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06927147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06927147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89e0e93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89e0e93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89e0e93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89e0e93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89e0e932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89e0e932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89e0e932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89e0e932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5.4.3: </a:t>
            </a:r>
            <a:r>
              <a:rPr lang="en"/>
              <a:t>Variance and Standard error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Aarushi Pandey (axp180064) and Simon Kim (sxk190106)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Sample cannot always be the same.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Statistics from samples distribute.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“How much we expect it to vary as a function of the data sample?”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 of the sample mean: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way of quantifying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Prefer low variance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006" y="2116881"/>
            <a:ext cx="939975" cy="4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error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error: s</a:t>
            </a:r>
            <a:r>
              <a:rPr lang="en"/>
              <a:t>quare root of variance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deviation of the sample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expected degree of variation in any estimator -&gt; source of error to quantify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standard error?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 of the true underlying parameter is uncertain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distribution but different statistics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shows how much we expect it to vary as a function of the data sample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725" y="1271900"/>
            <a:ext cx="960450" cy="4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error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2864650"/>
            <a:ext cx="8520600" cy="21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σ</a:t>
            </a:r>
            <a:r>
              <a:rPr lang="en"/>
              <a:t> squared is the true variance of the samples x</a:t>
            </a:r>
            <a:r>
              <a:rPr baseline="30000" lang="en"/>
              <a:t>i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Square root of sample variance or square root of unbiased estimator of variance do NOT provide unbiased estimate of standard deviation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used in practice but underestimate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Square root of unbiased estimator is more accurate (especially for larger data size)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938" y="1225150"/>
            <a:ext cx="53054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and </a:t>
            </a:r>
            <a:r>
              <a:rPr lang="en"/>
              <a:t>Standard error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it useful?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Generalization error estimated by sample mean of error on text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dependant on number of examples in test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“use the standard error to compute the probability that the true expectation falls in any chosen interval”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95% confidence interval centered on mean: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925" y="2832500"/>
            <a:ext cx="449829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and </a:t>
            </a:r>
            <a:r>
              <a:rPr lang="en"/>
              <a:t>Standard error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- Bernoulli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a set of samples drawn independently and identically from a Bernoulli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Variance of estimator decreases as a function of observations in the dataset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50" y="2231825"/>
            <a:ext cx="231418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650" y="2298700"/>
            <a:ext cx="32099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3000" y="2352663"/>
            <a:ext cx="21336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5350" y="3892125"/>
            <a:ext cx="3426625" cy="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