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7" autoAdjust="0"/>
  </p:normalViewPr>
  <p:slideViewPr>
    <p:cSldViewPr>
      <p:cViewPr>
        <p:scale>
          <a:sx n="66" d="100"/>
          <a:sy n="66" d="100"/>
        </p:scale>
        <p:origin x="-1978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952A13-BB18-46F5-936B-69BF105AC722}" type="doc">
      <dgm:prSet loTypeId="urn:microsoft.com/office/officeart/2008/layout/AlternatingHexagons" loCatId="list" qsTypeId="urn:microsoft.com/office/officeart/2005/8/quickstyle/3d2" qsCatId="3D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8DE9C2A8-1E74-40FE-BA64-B0B25169773E}" type="pres">
      <dgm:prSet presAssocID="{69952A13-BB18-46F5-936B-69BF105AC722}" presName="Name0" presStyleCnt="0">
        <dgm:presLayoutVars>
          <dgm:chMax/>
          <dgm:chPref/>
          <dgm:dir/>
          <dgm:animLvl val="lvl"/>
        </dgm:presLayoutVars>
      </dgm:prSet>
      <dgm:spPr/>
    </dgm:pt>
  </dgm:ptLst>
  <dgm:cxnLst>
    <dgm:cxn modelId="{39737783-E43A-4065-A36C-BE5D1388555D}" type="presOf" srcId="{69952A13-BB18-46F5-936B-69BF105AC722}" destId="{8DE9C2A8-1E74-40FE-BA64-B0B25169773E}" srcOrd="0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4213-1E15-4E4B-B4B2-A76EE9C8891B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81905E-4252-4C03-888C-07F491D1701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4213-1E15-4E4B-B4B2-A76EE9C8891B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05E-4252-4C03-888C-07F491D1701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4213-1E15-4E4B-B4B2-A76EE9C8891B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05E-4252-4C03-888C-07F491D1701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4213-1E15-4E4B-B4B2-A76EE9C8891B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05E-4252-4C03-888C-07F491D1701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4213-1E15-4E4B-B4B2-A76EE9C8891B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05E-4252-4C03-888C-07F491D1701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4213-1E15-4E4B-B4B2-A76EE9C8891B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05E-4252-4C03-888C-07F491D1701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4213-1E15-4E4B-B4B2-A76EE9C8891B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05E-4252-4C03-888C-07F491D1701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4213-1E15-4E4B-B4B2-A76EE9C8891B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05E-4252-4C03-888C-07F491D1701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4213-1E15-4E4B-B4B2-A76EE9C8891B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05E-4252-4C03-888C-07F491D1701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4213-1E15-4E4B-B4B2-A76EE9C8891B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05E-4252-4C03-888C-07F491D1701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4213-1E15-4E4B-B4B2-A76EE9C8891B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05E-4252-4C03-888C-07F491D1701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7524213-1E15-4E4B-B4B2-A76EE9C8891B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A81905E-4252-4C03-888C-07F491D1701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2758333149"/>
              </p:ext>
            </p:extLst>
          </p:nvPr>
        </p:nvGraphicFramePr>
        <p:xfrm>
          <a:off x="8806" y="31650"/>
          <a:ext cx="9135194" cy="6781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Шестиугольник 6"/>
          <p:cNvSpPr/>
          <p:nvPr/>
        </p:nvSpPr>
        <p:spPr>
          <a:xfrm>
            <a:off x="1671752" y="2636912"/>
            <a:ext cx="936104" cy="79208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Шестиугольник 7"/>
          <p:cNvSpPr/>
          <p:nvPr/>
        </p:nvSpPr>
        <p:spPr>
          <a:xfrm>
            <a:off x="828443" y="3136849"/>
            <a:ext cx="936104" cy="79208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Шестиугольник 8"/>
          <p:cNvSpPr/>
          <p:nvPr/>
        </p:nvSpPr>
        <p:spPr>
          <a:xfrm>
            <a:off x="780277" y="2096852"/>
            <a:ext cx="936104" cy="79208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Шестиугольник 9"/>
          <p:cNvSpPr/>
          <p:nvPr/>
        </p:nvSpPr>
        <p:spPr>
          <a:xfrm>
            <a:off x="853475" y="1052736"/>
            <a:ext cx="936104" cy="79208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Шестиугольник 10"/>
          <p:cNvSpPr/>
          <p:nvPr/>
        </p:nvSpPr>
        <p:spPr>
          <a:xfrm>
            <a:off x="1681074" y="3532893"/>
            <a:ext cx="936104" cy="79208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Шестиугольник 11"/>
          <p:cNvSpPr/>
          <p:nvPr/>
        </p:nvSpPr>
        <p:spPr>
          <a:xfrm>
            <a:off x="1698827" y="4480829"/>
            <a:ext cx="936104" cy="79208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Шестиугольник 12"/>
          <p:cNvSpPr/>
          <p:nvPr/>
        </p:nvSpPr>
        <p:spPr>
          <a:xfrm>
            <a:off x="1691680" y="5517232"/>
            <a:ext cx="936104" cy="79208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Шестиугольник 13"/>
          <p:cNvSpPr/>
          <p:nvPr/>
        </p:nvSpPr>
        <p:spPr>
          <a:xfrm>
            <a:off x="782714" y="5121188"/>
            <a:ext cx="936104" cy="79208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Шестиугольник 14"/>
          <p:cNvSpPr/>
          <p:nvPr/>
        </p:nvSpPr>
        <p:spPr>
          <a:xfrm>
            <a:off x="755576" y="4084785"/>
            <a:ext cx="936104" cy="79208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Шестиугольник 15"/>
          <p:cNvSpPr/>
          <p:nvPr/>
        </p:nvSpPr>
        <p:spPr>
          <a:xfrm>
            <a:off x="4507139" y="4996078"/>
            <a:ext cx="936104" cy="79208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Шестиугольник 16"/>
          <p:cNvSpPr/>
          <p:nvPr/>
        </p:nvSpPr>
        <p:spPr>
          <a:xfrm>
            <a:off x="1749335" y="1707898"/>
            <a:ext cx="936104" cy="79208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Шестиугольник 17"/>
          <p:cNvSpPr/>
          <p:nvPr/>
        </p:nvSpPr>
        <p:spPr>
          <a:xfrm>
            <a:off x="2617178" y="3136849"/>
            <a:ext cx="936104" cy="79208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Шестиугольник 18"/>
          <p:cNvSpPr/>
          <p:nvPr/>
        </p:nvSpPr>
        <p:spPr>
          <a:xfrm>
            <a:off x="3635896" y="4476517"/>
            <a:ext cx="936104" cy="79208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Шестиугольник 19"/>
          <p:cNvSpPr/>
          <p:nvPr/>
        </p:nvSpPr>
        <p:spPr>
          <a:xfrm>
            <a:off x="3571035" y="5419595"/>
            <a:ext cx="936104" cy="79208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Шестиугольник 20"/>
          <p:cNvSpPr/>
          <p:nvPr/>
        </p:nvSpPr>
        <p:spPr>
          <a:xfrm>
            <a:off x="2634931" y="4039742"/>
            <a:ext cx="936104" cy="79208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Шестиугольник 21"/>
          <p:cNvSpPr/>
          <p:nvPr/>
        </p:nvSpPr>
        <p:spPr>
          <a:xfrm>
            <a:off x="2627784" y="5013176"/>
            <a:ext cx="936104" cy="79208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632899" y="1266963"/>
            <a:ext cx="1660839" cy="1438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in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2685439" y="332656"/>
            <a:ext cx="28946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hello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39087" y="2888940"/>
            <a:ext cx="34852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7030A0"/>
                </a:solidFill>
              </a:rPr>
              <a:t>different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43243" y="4324981"/>
            <a:ext cx="3973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B050"/>
                </a:solidFill>
              </a:rPr>
              <a:t>languages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78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20</TotalTime>
  <Words>4</Words>
  <Application>Microsoft Office PowerPoint</Application>
  <PresentationFormat>Экран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Исполнительная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</cp:revision>
  <dcterms:created xsi:type="dcterms:W3CDTF">2023-12-17T11:35:18Z</dcterms:created>
  <dcterms:modified xsi:type="dcterms:W3CDTF">2023-12-17T11:55:31Z</dcterms:modified>
</cp:coreProperties>
</file>