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6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8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3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1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2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8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29845" y="336884"/>
            <a:ext cx="8880892" cy="1812759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КАЛИНИНГРАДСКОЙ ОБЛОСТИ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ОБРОЗОВАТЕЛЬНАЯ ОРГАНИЗАЦИЯ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 ТЕХНОЛОГИЙ И СТРОИТЕЛЬСТВА»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6610" y="3516162"/>
            <a:ext cx="5662863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ИСп21-2к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Сангзода Джахонгир Талаби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КИТиС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А.В.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" y="502387"/>
            <a:ext cx="2481287" cy="1201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1345" y="2489406"/>
            <a:ext cx="620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 </a:t>
            </a:r>
          </a:p>
          <a:p>
            <a:pPr algn="ctr"/>
            <a:r>
              <a:rPr lang="en-US" dirty="0" smtClean="0"/>
              <a:t>“</a:t>
            </a:r>
            <a:r>
              <a:rPr lang="ru-RU" dirty="0" smtClean="0"/>
              <a:t>Разработка программы кластеризации контурного объекта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8167" y="6129927"/>
            <a:ext cx="25346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00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93131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управления: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программы создаются различные элементы управления, такие как кнопки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JButton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выпадающие списки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JComboBox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метки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которые позволяют пользователю взаимодействовать с программой.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изображения: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Изображение загружается из файла и отображается на панели с помощью объекта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ToolsClass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обрезке изображения или применении фильтров, измененное изображение снова отображается на панели.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событий: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элементов управления установлены обработчики событий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ActionListener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которые реагируют на действия пользователя, такие как выбор инструмента, обрезка изображения, применение фильтра и т. д.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зависимости от выбранного действия выполняются соответствующие операции с изображением.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5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564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Управление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состоянием: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Используются флаги состояния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editFlag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imageCropped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которые указывают на то, были ли выполнены какие-либо изменения в изображении.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отмены и повтора операций используются стеки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undoStack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redoStack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сохраняются предыдущие состояния изображения.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Диалоговые окна: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Используются диалоговые окна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JOptionPane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вывода сообщений и запроса подтверждения действий пользователя, например, при сохранении изображения или выходе из программы.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окнами: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предоставляет возможность свернуть окно и закрыть его с помощью кнопок "Свернуть" и "Закрыть".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предусмотрено подтверждение выхода из программы для предотвращения случайного закрытия.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44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61611" cy="113660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программа</a:t>
            </a:r>
            <a:endParaRPr lang="ru-RU" sz="36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953" y="1501731"/>
            <a:ext cx="9461269" cy="51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предоставляет удобный и эффективный инструмент для кластеризации контурных объектов, обладает высокой точностью и позволяет улучшить процессы анализа и обработки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расширение функциональности программы и ее применение в различных областях, где требуется обработка контурных объектов с целью получения более точных и информативных результатов.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1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940" y="26740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1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1631" y="268872"/>
            <a:ext cx="3573379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7064" y="2998489"/>
            <a:ext cx="7650966" cy="2438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аналоги приложения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по техническому заданию.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как работает код.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тестирования среди пользователей.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7178" y="1303594"/>
            <a:ext cx="473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кластеризации контурных объектов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4000" y="2136715"/>
            <a:ext cx="18187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6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07873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867698" cy="353608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программа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3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18164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современном мире обработка изображений играет все более важную роль во многих областях, таких как медицина, автомобильная промышленность, компьютерное зрение и другие. Одним из ключевых этапов обработки изображений является кластеризация контурных объектов, которая позволяет группировать объекты схожей формы для дальнейшего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кластеризации контурных объектов представляет собой актуальную задачу, обладающую большим потенциалом в различных областях применения.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9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79225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741" y="1687793"/>
            <a:ext cx="2351117" cy="379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94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ImageJ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свободно распространяемая платформа для обработки изображений и анализа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ImageJ доступны различные плагины и расширения, включая инструменты для сегментации и кластеризации контурных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4411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приложения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ImageJ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стандартного окна операционной системы Windows, которое имеет три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меню, инструментов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4" y="3995112"/>
            <a:ext cx="10139831" cy="28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0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29596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6379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направлено на разработку программного продукта для кластеризации контурных объектов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является создание инструмента, способного автоматически выделять контуры объектов на изображениях и группировать их по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эффективной, легко используемой и обладать возможностью адаптации к различным типам изображений и условиям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1848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41276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069" y="2190522"/>
            <a:ext cx="3226415" cy="2686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726" y="1524000"/>
            <a:ext cx="779646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предоставляет множество инструментов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функций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обработки изображений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анализа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данных,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включая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специализированные инструменты для работы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контурами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кластеризацией.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Этот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 может быть предпочтителен, если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опытные пользователи MATLAB или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доступны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специфические функции, необходимые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</a:p>
          <a:p>
            <a:pPr marL="342900" lvl="0" indent="-342900" hangingPunct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8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55676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средств разработки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MATLAB: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Мощные математические инструменты.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визуализация.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Широкие возможности расширения.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программирования.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Платность.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производительность.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исходный код.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гибкость.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46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353</Words>
  <Application>Microsoft Office PowerPoint</Application>
  <PresentationFormat>Широкоэкранный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МИНИСТЕРСТВО ОБРАЗОВАНИЯ И НАУКИ РОССИЙСКОЙ ФЕДЕРАЦИИ  ГОСУДАРСТВЕННОЕ БЮДЖЕТНОЕ УЧРЕЖДЕНИЕ КАЛИНИНГРАДСКОЙ ОБЛОСТИ ПРОФЕССИОНАЛЬНАЯ ОБРОЗОВАТЕЛЬНАЯ ОРГАНИЗАЦИЯ «КОЛЛЕДЖ ИНФОРМАЦИОННЫХ ТЕХНОЛОГИЙ И СТРОИТЕЛЬСТВА» </vt:lpstr>
      <vt:lpstr>Цель работы </vt:lpstr>
      <vt:lpstr>Содержание</vt:lpstr>
      <vt:lpstr>Введение</vt:lpstr>
      <vt:lpstr>Аналоги приложения </vt:lpstr>
      <vt:lpstr>Аналоги приложения </vt:lpstr>
      <vt:lpstr>Техническое задание</vt:lpstr>
      <vt:lpstr>Обоснование средств разработки</vt:lpstr>
      <vt:lpstr>Обоснование средств разработки</vt:lpstr>
      <vt:lpstr>Разработка интерфейса</vt:lpstr>
      <vt:lpstr>Разработка интерфейса</vt:lpstr>
      <vt:lpstr>Разработанная программа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 ГОСУДАРСТВЕННОЕ БЮДЖЕТНОЕ УЧРЕЖДЕНИЕ КАЛИНИНГРАДСКОЙ ОБЛОСТИ ПРОФЕССИОНАЛЬНАЯ ОБРОЗОВАТЕЛЬНАЯ ОРГАНИЗАЦИЯ «КОЛЛЕДЖ ИНФОРМАЦИОННЫХ ТЕХНОЛОГИЙ И СТРОИТЕЛЬСТВА»</dc:title>
  <dc:creator>MSI</dc:creator>
  <cp:lastModifiedBy>MSI</cp:lastModifiedBy>
  <cp:revision>9</cp:revision>
  <dcterms:created xsi:type="dcterms:W3CDTF">2024-05-01T23:21:24Z</dcterms:created>
  <dcterms:modified xsi:type="dcterms:W3CDTF">2024-05-02T01:02:51Z</dcterms:modified>
</cp:coreProperties>
</file>