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20"/>
              <a:t> </a:t>
            </a:r>
            <a:fld id="{81D60167-4931-47E6-BA6A-407CBD079E47}" type="slidenum">
              <a:rPr dirty="0"/>
              <a:t>#</a:t>
            </a:fld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20"/>
              <a:t> </a:t>
            </a:r>
            <a:fld id="{81D60167-4931-47E6-BA6A-407CBD079E47}" type="slidenum">
              <a:rPr dirty="0"/>
              <a:t>#</a:t>
            </a:fld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20"/>
              <a:t> </a:t>
            </a:r>
            <a:fld id="{81D60167-4931-47E6-BA6A-407CBD079E47}" type="slidenum">
              <a:rPr dirty="0"/>
              <a:t>#</a:t>
            </a:fld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20"/>
              <a:t> </a:t>
            </a:r>
            <a:fld id="{81D60167-4931-47E6-BA6A-407CBD079E47}" type="slidenum">
              <a:rPr dirty="0"/>
              <a:t>#</a:t>
            </a:fld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20"/>
              <a:t> </a:t>
            </a:r>
            <a:fld id="{81D60167-4931-47E6-BA6A-407CBD079E47}" type="slidenum">
              <a:rPr dirty="0"/>
              <a:t>#</a:t>
            </a:fld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53059" y="10096199"/>
            <a:ext cx="549275" cy="14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20"/>
              <a:t> </a:t>
            </a:r>
            <a:fld id="{81D60167-4931-47E6-BA6A-407CBD079E47}" type="slidenum">
              <a:rPr dirty="0"/>
              <a:t>#</a:t>
            </a:fld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Susanto@agrilestari.com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131" y="461771"/>
            <a:ext cx="7045959" cy="4603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Change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Request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Form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8930" y="2659633"/>
          <a:ext cx="4134485" cy="1097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70"/>
                <a:gridCol w="1003300"/>
                <a:gridCol w="240665"/>
                <a:gridCol w="814069"/>
                <a:gridCol w="621664"/>
                <a:gridCol w="635635"/>
                <a:gridCol w="558164"/>
              </a:tblGrid>
              <a:tr h="399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832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Device</a:t>
                      </a:r>
                      <a:r>
                        <a:rPr dirty="0" sz="6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 marL="80645" marR="74295">
                        <a:lnSpc>
                          <a:spcPct val="101699"/>
                        </a:lnSpc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Qt  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Hostname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0035" marR="91440" indent="-182880">
                        <a:lnSpc>
                          <a:spcPct val="101699"/>
                        </a:lnSpc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Manag</a:t>
                      </a:r>
                      <a:r>
                        <a:rPr dirty="0" sz="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nt 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Gateway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Location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76860">
                        <a:lnSpc>
                          <a:spcPct val="101699"/>
                        </a:lnSpc>
                        <a:spcBef>
                          <a:spcPts val="32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Cata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yst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 980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L 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Wireless</a:t>
                      </a:r>
                      <a:r>
                        <a:rPr dirty="0" sz="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Controller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JKTIDWLC-C1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172.18.3.9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17.18.3.14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DC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 ja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ka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ta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69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Cisco</a:t>
                      </a:r>
                      <a:r>
                        <a:rPr dirty="0" sz="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Catalyst</a:t>
                      </a:r>
                      <a:r>
                        <a:rPr dirty="0" sz="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1000</a:t>
                      </a:r>
                      <a:r>
                        <a:rPr dirty="0" sz="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Switch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SWIDKALKHC-CP01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172.18.105.252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172.18.105.254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Ka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ar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SWIDKALKKC-CP01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172.18.100.252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172.18.100.254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KKC</a:t>
                      </a:r>
                      <a:r>
                        <a:rPr dirty="0" sz="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Kalteng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8930" y="3950842"/>
          <a:ext cx="5710555" cy="1602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70"/>
                <a:gridCol w="1003300"/>
                <a:gridCol w="469265"/>
                <a:gridCol w="318135"/>
                <a:gridCol w="633730"/>
                <a:gridCol w="673099"/>
                <a:gridCol w="964564"/>
                <a:gridCol w="584835"/>
                <a:gridCol w="367029"/>
                <a:gridCol w="508635"/>
              </a:tblGrid>
              <a:tr h="217932"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VLAN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1397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123189" marR="65405" indent="-52069">
                        <a:lnSpc>
                          <a:spcPct val="101699"/>
                        </a:lnSpc>
                        <a:spcBef>
                          <a:spcPts val="80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Subn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Usable</a:t>
                      </a:r>
                      <a:r>
                        <a:rPr dirty="0" sz="6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r>
                        <a:rPr dirty="0" sz="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Gateway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DHCP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Server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Location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E75B5"/>
                    </a:solidFill>
                  </a:tcPr>
                </a:tc>
              </a:tr>
              <a:tr h="198119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VLAN</a:t>
                      </a:r>
                      <a:r>
                        <a:rPr dirty="0" sz="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Management</a:t>
                      </a:r>
                      <a:r>
                        <a:rPr dirty="0" sz="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Switch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172.18.105.0</a:t>
                      </a:r>
                      <a:r>
                        <a:rPr dirty="0" sz="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ts val="705"/>
                        </a:lnSpc>
                        <a:spcBef>
                          <a:spcPts val="1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24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255.255.255.0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172.18.105.252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172.18.105.25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ts val="705"/>
                        </a:lnSpc>
                        <a:spcBef>
                          <a:spcPts val="1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static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Ka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ar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VLAN</a:t>
                      </a:r>
                      <a:r>
                        <a:rPr dirty="0" sz="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Management</a:t>
                      </a:r>
                      <a:r>
                        <a:rPr dirty="0" sz="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Switch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172.18.100.0</a:t>
                      </a:r>
                      <a:r>
                        <a:rPr dirty="0" sz="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ts val="705"/>
                        </a:lnSpc>
                        <a:spcBef>
                          <a:spcPts val="1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24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255.255.255.0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172.18.100.252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172.18.100.25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ts val="705"/>
                        </a:lnSpc>
                        <a:spcBef>
                          <a:spcPts val="1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static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KKC</a:t>
                      </a:r>
                      <a:r>
                        <a:rPr dirty="0" sz="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Kalteng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932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25120">
                        <a:lnSpc>
                          <a:spcPct val="101699"/>
                        </a:lnSpc>
                        <a:spcBef>
                          <a:spcPts val="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VLA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Ma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600" spc="5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eme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t  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Wir</a:t>
                      </a:r>
                      <a:r>
                        <a:rPr dirty="0" sz="600" spc="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600" spc="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s C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600" spc="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er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WLC-KPU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335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172.18.3.8</a:t>
                      </a:r>
                      <a:r>
                        <a:rPr dirty="0" sz="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29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255.255.255.248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172.18.3.9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172.18.3.14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172.18.3.14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static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DC</a:t>
                      </a:r>
                      <a:r>
                        <a:rPr dirty="0" sz="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Jakarta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932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3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01600">
                        <a:lnSpc>
                          <a:spcPct val="101699"/>
                        </a:lnSpc>
                        <a:spcBef>
                          <a:spcPts val="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VLA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Ma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600" spc="5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eme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Ac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600" spc="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s 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Point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172.18.105.0</a:t>
                      </a:r>
                      <a:r>
                        <a:rPr dirty="0" sz="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24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255.255.255.0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172.18.105.253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172.18.105.25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static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Ka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ar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90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01600">
                        <a:lnSpc>
                          <a:spcPct val="101899"/>
                        </a:lnSpc>
                        <a:spcBef>
                          <a:spcPts val="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VLA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Ma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600" spc="5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eme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Ac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600" spc="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s 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Point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1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172.18.100.0</a:t>
                      </a:r>
                      <a:r>
                        <a:rPr dirty="0" sz="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/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24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255.255.255.0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172.18.100.253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172.18.100.25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static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KKC</a:t>
                      </a:r>
                      <a:r>
                        <a:rPr dirty="0" sz="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Kalteng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872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4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LA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SS</a:t>
                      </a:r>
                      <a:r>
                        <a:rPr dirty="0" sz="600" spc="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D)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AAG-KHC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336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18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.0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 spc="5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6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255.255.255.192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172.18.8.1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172.18.8.62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172.18.8.62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DHCP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Ka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ar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9644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5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LA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SS</a:t>
                      </a:r>
                      <a:r>
                        <a:rPr dirty="0" sz="600" spc="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D)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KDP-KKC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337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18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600" spc="5">
                          <a:latin typeface="Calibri"/>
                          <a:cs typeface="Calibri"/>
                        </a:rPr>
                        <a:t>6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5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6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255.255.255.192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18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600" spc="5">
                          <a:latin typeface="Calibri"/>
                          <a:cs typeface="Calibri"/>
                        </a:rPr>
                        <a:t>6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>
                          <a:latin typeface="Calibri"/>
                          <a:cs typeface="Calibri"/>
                        </a:rPr>
                        <a:t>-</a:t>
                      </a:r>
                      <a:endParaRPr sz="6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ts val="715"/>
                        </a:lnSpc>
                        <a:spcBef>
                          <a:spcPts val="1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172.18.8.126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172.18.8126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 spc="-5">
                          <a:latin typeface="Calibri"/>
                          <a:cs typeface="Calibri"/>
                        </a:rPr>
                        <a:t>DHCP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600">
                          <a:latin typeface="Calibri"/>
                          <a:cs typeface="Calibri"/>
                        </a:rPr>
                        <a:t>KKC</a:t>
                      </a:r>
                      <a:r>
                        <a:rPr dirty="0" sz="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600" spc="-5">
                          <a:latin typeface="Calibri"/>
                          <a:cs typeface="Calibri"/>
                        </a:rPr>
                        <a:t>Kalteng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9559" y="1100581"/>
          <a:ext cx="7059295" cy="871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345"/>
                <a:gridCol w="5809614"/>
              </a:tblGrid>
              <a:tr h="33375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Date</a:t>
                      </a:r>
                      <a:r>
                        <a:rPr dirty="0" sz="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Raised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spc="-5">
                          <a:latin typeface="Arial MT"/>
                          <a:cs typeface="Arial MT"/>
                        </a:rPr>
                        <a:t>31</a:t>
                      </a:r>
                      <a:r>
                        <a:rPr dirty="0" sz="8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May</a:t>
                      </a:r>
                      <a:r>
                        <a:rPr dirty="0" sz="8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2022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Business</a:t>
                      </a:r>
                      <a:r>
                        <a:rPr dirty="0" sz="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Group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KPU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mm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hange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spc="-5">
                          <a:latin typeface="Arial MT"/>
                          <a:cs typeface="Arial MT"/>
                        </a:rPr>
                        <a:t>Request</a:t>
                      </a:r>
                      <a:r>
                        <a:rPr dirty="0" sz="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8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setup</a:t>
                      </a:r>
                      <a:r>
                        <a:rPr dirty="0" sz="8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Connection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KPU</a:t>
                      </a:r>
                      <a:r>
                        <a:rPr dirty="0" sz="8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800" spc="2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Connected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Plantation</a:t>
                      </a:r>
                      <a:r>
                        <a:rPr dirty="0" sz="8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(CP) Application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4776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Full Details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 Change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25780" indent="-22860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dirty="0" sz="800" spc="-5">
                          <a:latin typeface="Arial MT"/>
                          <a:cs typeface="Arial MT"/>
                        </a:rPr>
                        <a:t>Setup,setting</a:t>
                      </a:r>
                      <a:r>
                        <a:rPr dirty="0" sz="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installation</a:t>
                      </a:r>
                      <a:r>
                        <a:rPr dirty="0" sz="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for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WLC,</a:t>
                      </a:r>
                      <a:r>
                        <a:rPr dirty="0" sz="8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Access</a:t>
                      </a:r>
                      <a:r>
                        <a:rPr dirty="0" sz="8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point</a:t>
                      </a:r>
                      <a:r>
                        <a:rPr dirty="0" sz="8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Switch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68580" marR="2091055" indent="228600">
                        <a:lnSpc>
                          <a:spcPct val="157500"/>
                        </a:lnSpc>
                        <a:spcBef>
                          <a:spcPts val="60"/>
                        </a:spcBef>
                        <a:buFont typeface="Symbol"/>
                        <a:buChar char=""/>
                        <a:tabLst>
                          <a:tab pos="525145" algn="l"/>
                          <a:tab pos="525780" algn="l"/>
                        </a:tabLst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Setup</a:t>
                      </a:r>
                      <a:r>
                        <a:rPr dirty="0" sz="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VLAN</a:t>
                      </a:r>
                      <a:r>
                        <a:rPr dirty="0" sz="8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Mobile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devices,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AP</a:t>
                      </a:r>
                      <a:r>
                        <a:rPr dirty="0" sz="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and Switch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Connect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latin typeface="Arial MT"/>
                          <a:cs typeface="Arial MT"/>
                        </a:rPr>
                        <a:t>CP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 Apps </a:t>
                      </a:r>
                      <a:r>
                        <a:rPr dirty="0" sz="800" spc="-20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Detail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IP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: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5">
                          <a:solidFill>
                            <a:srgbClr val="1F487C"/>
                          </a:solidFill>
                          <a:latin typeface="Palatino Linotype"/>
                          <a:cs typeface="Palatino Linotype"/>
                        </a:rPr>
                        <a:t>Topology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04835" y="2662681"/>
          <a:ext cx="4116704" cy="1091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70"/>
                <a:gridCol w="1003300"/>
                <a:gridCol w="243840"/>
                <a:gridCol w="810895"/>
                <a:gridCol w="621665"/>
                <a:gridCol w="635635"/>
                <a:gridCol w="558164"/>
              </a:tblGrid>
              <a:tr h="4027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88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269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726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05025" y="3956939"/>
          <a:ext cx="5692140" cy="159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70"/>
                <a:gridCol w="1003300"/>
                <a:gridCol w="469265"/>
                <a:gridCol w="318135"/>
                <a:gridCol w="633730"/>
                <a:gridCol w="673099"/>
                <a:gridCol w="964564"/>
                <a:gridCol w="584835"/>
                <a:gridCol w="367029"/>
                <a:gridCol w="508635"/>
              </a:tblGrid>
              <a:tr h="217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7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7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9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8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9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930" y="6245225"/>
            <a:ext cx="4629150" cy="31718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20"/>
              <a:t> </a:t>
            </a:r>
            <a:fld id="{81D60167-4931-47E6-BA6A-407CBD079E47}" type="slidenum">
              <a:rPr dirty="0"/>
              <a:t>1</a:t>
            </a:fld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131" y="461771"/>
            <a:ext cx="7045959" cy="4603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Change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Request Form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9559" y="1100581"/>
          <a:ext cx="7059295" cy="302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345"/>
                <a:gridCol w="521334"/>
                <a:gridCol w="1271270"/>
                <a:gridCol w="417194"/>
                <a:gridCol w="465454"/>
                <a:gridCol w="3135630"/>
              </a:tblGrid>
              <a:tr h="435863">
                <a:tc>
                  <a:txBody>
                    <a:bodyPr/>
                    <a:lstStyle/>
                    <a:p>
                      <a:pPr marL="67945" marR="198120">
                        <a:lnSpc>
                          <a:spcPct val="95600"/>
                        </a:lnSpc>
                        <a:spcBef>
                          <a:spcPts val="29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Reason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Change/ </a:t>
                      </a:r>
                      <a:r>
                        <a:rPr dirty="0" sz="800" spc="-20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Intended Business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Benefit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support</a:t>
                      </a:r>
                      <a:r>
                        <a:rPr dirty="0" sz="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business</a:t>
                      </a:r>
                      <a:r>
                        <a:rPr dirty="0" sz="8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needs for</a:t>
                      </a:r>
                      <a:r>
                        <a:rPr dirty="0" sz="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fast</a:t>
                      </a:r>
                      <a:r>
                        <a:rPr dirty="0" sz="8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reports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24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Criticality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Webdings"/>
                          <a:cs typeface="Webdings"/>
                        </a:rPr>
                        <a:t></a:t>
                      </a:r>
                      <a:r>
                        <a:rPr dirty="0" sz="8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Low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>
                          <a:latin typeface="Webdings"/>
                          <a:cs typeface="Webdings"/>
                        </a:rPr>
                        <a:t></a:t>
                      </a:r>
                      <a:r>
                        <a:rPr dirty="0" sz="800" spc="3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Medium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√</a:t>
                      </a:r>
                      <a:r>
                        <a:rPr dirty="0" sz="800" spc="-5">
                          <a:latin typeface="Webdings"/>
                          <a:cs typeface="Webdings"/>
                        </a:rPr>
                        <a:t></a:t>
                      </a:r>
                      <a:endParaRPr sz="800">
                        <a:latin typeface="Webdings"/>
                        <a:cs typeface="Webdings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High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269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Implementation</a:t>
                      </a:r>
                      <a:r>
                        <a:rPr dirty="0" sz="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Date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Jun</a:t>
                      </a:r>
                      <a:r>
                        <a:rPr dirty="0" sz="8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5">
                          <a:latin typeface="Arial MT"/>
                          <a:cs typeface="Arial MT"/>
                        </a:rPr>
                        <a:t>2022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167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Requester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BU</a:t>
                      </a:r>
                      <a:r>
                        <a:rPr dirty="0" sz="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Head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67945" marR="147955">
                        <a:lnSpc>
                          <a:spcPts val="919"/>
                        </a:lnSpc>
                        <a:spcBef>
                          <a:spcPts val="61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(Key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for IT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ppli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ion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hang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8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Susanto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6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Phone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8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081345228532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Email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  <a:hlinkClick r:id="rId2"/>
                        </a:rPr>
                        <a:t>Susanto@agrilestari.com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987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Signature</a:t>
                      </a:r>
                      <a:r>
                        <a:rPr dirty="0" sz="800" spc="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: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5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Date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31</a:t>
                      </a:r>
                      <a:r>
                        <a:rPr dirty="0" sz="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Mei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2022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238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692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BG</a:t>
                      </a:r>
                      <a:r>
                        <a:rPr dirty="0" sz="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Approver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67945" marR="309245">
                        <a:lnSpc>
                          <a:spcPts val="919"/>
                        </a:lnSpc>
                        <a:spcBef>
                          <a:spcPts val="61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Hea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d/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m 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Owner)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800" spc="2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Gou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Seng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Kwe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: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016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Signature</a:t>
                      </a:r>
                      <a:r>
                        <a:rPr dirty="0" sz="800" spc="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: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Signature</a:t>
                      </a:r>
                      <a:r>
                        <a:rPr dirty="0" sz="800" spc="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: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421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Date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31</a:t>
                      </a:r>
                      <a:r>
                        <a:rPr dirty="0" sz="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b="1">
                          <a:latin typeface="Arial"/>
                          <a:cs typeface="Arial"/>
                        </a:rPr>
                        <a:t>Mei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latin typeface="Arial"/>
                          <a:cs typeface="Arial"/>
                        </a:rPr>
                        <a:t>2022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Date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: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548507" y="1583689"/>
            <a:ext cx="157480" cy="117475"/>
          </a:xfrm>
          <a:custGeom>
            <a:avLst/>
            <a:gdLst/>
            <a:ahLst/>
            <a:cxnLst/>
            <a:rect l="l" t="t" r="r" b="b"/>
            <a:pathLst>
              <a:path w="157479" h="117475">
                <a:moveTo>
                  <a:pt x="157276" y="0"/>
                </a:moveTo>
                <a:lnTo>
                  <a:pt x="0" y="0"/>
                </a:lnTo>
                <a:lnTo>
                  <a:pt x="0" y="117348"/>
                </a:lnTo>
                <a:lnTo>
                  <a:pt x="157276" y="117348"/>
                </a:lnTo>
                <a:lnTo>
                  <a:pt x="15727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1328" y="2508578"/>
            <a:ext cx="515046" cy="3733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182495" y="3416692"/>
            <a:ext cx="920750" cy="430530"/>
            <a:chOff x="2182495" y="3416692"/>
            <a:chExt cx="920750" cy="4305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2495" y="3416692"/>
              <a:ext cx="384175" cy="4301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1595" y="3683634"/>
              <a:ext cx="501494" cy="16319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Page</a:t>
            </a:r>
            <a:r>
              <a:rPr dirty="0" spc="-20"/>
              <a:t> </a:t>
            </a:r>
            <a:fld id="{81D60167-4931-47E6-BA6A-407CBD079E47}" type="slidenum">
              <a:rPr dirty="0"/>
              <a:t>1</a:t>
            </a:fld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moultgar</dc:creator>
  <dc:title>Normal.dot</dc:title>
  <dcterms:created xsi:type="dcterms:W3CDTF">2022-11-28T05:45:13Z</dcterms:created>
  <dcterms:modified xsi:type="dcterms:W3CDTF">2022-11-28T05:45:13Z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2022-11-28T00:00:00Z</vt:filetime>
  </property>
</Properties>
</file>