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4286" y="892810"/>
            <a:ext cx="28060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SISTEM ABSENSI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KARYAWAN  </a:t>
            </a:r>
            <a:r>
              <a:rPr dirty="0" sz="1100" spc="-5">
                <a:latin typeface="Calibri"/>
                <a:cs typeface="Calibri"/>
              </a:rPr>
              <a:t>DENGAN ANDROID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892679"/>
            <a:ext cx="165544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Device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sudah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pernah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dipakai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69107" y="2892679"/>
            <a:ext cx="158623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Email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sudah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pernah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dipakai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4761" y="2892679"/>
            <a:ext cx="15201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EmployeeID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sudah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dipakai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6395" y="5748908"/>
            <a:ext cx="169354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libri"/>
                <a:cs typeface="Calibri"/>
              </a:rPr>
              <a:t>Link</a:t>
            </a:r>
            <a:r>
              <a:rPr dirty="0" sz="110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verifikasi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belum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diterima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88335" y="7748778"/>
            <a:ext cx="13036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Link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verifikasi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diterima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5500" y="1705355"/>
            <a:ext cx="4000500" cy="65722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34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REGISTRASI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: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EMAIL,USERNAME,PASSWORD,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EMPLOYEEID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7406" y="3364738"/>
            <a:ext cx="2327910" cy="1279525"/>
            <a:chOff x="327406" y="3364738"/>
            <a:chExt cx="2327910" cy="1279525"/>
          </a:xfrm>
        </p:grpSpPr>
        <p:sp>
          <p:nvSpPr>
            <p:cNvPr id="10" name="object 10"/>
            <p:cNvSpPr/>
            <p:nvPr/>
          </p:nvSpPr>
          <p:spPr>
            <a:xfrm>
              <a:off x="333756" y="3371088"/>
              <a:ext cx="2315210" cy="1266825"/>
            </a:xfrm>
            <a:custGeom>
              <a:avLst/>
              <a:gdLst/>
              <a:ahLst/>
              <a:cxnLst/>
              <a:rect l="l" t="t" r="r" b="b"/>
              <a:pathLst>
                <a:path w="2315210" h="1266825">
                  <a:moveTo>
                    <a:pt x="1157478" y="0"/>
                  </a:moveTo>
                  <a:lnTo>
                    <a:pt x="0" y="633221"/>
                  </a:lnTo>
                  <a:lnTo>
                    <a:pt x="1157478" y="1266443"/>
                  </a:lnTo>
                  <a:lnTo>
                    <a:pt x="2314956" y="633221"/>
                  </a:lnTo>
                  <a:lnTo>
                    <a:pt x="115747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33756" y="3371088"/>
              <a:ext cx="2315210" cy="1266825"/>
            </a:xfrm>
            <a:custGeom>
              <a:avLst/>
              <a:gdLst/>
              <a:ahLst/>
              <a:cxnLst/>
              <a:rect l="l" t="t" r="r" b="b"/>
              <a:pathLst>
                <a:path w="2315210" h="1266825">
                  <a:moveTo>
                    <a:pt x="0" y="633221"/>
                  </a:moveTo>
                  <a:lnTo>
                    <a:pt x="1157478" y="0"/>
                  </a:lnTo>
                  <a:lnTo>
                    <a:pt x="2314956" y="633221"/>
                  </a:lnTo>
                  <a:lnTo>
                    <a:pt x="1157478" y="1266443"/>
                  </a:lnTo>
                  <a:lnTo>
                    <a:pt x="0" y="63322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45260" y="3702532"/>
            <a:ext cx="892810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2540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memverifikasi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Android</a:t>
            </a: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91869" y="3149980"/>
            <a:ext cx="3627754" cy="1504950"/>
            <a:chOff x="1491869" y="3149980"/>
            <a:chExt cx="3627754" cy="1504950"/>
          </a:xfrm>
        </p:grpSpPr>
        <p:sp>
          <p:nvSpPr>
            <p:cNvPr id="14" name="object 14"/>
            <p:cNvSpPr/>
            <p:nvPr/>
          </p:nvSpPr>
          <p:spPr>
            <a:xfrm>
              <a:off x="1495044" y="3153155"/>
              <a:ext cx="0" cy="209550"/>
            </a:xfrm>
            <a:custGeom>
              <a:avLst/>
              <a:gdLst/>
              <a:ahLst/>
              <a:cxnLst/>
              <a:rect l="l" t="t" r="r" b="b"/>
              <a:pathLst>
                <a:path w="0" h="209550">
                  <a:moveTo>
                    <a:pt x="0" y="20955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3113532" y="3372611"/>
              <a:ext cx="1999614" cy="1275715"/>
            </a:xfrm>
            <a:custGeom>
              <a:avLst/>
              <a:gdLst/>
              <a:ahLst/>
              <a:cxnLst/>
              <a:rect l="l" t="t" r="r" b="b"/>
              <a:pathLst>
                <a:path w="1999614" h="1275714">
                  <a:moveTo>
                    <a:pt x="999744" y="0"/>
                  </a:moveTo>
                  <a:lnTo>
                    <a:pt x="0" y="637794"/>
                  </a:lnTo>
                  <a:lnTo>
                    <a:pt x="999744" y="1275588"/>
                  </a:lnTo>
                  <a:lnTo>
                    <a:pt x="1999488" y="637794"/>
                  </a:lnTo>
                  <a:lnTo>
                    <a:pt x="99974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13532" y="3372611"/>
              <a:ext cx="1999614" cy="1275715"/>
            </a:xfrm>
            <a:custGeom>
              <a:avLst/>
              <a:gdLst/>
              <a:ahLst/>
              <a:cxnLst/>
              <a:rect l="l" t="t" r="r" b="b"/>
              <a:pathLst>
                <a:path w="1999614" h="1275714">
                  <a:moveTo>
                    <a:pt x="0" y="637794"/>
                  </a:moveTo>
                  <a:lnTo>
                    <a:pt x="999744" y="0"/>
                  </a:lnTo>
                  <a:lnTo>
                    <a:pt x="1999488" y="637794"/>
                  </a:lnTo>
                  <a:lnTo>
                    <a:pt x="999744" y="1275588"/>
                  </a:lnTo>
                  <a:lnTo>
                    <a:pt x="0" y="63779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/>
          <p:cNvGrpSpPr/>
          <p:nvPr/>
        </p:nvGrpSpPr>
        <p:grpSpPr>
          <a:xfrm>
            <a:off x="1491996" y="2039111"/>
            <a:ext cx="527685" cy="802005"/>
            <a:chOff x="1491996" y="2039111"/>
            <a:chExt cx="527685" cy="802005"/>
          </a:xfrm>
        </p:grpSpPr>
        <p:sp>
          <p:nvSpPr>
            <p:cNvPr id="18" name="object 18"/>
            <p:cNvSpPr/>
            <p:nvPr/>
          </p:nvSpPr>
          <p:spPr>
            <a:xfrm>
              <a:off x="1495044" y="2066543"/>
              <a:ext cx="9525" cy="771525"/>
            </a:xfrm>
            <a:custGeom>
              <a:avLst/>
              <a:gdLst/>
              <a:ahLst/>
              <a:cxnLst/>
              <a:rect l="l" t="t" r="r" b="b"/>
              <a:pathLst>
                <a:path w="9525" h="771525">
                  <a:moveTo>
                    <a:pt x="0" y="771525"/>
                  </a:moveTo>
                  <a:lnTo>
                    <a:pt x="9525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514856" y="2039111"/>
              <a:ext cx="504825" cy="76200"/>
            </a:xfrm>
            <a:custGeom>
              <a:avLst/>
              <a:gdLst/>
              <a:ahLst/>
              <a:cxnLst/>
              <a:rect l="l" t="t" r="r" b="b"/>
              <a:pathLst>
                <a:path w="504825" h="76200">
                  <a:moveTo>
                    <a:pt x="428625" y="0"/>
                  </a:moveTo>
                  <a:lnTo>
                    <a:pt x="428625" y="76200"/>
                  </a:lnTo>
                  <a:lnTo>
                    <a:pt x="492125" y="44450"/>
                  </a:lnTo>
                  <a:lnTo>
                    <a:pt x="441325" y="44450"/>
                  </a:lnTo>
                  <a:lnTo>
                    <a:pt x="441325" y="31750"/>
                  </a:lnTo>
                  <a:lnTo>
                    <a:pt x="492125" y="31750"/>
                  </a:lnTo>
                  <a:lnTo>
                    <a:pt x="428625" y="0"/>
                  </a:lnTo>
                  <a:close/>
                </a:path>
                <a:path w="504825" h="76200">
                  <a:moveTo>
                    <a:pt x="428625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428625" y="44450"/>
                  </a:lnTo>
                  <a:lnTo>
                    <a:pt x="428625" y="31750"/>
                  </a:lnTo>
                  <a:close/>
                </a:path>
                <a:path w="504825" h="76200">
                  <a:moveTo>
                    <a:pt x="492125" y="31750"/>
                  </a:moveTo>
                  <a:lnTo>
                    <a:pt x="441325" y="31750"/>
                  </a:lnTo>
                  <a:lnTo>
                    <a:pt x="441325" y="44450"/>
                  </a:lnTo>
                  <a:lnTo>
                    <a:pt x="492125" y="44450"/>
                  </a:lnTo>
                  <a:lnTo>
                    <a:pt x="504825" y="38100"/>
                  </a:lnTo>
                  <a:lnTo>
                    <a:pt x="492125" y="3175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3702177" y="3708628"/>
            <a:ext cx="826135" cy="575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-3175">
              <a:lnSpc>
                <a:spcPct val="109500"/>
              </a:lnSpc>
              <a:spcBef>
                <a:spcPts val="9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Sistem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erif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kasi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65015" y="2391155"/>
            <a:ext cx="76200" cy="514984"/>
          </a:xfrm>
          <a:custGeom>
            <a:avLst/>
            <a:gdLst/>
            <a:ahLst/>
            <a:cxnLst/>
            <a:rect l="l" t="t" r="r" b="b"/>
            <a:pathLst>
              <a:path w="76200" h="514985">
                <a:moveTo>
                  <a:pt x="31768" y="76020"/>
                </a:moveTo>
                <a:lnTo>
                  <a:pt x="23622" y="514223"/>
                </a:lnTo>
                <a:lnTo>
                  <a:pt x="36322" y="514476"/>
                </a:lnTo>
                <a:lnTo>
                  <a:pt x="44469" y="76253"/>
                </a:lnTo>
                <a:lnTo>
                  <a:pt x="31768" y="76020"/>
                </a:lnTo>
                <a:close/>
              </a:path>
              <a:path w="76200" h="514985">
                <a:moveTo>
                  <a:pt x="69769" y="63373"/>
                </a:moveTo>
                <a:lnTo>
                  <a:pt x="32004" y="63373"/>
                </a:lnTo>
                <a:lnTo>
                  <a:pt x="44704" y="63626"/>
                </a:lnTo>
                <a:lnTo>
                  <a:pt x="44469" y="76253"/>
                </a:lnTo>
                <a:lnTo>
                  <a:pt x="76200" y="76835"/>
                </a:lnTo>
                <a:lnTo>
                  <a:pt x="69769" y="63373"/>
                </a:lnTo>
                <a:close/>
              </a:path>
              <a:path w="76200" h="514985">
                <a:moveTo>
                  <a:pt x="32004" y="63373"/>
                </a:moveTo>
                <a:lnTo>
                  <a:pt x="31768" y="76020"/>
                </a:lnTo>
                <a:lnTo>
                  <a:pt x="44469" y="76253"/>
                </a:lnTo>
                <a:lnTo>
                  <a:pt x="44704" y="63626"/>
                </a:lnTo>
                <a:lnTo>
                  <a:pt x="32004" y="63373"/>
                </a:lnTo>
                <a:close/>
              </a:path>
              <a:path w="76200" h="514985">
                <a:moveTo>
                  <a:pt x="39497" y="0"/>
                </a:moveTo>
                <a:lnTo>
                  <a:pt x="0" y="75438"/>
                </a:lnTo>
                <a:lnTo>
                  <a:pt x="31768" y="76020"/>
                </a:lnTo>
                <a:lnTo>
                  <a:pt x="32004" y="63373"/>
                </a:lnTo>
                <a:lnTo>
                  <a:pt x="69769" y="63373"/>
                </a:lnTo>
                <a:lnTo>
                  <a:pt x="39497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098035" y="3148583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228600"/>
                </a:moveTo>
                <a:lnTo>
                  <a:pt x="0" y="0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5542534" y="3401314"/>
            <a:ext cx="2061210" cy="1223010"/>
            <a:chOff x="5542534" y="3401314"/>
            <a:chExt cx="2061210" cy="1223010"/>
          </a:xfrm>
        </p:grpSpPr>
        <p:sp>
          <p:nvSpPr>
            <p:cNvPr id="24" name="object 24"/>
            <p:cNvSpPr/>
            <p:nvPr/>
          </p:nvSpPr>
          <p:spPr>
            <a:xfrm>
              <a:off x="5548884" y="3407664"/>
              <a:ext cx="2048510" cy="1210310"/>
            </a:xfrm>
            <a:custGeom>
              <a:avLst/>
              <a:gdLst/>
              <a:ahLst/>
              <a:cxnLst/>
              <a:rect l="l" t="t" r="r" b="b"/>
              <a:pathLst>
                <a:path w="2048509" h="1210310">
                  <a:moveTo>
                    <a:pt x="1024127" y="0"/>
                  </a:moveTo>
                  <a:lnTo>
                    <a:pt x="0" y="605027"/>
                  </a:lnTo>
                  <a:lnTo>
                    <a:pt x="1024127" y="1210055"/>
                  </a:lnTo>
                  <a:lnTo>
                    <a:pt x="2048256" y="605027"/>
                  </a:lnTo>
                  <a:lnTo>
                    <a:pt x="10241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548884" y="3407664"/>
              <a:ext cx="2048510" cy="1210310"/>
            </a:xfrm>
            <a:custGeom>
              <a:avLst/>
              <a:gdLst/>
              <a:ahLst/>
              <a:cxnLst/>
              <a:rect l="l" t="t" r="r" b="b"/>
              <a:pathLst>
                <a:path w="2048509" h="1210310">
                  <a:moveTo>
                    <a:pt x="0" y="605027"/>
                  </a:moveTo>
                  <a:lnTo>
                    <a:pt x="1024127" y="0"/>
                  </a:lnTo>
                  <a:lnTo>
                    <a:pt x="2048256" y="605027"/>
                  </a:lnTo>
                  <a:lnTo>
                    <a:pt x="1024127" y="1210055"/>
                  </a:lnTo>
                  <a:lnTo>
                    <a:pt x="0" y="60502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6162294" y="3725392"/>
            <a:ext cx="826135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3175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Sistem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em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erif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kasi 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EmployeeId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962016" y="3163697"/>
            <a:ext cx="2350770" cy="2795905"/>
            <a:chOff x="4962016" y="3163697"/>
            <a:chExt cx="2350770" cy="2795905"/>
          </a:xfrm>
        </p:grpSpPr>
        <p:sp>
          <p:nvSpPr>
            <p:cNvPr id="28" name="object 28"/>
            <p:cNvSpPr/>
            <p:nvPr/>
          </p:nvSpPr>
          <p:spPr>
            <a:xfrm>
              <a:off x="4962016" y="3973322"/>
              <a:ext cx="419734" cy="76200"/>
            </a:xfrm>
            <a:custGeom>
              <a:avLst/>
              <a:gdLst/>
              <a:ahLst/>
              <a:cxnLst/>
              <a:rect l="l" t="t" r="r" b="b"/>
              <a:pathLst>
                <a:path w="419735" h="76200">
                  <a:moveTo>
                    <a:pt x="408714" y="31368"/>
                  </a:moveTo>
                  <a:lnTo>
                    <a:pt x="355600" y="31368"/>
                  </a:lnTo>
                  <a:lnTo>
                    <a:pt x="355854" y="44068"/>
                  </a:lnTo>
                  <a:lnTo>
                    <a:pt x="343173" y="44358"/>
                  </a:lnTo>
                  <a:lnTo>
                    <a:pt x="343916" y="76200"/>
                  </a:lnTo>
                  <a:lnTo>
                    <a:pt x="419227" y="36322"/>
                  </a:lnTo>
                  <a:lnTo>
                    <a:pt x="408714" y="31368"/>
                  </a:lnTo>
                  <a:close/>
                </a:path>
                <a:path w="419735" h="76200">
                  <a:moveTo>
                    <a:pt x="342876" y="31659"/>
                  </a:moveTo>
                  <a:lnTo>
                    <a:pt x="0" y="39497"/>
                  </a:lnTo>
                  <a:lnTo>
                    <a:pt x="254" y="52197"/>
                  </a:lnTo>
                  <a:lnTo>
                    <a:pt x="343173" y="44358"/>
                  </a:lnTo>
                  <a:lnTo>
                    <a:pt x="342876" y="31659"/>
                  </a:lnTo>
                  <a:close/>
                </a:path>
                <a:path w="419735" h="76200">
                  <a:moveTo>
                    <a:pt x="355600" y="31368"/>
                  </a:moveTo>
                  <a:lnTo>
                    <a:pt x="342876" y="31659"/>
                  </a:lnTo>
                  <a:lnTo>
                    <a:pt x="343173" y="44358"/>
                  </a:lnTo>
                  <a:lnTo>
                    <a:pt x="355854" y="44068"/>
                  </a:lnTo>
                  <a:lnTo>
                    <a:pt x="355600" y="31368"/>
                  </a:lnTo>
                  <a:close/>
                </a:path>
                <a:path w="419735" h="76200">
                  <a:moveTo>
                    <a:pt x="342138" y="0"/>
                  </a:moveTo>
                  <a:lnTo>
                    <a:pt x="342876" y="31659"/>
                  </a:lnTo>
                  <a:lnTo>
                    <a:pt x="355600" y="31368"/>
                  </a:lnTo>
                  <a:lnTo>
                    <a:pt x="408714" y="31368"/>
                  </a:lnTo>
                  <a:lnTo>
                    <a:pt x="34213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6571487" y="3166872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w="0" h="238125">
                  <a:moveTo>
                    <a:pt x="0" y="23812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5714999" y="5199888"/>
              <a:ext cx="1591310" cy="753110"/>
            </a:xfrm>
            <a:custGeom>
              <a:avLst/>
              <a:gdLst/>
              <a:ahLst/>
              <a:cxnLst/>
              <a:rect l="l" t="t" r="r" b="b"/>
              <a:pathLst>
                <a:path w="1591309" h="753110">
                  <a:moveTo>
                    <a:pt x="1465579" y="0"/>
                  </a:moveTo>
                  <a:lnTo>
                    <a:pt x="0" y="0"/>
                  </a:lnTo>
                  <a:lnTo>
                    <a:pt x="0" y="752856"/>
                  </a:lnTo>
                  <a:lnTo>
                    <a:pt x="1591055" y="752856"/>
                  </a:lnTo>
                  <a:lnTo>
                    <a:pt x="1591055" y="125475"/>
                  </a:lnTo>
                  <a:lnTo>
                    <a:pt x="146557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714999" y="5199888"/>
              <a:ext cx="1591310" cy="753110"/>
            </a:xfrm>
            <a:custGeom>
              <a:avLst/>
              <a:gdLst/>
              <a:ahLst/>
              <a:cxnLst/>
              <a:rect l="l" t="t" r="r" b="b"/>
              <a:pathLst>
                <a:path w="1591309" h="753110">
                  <a:moveTo>
                    <a:pt x="0" y="0"/>
                  </a:moveTo>
                  <a:lnTo>
                    <a:pt x="1465579" y="0"/>
                  </a:lnTo>
                  <a:lnTo>
                    <a:pt x="1591055" y="125475"/>
                  </a:lnTo>
                  <a:lnTo>
                    <a:pt x="1591055" y="752856"/>
                  </a:lnTo>
                  <a:lnTo>
                    <a:pt x="0" y="75285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5923026" y="5278602"/>
            <a:ext cx="1112520" cy="577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9500"/>
              </a:lnSpc>
              <a:spcBef>
                <a:spcPts val="105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Sistem</a:t>
            </a:r>
            <a:r>
              <a:rPr dirty="0" sz="11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menyimpan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Registrasi Ke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699505" y="4268596"/>
            <a:ext cx="1593215" cy="3053080"/>
            <a:chOff x="5699505" y="4268596"/>
            <a:chExt cx="1593215" cy="3053080"/>
          </a:xfrm>
        </p:grpSpPr>
        <p:sp>
          <p:nvSpPr>
            <p:cNvPr id="34" name="object 34"/>
            <p:cNvSpPr/>
            <p:nvPr/>
          </p:nvSpPr>
          <p:spPr>
            <a:xfrm>
              <a:off x="5705855" y="6400799"/>
              <a:ext cx="1580515" cy="914400"/>
            </a:xfrm>
            <a:custGeom>
              <a:avLst/>
              <a:gdLst/>
              <a:ahLst/>
              <a:cxnLst/>
              <a:rect l="l" t="t" r="r" b="b"/>
              <a:pathLst>
                <a:path w="1580515" h="914400">
                  <a:moveTo>
                    <a:pt x="142798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1427988" y="914400"/>
                  </a:lnTo>
                  <a:lnTo>
                    <a:pt x="1476170" y="906633"/>
                  </a:lnTo>
                  <a:lnTo>
                    <a:pt x="1518007" y="885005"/>
                  </a:lnTo>
                  <a:lnTo>
                    <a:pt x="1550993" y="852019"/>
                  </a:lnTo>
                  <a:lnTo>
                    <a:pt x="1572621" y="810182"/>
                  </a:lnTo>
                  <a:lnTo>
                    <a:pt x="1580388" y="762000"/>
                  </a:lnTo>
                  <a:lnTo>
                    <a:pt x="1580388" y="152400"/>
                  </a:lnTo>
                  <a:lnTo>
                    <a:pt x="1572621" y="104217"/>
                  </a:lnTo>
                  <a:lnTo>
                    <a:pt x="1550993" y="62380"/>
                  </a:lnTo>
                  <a:lnTo>
                    <a:pt x="1518007" y="29394"/>
                  </a:lnTo>
                  <a:lnTo>
                    <a:pt x="1476170" y="7766"/>
                  </a:lnTo>
                  <a:lnTo>
                    <a:pt x="14279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5705855" y="6400799"/>
              <a:ext cx="1580515" cy="914400"/>
            </a:xfrm>
            <a:custGeom>
              <a:avLst/>
              <a:gdLst/>
              <a:ahLst/>
              <a:cxnLst/>
              <a:rect l="l" t="t" r="r" b="b"/>
              <a:pathLst>
                <a:path w="1580515" h="914400">
                  <a:moveTo>
                    <a:pt x="0" y="152400"/>
                  </a:moveTo>
                  <a:lnTo>
                    <a:pt x="7766" y="104217"/>
                  </a:lnTo>
                  <a:lnTo>
                    <a:pt x="29394" y="62380"/>
                  </a:lnTo>
                  <a:lnTo>
                    <a:pt x="62380" y="29394"/>
                  </a:lnTo>
                  <a:lnTo>
                    <a:pt x="104217" y="7766"/>
                  </a:lnTo>
                  <a:lnTo>
                    <a:pt x="152400" y="0"/>
                  </a:lnTo>
                  <a:lnTo>
                    <a:pt x="1427988" y="0"/>
                  </a:lnTo>
                  <a:lnTo>
                    <a:pt x="1476170" y="7766"/>
                  </a:lnTo>
                  <a:lnTo>
                    <a:pt x="1518007" y="29394"/>
                  </a:lnTo>
                  <a:lnTo>
                    <a:pt x="1550993" y="62380"/>
                  </a:lnTo>
                  <a:lnTo>
                    <a:pt x="1572621" y="104217"/>
                  </a:lnTo>
                  <a:lnTo>
                    <a:pt x="1580388" y="152400"/>
                  </a:lnTo>
                  <a:lnTo>
                    <a:pt x="1580388" y="762000"/>
                  </a:lnTo>
                  <a:lnTo>
                    <a:pt x="1572621" y="810182"/>
                  </a:lnTo>
                  <a:lnTo>
                    <a:pt x="1550993" y="852019"/>
                  </a:lnTo>
                  <a:lnTo>
                    <a:pt x="1518007" y="885005"/>
                  </a:lnTo>
                  <a:lnTo>
                    <a:pt x="1476170" y="906633"/>
                  </a:lnTo>
                  <a:lnTo>
                    <a:pt x="1427988" y="914400"/>
                  </a:lnTo>
                  <a:lnTo>
                    <a:pt x="152400" y="914400"/>
                  </a:lnTo>
                  <a:lnTo>
                    <a:pt x="104217" y="906633"/>
                  </a:lnTo>
                  <a:lnTo>
                    <a:pt x="62380" y="885005"/>
                  </a:lnTo>
                  <a:lnTo>
                    <a:pt x="29394" y="852019"/>
                  </a:lnTo>
                  <a:lnTo>
                    <a:pt x="7766" y="810182"/>
                  </a:lnTo>
                  <a:lnTo>
                    <a:pt x="0" y="762000"/>
                  </a:lnTo>
                  <a:lnTo>
                    <a:pt x="0" y="15240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6534530" y="4268596"/>
              <a:ext cx="76200" cy="895985"/>
            </a:xfrm>
            <a:custGeom>
              <a:avLst/>
              <a:gdLst/>
              <a:ahLst/>
              <a:cxnLst/>
              <a:rect l="l" t="t" r="r" b="b"/>
              <a:pathLst>
                <a:path w="76200" h="895985">
                  <a:moveTo>
                    <a:pt x="31740" y="819340"/>
                  </a:moveTo>
                  <a:lnTo>
                    <a:pt x="0" y="819657"/>
                  </a:lnTo>
                  <a:lnTo>
                    <a:pt x="38862" y="895476"/>
                  </a:lnTo>
                  <a:lnTo>
                    <a:pt x="69760" y="832103"/>
                  </a:lnTo>
                  <a:lnTo>
                    <a:pt x="31876" y="832103"/>
                  </a:lnTo>
                  <a:lnTo>
                    <a:pt x="31740" y="819340"/>
                  </a:lnTo>
                  <a:close/>
                </a:path>
                <a:path w="76200" h="895985">
                  <a:moveTo>
                    <a:pt x="44441" y="819213"/>
                  </a:moveTo>
                  <a:lnTo>
                    <a:pt x="31740" y="819340"/>
                  </a:lnTo>
                  <a:lnTo>
                    <a:pt x="31876" y="832103"/>
                  </a:lnTo>
                  <a:lnTo>
                    <a:pt x="44576" y="831850"/>
                  </a:lnTo>
                  <a:lnTo>
                    <a:pt x="44441" y="819213"/>
                  </a:lnTo>
                  <a:close/>
                </a:path>
                <a:path w="76200" h="895985">
                  <a:moveTo>
                    <a:pt x="76200" y="818895"/>
                  </a:moveTo>
                  <a:lnTo>
                    <a:pt x="44441" y="819213"/>
                  </a:lnTo>
                  <a:lnTo>
                    <a:pt x="44576" y="831850"/>
                  </a:lnTo>
                  <a:lnTo>
                    <a:pt x="31876" y="832103"/>
                  </a:lnTo>
                  <a:lnTo>
                    <a:pt x="69760" y="832103"/>
                  </a:lnTo>
                  <a:lnTo>
                    <a:pt x="76200" y="818895"/>
                  </a:lnTo>
                  <a:close/>
                </a:path>
                <a:path w="76200" h="895985">
                  <a:moveTo>
                    <a:pt x="35687" y="0"/>
                  </a:moveTo>
                  <a:lnTo>
                    <a:pt x="22987" y="253"/>
                  </a:lnTo>
                  <a:lnTo>
                    <a:pt x="31740" y="819340"/>
                  </a:lnTo>
                  <a:lnTo>
                    <a:pt x="44441" y="819213"/>
                  </a:lnTo>
                  <a:lnTo>
                    <a:pt x="3568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5918453" y="6460083"/>
            <a:ext cx="1159510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3810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Sistem otomatis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mengirim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link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verifikasi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ke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alamat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email</a:t>
            </a:r>
            <a:r>
              <a:rPr dirty="0" sz="11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terdaftar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288794" y="5955665"/>
            <a:ext cx="4342130" cy="1480185"/>
            <a:chOff x="2288794" y="5955665"/>
            <a:chExt cx="4342130" cy="1480185"/>
          </a:xfrm>
        </p:grpSpPr>
        <p:sp>
          <p:nvSpPr>
            <p:cNvPr id="39" name="object 39"/>
            <p:cNvSpPr/>
            <p:nvPr/>
          </p:nvSpPr>
          <p:spPr>
            <a:xfrm>
              <a:off x="2295144" y="6219444"/>
              <a:ext cx="3009900" cy="1210310"/>
            </a:xfrm>
            <a:custGeom>
              <a:avLst/>
              <a:gdLst/>
              <a:ahLst/>
              <a:cxnLst/>
              <a:rect l="l" t="t" r="r" b="b"/>
              <a:pathLst>
                <a:path w="3009900" h="1210309">
                  <a:moveTo>
                    <a:pt x="1504950" y="0"/>
                  </a:moveTo>
                  <a:lnTo>
                    <a:pt x="0" y="605027"/>
                  </a:lnTo>
                  <a:lnTo>
                    <a:pt x="1504950" y="1210055"/>
                  </a:lnTo>
                  <a:lnTo>
                    <a:pt x="3009900" y="605027"/>
                  </a:lnTo>
                  <a:lnTo>
                    <a:pt x="15049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295144" y="6219444"/>
              <a:ext cx="3009900" cy="1210310"/>
            </a:xfrm>
            <a:custGeom>
              <a:avLst/>
              <a:gdLst/>
              <a:ahLst/>
              <a:cxnLst/>
              <a:rect l="l" t="t" r="r" b="b"/>
              <a:pathLst>
                <a:path w="3009900" h="1210309">
                  <a:moveTo>
                    <a:pt x="0" y="605027"/>
                  </a:moveTo>
                  <a:lnTo>
                    <a:pt x="1504950" y="0"/>
                  </a:lnTo>
                  <a:lnTo>
                    <a:pt x="3009900" y="605027"/>
                  </a:lnTo>
                  <a:lnTo>
                    <a:pt x="1504950" y="1210055"/>
                  </a:lnTo>
                  <a:lnTo>
                    <a:pt x="0" y="60502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554723" y="5955665"/>
              <a:ext cx="76200" cy="381635"/>
            </a:xfrm>
            <a:custGeom>
              <a:avLst/>
              <a:gdLst/>
              <a:ahLst/>
              <a:cxnLst/>
              <a:rect l="l" t="t" r="r" b="b"/>
              <a:pathLst>
                <a:path w="76200" h="381635">
                  <a:moveTo>
                    <a:pt x="31813" y="305147"/>
                  </a:moveTo>
                  <a:lnTo>
                    <a:pt x="0" y="305943"/>
                  </a:lnTo>
                  <a:lnTo>
                    <a:pt x="40004" y="381126"/>
                  </a:lnTo>
                  <a:lnTo>
                    <a:pt x="69760" y="317754"/>
                  </a:lnTo>
                  <a:lnTo>
                    <a:pt x="32130" y="317754"/>
                  </a:lnTo>
                  <a:lnTo>
                    <a:pt x="31813" y="305147"/>
                  </a:lnTo>
                  <a:close/>
                </a:path>
                <a:path w="76200" h="381635">
                  <a:moveTo>
                    <a:pt x="44389" y="304833"/>
                  </a:moveTo>
                  <a:lnTo>
                    <a:pt x="31813" y="305147"/>
                  </a:lnTo>
                  <a:lnTo>
                    <a:pt x="32130" y="317754"/>
                  </a:lnTo>
                  <a:lnTo>
                    <a:pt x="44703" y="317500"/>
                  </a:lnTo>
                  <a:lnTo>
                    <a:pt x="44389" y="304833"/>
                  </a:lnTo>
                  <a:close/>
                </a:path>
                <a:path w="76200" h="381635">
                  <a:moveTo>
                    <a:pt x="76200" y="304038"/>
                  </a:moveTo>
                  <a:lnTo>
                    <a:pt x="44389" y="304833"/>
                  </a:lnTo>
                  <a:lnTo>
                    <a:pt x="44703" y="317500"/>
                  </a:lnTo>
                  <a:lnTo>
                    <a:pt x="32130" y="317754"/>
                  </a:lnTo>
                  <a:lnTo>
                    <a:pt x="69760" y="317754"/>
                  </a:lnTo>
                  <a:lnTo>
                    <a:pt x="76200" y="304038"/>
                  </a:lnTo>
                  <a:close/>
                </a:path>
                <a:path w="76200" h="381635">
                  <a:moveTo>
                    <a:pt x="36829" y="0"/>
                  </a:moveTo>
                  <a:lnTo>
                    <a:pt x="24129" y="254"/>
                  </a:lnTo>
                  <a:lnTo>
                    <a:pt x="31813" y="305147"/>
                  </a:lnTo>
                  <a:lnTo>
                    <a:pt x="44389" y="304833"/>
                  </a:lnTo>
                  <a:lnTo>
                    <a:pt x="3682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159379" y="6537807"/>
            <a:ext cx="1282700" cy="577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1905">
              <a:lnSpc>
                <a:spcPct val="1095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User mengecek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emailnya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yang</a:t>
            </a:r>
            <a:r>
              <a:rPr dirty="0" sz="11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dipakai </a:t>
            </a:r>
            <a:r>
              <a:rPr dirty="0" sz="1100" spc="-229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untuk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registrasi.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096000" y="2073529"/>
            <a:ext cx="485775" cy="835025"/>
            <a:chOff x="6096000" y="2073529"/>
            <a:chExt cx="485775" cy="835025"/>
          </a:xfrm>
        </p:grpSpPr>
        <p:sp>
          <p:nvSpPr>
            <p:cNvPr id="44" name="object 44"/>
            <p:cNvSpPr/>
            <p:nvPr/>
          </p:nvSpPr>
          <p:spPr>
            <a:xfrm>
              <a:off x="6565391" y="2095500"/>
              <a:ext cx="9525" cy="809625"/>
            </a:xfrm>
            <a:custGeom>
              <a:avLst/>
              <a:gdLst/>
              <a:ahLst/>
              <a:cxnLst/>
              <a:rect l="l" t="t" r="r" b="b"/>
              <a:pathLst>
                <a:path w="9525" h="809625">
                  <a:moveTo>
                    <a:pt x="0" y="809625"/>
                  </a:moveTo>
                  <a:lnTo>
                    <a:pt x="9525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6096000" y="2073529"/>
              <a:ext cx="485775" cy="76200"/>
            </a:xfrm>
            <a:custGeom>
              <a:avLst/>
              <a:gdLst/>
              <a:ahLst/>
              <a:cxnLst/>
              <a:rect l="l" t="t" r="r" b="b"/>
              <a:pathLst>
                <a:path w="485775" h="76200">
                  <a:moveTo>
                    <a:pt x="75564" y="0"/>
                  </a:moveTo>
                  <a:lnTo>
                    <a:pt x="0" y="39370"/>
                  </a:lnTo>
                  <a:lnTo>
                    <a:pt x="76835" y="76200"/>
                  </a:lnTo>
                  <a:lnTo>
                    <a:pt x="76307" y="44576"/>
                  </a:lnTo>
                  <a:lnTo>
                    <a:pt x="63626" y="44576"/>
                  </a:lnTo>
                  <a:lnTo>
                    <a:pt x="63373" y="31876"/>
                  </a:lnTo>
                  <a:lnTo>
                    <a:pt x="76092" y="31662"/>
                  </a:lnTo>
                  <a:lnTo>
                    <a:pt x="75564" y="0"/>
                  </a:lnTo>
                  <a:close/>
                </a:path>
                <a:path w="485775" h="76200">
                  <a:moveTo>
                    <a:pt x="76092" y="31662"/>
                  </a:moveTo>
                  <a:lnTo>
                    <a:pt x="63373" y="31876"/>
                  </a:lnTo>
                  <a:lnTo>
                    <a:pt x="63626" y="44576"/>
                  </a:lnTo>
                  <a:lnTo>
                    <a:pt x="76304" y="44363"/>
                  </a:lnTo>
                  <a:lnTo>
                    <a:pt x="76092" y="31662"/>
                  </a:lnTo>
                  <a:close/>
                </a:path>
                <a:path w="485775" h="76200">
                  <a:moveTo>
                    <a:pt x="76304" y="44363"/>
                  </a:moveTo>
                  <a:lnTo>
                    <a:pt x="63626" y="44576"/>
                  </a:lnTo>
                  <a:lnTo>
                    <a:pt x="76307" y="44576"/>
                  </a:lnTo>
                  <a:lnTo>
                    <a:pt x="76304" y="44363"/>
                  </a:lnTo>
                  <a:close/>
                </a:path>
                <a:path w="485775" h="76200">
                  <a:moveTo>
                    <a:pt x="485013" y="24765"/>
                  </a:moveTo>
                  <a:lnTo>
                    <a:pt x="76092" y="31662"/>
                  </a:lnTo>
                  <a:lnTo>
                    <a:pt x="76304" y="44363"/>
                  </a:lnTo>
                  <a:lnTo>
                    <a:pt x="485267" y="37465"/>
                  </a:lnTo>
                  <a:lnTo>
                    <a:pt x="485013" y="2476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6" name="object 46"/>
          <p:cNvGrpSpPr/>
          <p:nvPr/>
        </p:nvGrpSpPr>
        <p:grpSpPr>
          <a:xfrm>
            <a:off x="2974594" y="4917694"/>
            <a:ext cx="1623695" cy="718820"/>
            <a:chOff x="2974594" y="4917694"/>
            <a:chExt cx="1623695" cy="718820"/>
          </a:xfrm>
        </p:grpSpPr>
        <p:sp>
          <p:nvSpPr>
            <p:cNvPr id="47" name="object 47"/>
            <p:cNvSpPr/>
            <p:nvPr/>
          </p:nvSpPr>
          <p:spPr>
            <a:xfrm>
              <a:off x="2980944" y="4924044"/>
              <a:ext cx="1610995" cy="706120"/>
            </a:xfrm>
            <a:custGeom>
              <a:avLst/>
              <a:gdLst/>
              <a:ahLst/>
              <a:cxnLst/>
              <a:rect l="l" t="t" r="r" b="b"/>
              <a:pathLst>
                <a:path w="1610995" h="706120">
                  <a:moveTo>
                    <a:pt x="1493266" y="0"/>
                  </a:moveTo>
                  <a:lnTo>
                    <a:pt x="117601" y="0"/>
                  </a:lnTo>
                  <a:lnTo>
                    <a:pt x="71848" y="9249"/>
                  </a:lnTo>
                  <a:lnTo>
                    <a:pt x="34464" y="34464"/>
                  </a:lnTo>
                  <a:lnTo>
                    <a:pt x="9249" y="71848"/>
                  </a:lnTo>
                  <a:lnTo>
                    <a:pt x="0" y="117601"/>
                  </a:lnTo>
                  <a:lnTo>
                    <a:pt x="0" y="588009"/>
                  </a:lnTo>
                  <a:lnTo>
                    <a:pt x="9249" y="633763"/>
                  </a:lnTo>
                  <a:lnTo>
                    <a:pt x="34464" y="671147"/>
                  </a:lnTo>
                  <a:lnTo>
                    <a:pt x="71848" y="696362"/>
                  </a:lnTo>
                  <a:lnTo>
                    <a:pt x="117601" y="705611"/>
                  </a:lnTo>
                  <a:lnTo>
                    <a:pt x="1493266" y="705611"/>
                  </a:lnTo>
                  <a:lnTo>
                    <a:pt x="1539019" y="696362"/>
                  </a:lnTo>
                  <a:lnTo>
                    <a:pt x="1576403" y="671147"/>
                  </a:lnTo>
                  <a:lnTo>
                    <a:pt x="1601618" y="633763"/>
                  </a:lnTo>
                  <a:lnTo>
                    <a:pt x="1610868" y="588009"/>
                  </a:lnTo>
                  <a:lnTo>
                    <a:pt x="1610868" y="117601"/>
                  </a:lnTo>
                  <a:lnTo>
                    <a:pt x="1601618" y="71848"/>
                  </a:lnTo>
                  <a:lnTo>
                    <a:pt x="1576403" y="34464"/>
                  </a:lnTo>
                  <a:lnTo>
                    <a:pt x="1539019" y="9249"/>
                  </a:lnTo>
                  <a:lnTo>
                    <a:pt x="149326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2980944" y="4924044"/>
              <a:ext cx="1610995" cy="706120"/>
            </a:xfrm>
            <a:custGeom>
              <a:avLst/>
              <a:gdLst/>
              <a:ahLst/>
              <a:cxnLst/>
              <a:rect l="l" t="t" r="r" b="b"/>
              <a:pathLst>
                <a:path w="1610995" h="706120">
                  <a:moveTo>
                    <a:pt x="0" y="117601"/>
                  </a:moveTo>
                  <a:lnTo>
                    <a:pt x="9249" y="71848"/>
                  </a:lnTo>
                  <a:lnTo>
                    <a:pt x="34464" y="34464"/>
                  </a:lnTo>
                  <a:lnTo>
                    <a:pt x="71848" y="9249"/>
                  </a:lnTo>
                  <a:lnTo>
                    <a:pt x="117601" y="0"/>
                  </a:lnTo>
                  <a:lnTo>
                    <a:pt x="1493266" y="0"/>
                  </a:lnTo>
                  <a:lnTo>
                    <a:pt x="1539019" y="9249"/>
                  </a:lnTo>
                  <a:lnTo>
                    <a:pt x="1576403" y="34464"/>
                  </a:lnTo>
                  <a:lnTo>
                    <a:pt x="1601618" y="71848"/>
                  </a:lnTo>
                  <a:lnTo>
                    <a:pt x="1610868" y="117601"/>
                  </a:lnTo>
                  <a:lnTo>
                    <a:pt x="1610868" y="588009"/>
                  </a:lnTo>
                  <a:lnTo>
                    <a:pt x="1601618" y="633763"/>
                  </a:lnTo>
                  <a:lnTo>
                    <a:pt x="1576403" y="671147"/>
                  </a:lnTo>
                  <a:lnTo>
                    <a:pt x="1539019" y="696362"/>
                  </a:lnTo>
                  <a:lnTo>
                    <a:pt x="1493266" y="705611"/>
                  </a:lnTo>
                  <a:lnTo>
                    <a:pt x="117601" y="705611"/>
                  </a:lnTo>
                  <a:lnTo>
                    <a:pt x="71848" y="696362"/>
                  </a:lnTo>
                  <a:lnTo>
                    <a:pt x="34464" y="671147"/>
                  </a:lnTo>
                  <a:lnTo>
                    <a:pt x="9249" y="633763"/>
                  </a:lnTo>
                  <a:lnTo>
                    <a:pt x="0" y="588009"/>
                  </a:lnTo>
                  <a:lnTo>
                    <a:pt x="0" y="11760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 txBox="1"/>
          <p:nvPr/>
        </p:nvSpPr>
        <p:spPr>
          <a:xfrm>
            <a:off x="3154807" y="4973802"/>
            <a:ext cx="1263650" cy="577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3985" marR="5080" indent="-121920">
              <a:lnSpc>
                <a:spcPct val="1095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meminta</a:t>
            </a: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system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untuk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kirim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ulang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linkverikasi email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1720469" y="5283580"/>
            <a:ext cx="3995420" cy="2491740"/>
            <a:chOff x="1720469" y="5283580"/>
            <a:chExt cx="3995420" cy="2491740"/>
          </a:xfrm>
        </p:grpSpPr>
        <p:sp>
          <p:nvSpPr>
            <p:cNvPr id="51" name="object 51"/>
            <p:cNvSpPr/>
            <p:nvPr/>
          </p:nvSpPr>
          <p:spPr>
            <a:xfrm>
              <a:off x="1723644" y="5286755"/>
              <a:ext cx="1266825" cy="1572260"/>
            </a:xfrm>
            <a:custGeom>
              <a:avLst/>
              <a:gdLst/>
              <a:ahLst/>
              <a:cxnLst/>
              <a:rect l="l" t="t" r="r" b="b"/>
              <a:pathLst>
                <a:path w="1266825" h="1572259">
                  <a:moveTo>
                    <a:pt x="1266825" y="0"/>
                  </a:moveTo>
                  <a:lnTo>
                    <a:pt x="0" y="9525"/>
                  </a:lnTo>
                </a:path>
                <a:path w="1266825" h="1572259">
                  <a:moveTo>
                    <a:pt x="9143" y="28956"/>
                  </a:moveTo>
                  <a:lnTo>
                    <a:pt x="18668" y="1572006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1743456" y="6800088"/>
              <a:ext cx="571500" cy="76200"/>
            </a:xfrm>
            <a:custGeom>
              <a:avLst/>
              <a:gdLst/>
              <a:ahLst/>
              <a:cxnLst/>
              <a:rect l="l" t="t" r="r" b="b"/>
              <a:pathLst>
                <a:path w="571500" h="76200">
                  <a:moveTo>
                    <a:pt x="495300" y="0"/>
                  </a:moveTo>
                  <a:lnTo>
                    <a:pt x="495300" y="76199"/>
                  </a:lnTo>
                  <a:lnTo>
                    <a:pt x="558800" y="44449"/>
                  </a:lnTo>
                  <a:lnTo>
                    <a:pt x="508000" y="44449"/>
                  </a:lnTo>
                  <a:lnTo>
                    <a:pt x="508000" y="31749"/>
                  </a:lnTo>
                  <a:lnTo>
                    <a:pt x="558800" y="31749"/>
                  </a:lnTo>
                  <a:lnTo>
                    <a:pt x="495300" y="0"/>
                  </a:lnTo>
                  <a:close/>
                </a:path>
                <a:path w="571500" h="76200">
                  <a:moveTo>
                    <a:pt x="495300" y="31749"/>
                  </a:moveTo>
                  <a:lnTo>
                    <a:pt x="0" y="31749"/>
                  </a:lnTo>
                  <a:lnTo>
                    <a:pt x="0" y="44449"/>
                  </a:lnTo>
                  <a:lnTo>
                    <a:pt x="495300" y="44449"/>
                  </a:lnTo>
                  <a:lnTo>
                    <a:pt x="495300" y="31749"/>
                  </a:lnTo>
                  <a:close/>
                </a:path>
                <a:path w="571500" h="76200">
                  <a:moveTo>
                    <a:pt x="558800" y="31749"/>
                  </a:moveTo>
                  <a:lnTo>
                    <a:pt x="508000" y="31749"/>
                  </a:lnTo>
                  <a:lnTo>
                    <a:pt x="508000" y="44449"/>
                  </a:lnTo>
                  <a:lnTo>
                    <a:pt x="558800" y="44449"/>
                  </a:lnTo>
                  <a:lnTo>
                    <a:pt x="571500" y="38099"/>
                  </a:lnTo>
                  <a:lnTo>
                    <a:pt x="558800" y="3174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3800855" y="6028943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w="0" h="180975">
                  <a:moveTo>
                    <a:pt x="0" y="18097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2755" y="5620511"/>
              <a:ext cx="76200" cy="17145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315711" y="6781800"/>
              <a:ext cx="400050" cy="76200"/>
            </a:xfrm>
            <a:custGeom>
              <a:avLst/>
              <a:gdLst/>
              <a:ahLst/>
              <a:cxnLst/>
              <a:rect l="l" t="t" r="r" b="b"/>
              <a:pathLst>
                <a:path w="40005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400050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400050" h="76200">
                  <a:moveTo>
                    <a:pt x="400050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400050" y="44450"/>
                  </a:lnTo>
                  <a:lnTo>
                    <a:pt x="400050" y="3175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800855" y="7447788"/>
              <a:ext cx="0" cy="323850"/>
            </a:xfrm>
            <a:custGeom>
              <a:avLst/>
              <a:gdLst/>
              <a:ahLst/>
              <a:cxnLst/>
              <a:rect l="l" t="t" r="r" b="b"/>
              <a:pathLst>
                <a:path w="0" h="323850">
                  <a:moveTo>
                    <a:pt x="0" y="0"/>
                  </a:moveTo>
                  <a:lnTo>
                    <a:pt x="0" y="323849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7" name="object 57"/>
          <p:cNvGrpSpPr/>
          <p:nvPr/>
        </p:nvGrpSpPr>
        <p:grpSpPr>
          <a:xfrm>
            <a:off x="2822194" y="7981188"/>
            <a:ext cx="1928495" cy="1140460"/>
            <a:chOff x="2822194" y="7981188"/>
            <a:chExt cx="1928495" cy="1140460"/>
          </a:xfrm>
        </p:grpSpPr>
        <p:sp>
          <p:nvSpPr>
            <p:cNvPr id="58" name="object 58"/>
            <p:cNvSpPr/>
            <p:nvPr/>
          </p:nvSpPr>
          <p:spPr>
            <a:xfrm>
              <a:off x="2828544" y="7981187"/>
              <a:ext cx="1915795" cy="1134110"/>
            </a:xfrm>
            <a:custGeom>
              <a:avLst/>
              <a:gdLst/>
              <a:ahLst/>
              <a:cxnLst/>
              <a:rect l="l" t="t" r="r" b="b"/>
              <a:pathLst>
                <a:path w="1915795" h="1134109">
                  <a:moveTo>
                    <a:pt x="1019556" y="342900"/>
                  </a:moveTo>
                  <a:lnTo>
                    <a:pt x="987806" y="342900"/>
                  </a:lnTo>
                  <a:lnTo>
                    <a:pt x="987806" y="0"/>
                  </a:lnTo>
                  <a:lnTo>
                    <a:pt x="975106" y="0"/>
                  </a:lnTo>
                  <a:lnTo>
                    <a:pt x="975106" y="342900"/>
                  </a:lnTo>
                  <a:lnTo>
                    <a:pt x="943356" y="342900"/>
                  </a:lnTo>
                  <a:lnTo>
                    <a:pt x="981456" y="419100"/>
                  </a:lnTo>
                  <a:lnTo>
                    <a:pt x="1013206" y="355600"/>
                  </a:lnTo>
                  <a:lnTo>
                    <a:pt x="1019556" y="342900"/>
                  </a:lnTo>
                  <a:close/>
                </a:path>
                <a:path w="1915795" h="1134109">
                  <a:moveTo>
                    <a:pt x="1915668" y="562356"/>
                  </a:moveTo>
                  <a:lnTo>
                    <a:pt x="1906676" y="517880"/>
                  </a:lnTo>
                  <a:lnTo>
                    <a:pt x="1882178" y="481545"/>
                  </a:lnTo>
                  <a:lnTo>
                    <a:pt x="1845843" y="457047"/>
                  </a:lnTo>
                  <a:lnTo>
                    <a:pt x="1801368" y="448056"/>
                  </a:lnTo>
                  <a:lnTo>
                    <a:pt x="114300" y="448056"/>
                  </a:lnTo>
                  <a:lnTo>
                    <a:pt x="69811" y="457047"/>
                  </a:lnTo>
                  <a:lnTo>
                    <a:pt x="33477" y="481545"/>
                  </a:lnTo>
                  <a:lnTo>
                    <a:pt x="8978" y="517880"/>
                  </a:lnTo>
                  <a:lnTo>
                    <a:pt x="0" y="562356"/>
                  </a:lnTo>
                  <a:lnTo>
                    <a:pt x="0" y="1019556"/>
                  </a:lnTo>
                  <a:lnTo>
                    <a:pt x="8978" y="1064044"/>
                  </a:lnTo>
                  <a:lnTo>
                    <a:pt x="33477" y="1100378"/>
                  </a:lnTo>
                  <a:lnTo>
                    <a:pt x="69811" y="1124877"/>
                  </a:lnTo>
                  <a:lnTo>
                    <a:pt x="114300" y="1133856"/>
                  </a:lnTo>
                  <a:lnTo>
                    <a:pt x="1801368" y="1133856"/>
                  </a:lnTo>
                  <a:lnTo>
                    <a:pt x="1845843" y="1124877"/>
                  </a:lnTo>
                  <a:lnTo>
                    <a:pt x="1882178" y="1100378"/>
                  </a:lnTo>
                  <a:lnTo>
                    <a:pt x="1906676" y="1064044"/>
                  </a:lnTo>
                  <a:lnTo>
                    <a:pt x="1915668" y="1019556"/>
                  </a:lnTo>
                  <a:lnTo>
                    <a:pt x="1915668" y="56235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/>
            <p:cNvSpPr/>
            <p:nvPr/>
          </p:nvSpPr>
          <p:spPr>
            <a:xfrm>
              <a:off x="2828544" y="8429244"/>
              <a:ext cx="1915795" cy="685800"/>
            </a:xfrm>
            <a:custGeom>
              <a:avLst/>
              <a:gdLst/>
              <a:ahLst/>
              <a:cxnLst/>
              <a:rect l="l" t="t" r="r" b="b"/>
              <a:pathLst>
                <a:path w="1915795" h="685800">
                  <a:moveTo>
                    <a:pt x="0" y="114299"/>
                  </a:moveTo>
                  <a:lnTo>
                    <a:pt x="8983" y="69812"/>
                  </a:lnTo>
                  <a:lnTo>
                    <a:pt x="33480" y="33480"/>
                  </a:lnTo>
                  <a:lnTo>
                    <a:pt x="69812" y="8983"/>
                  </a:lnTo>
                  <a:lnTo>
                    <a:pt x="114300" y="0"/>
                  </a:lnTo>
                  <a:lnTo>
                    <a:pt x="1801368" y="0"/>
                  </a:lnTo>
                  <a:lnTo>
                    <a:pt x="1845855" y="8983"/>
                  </a:lnTo>
                  <a:lnTo>
                    <a:pt x="1882187" y="33480"/>
                  </a:lnTo>
                  <a:lnTo>
                    <a:pt x="1906684" y="69812"/>
                  </a:lnTo>
                  <a:lnTo>
                    <a:pt x="1915668" y="114299"/>
                  </a:lnTo>
                  <a:lnTo>
                    <a:pt x="1915668" y="571499"/>
                  </a:lnTo>
                  <a:lnTo>
                    <a:pt x="1906684" y="615987"/>
                  </a:lnTo>
                  <a:lnTo>
                    <a:pt x="1882187" y="652319"/>
                  </a:lnTo>
                  <a:lnTo>
                    <a:pt x="1845855" y="676816"/>
                  </a:lnTo>
                  <a:lnTo>
                    <a:pt x="1801368" y="685799"/>
                  </a:lnTo>
                  <a:lnTo>
                    <a:pt x="114300" y="685799"/>
                  </a:lnTo>
                  <a:lnTo>
                    <a:pt x="69812" y="676816"/>
                  </a:lnTo>
                  <a:lnTo>
                    <a:pt x="33480" y="652319"/>
                  </a:lnTo>
                  <a:lnTo>
                    <a:pt x="8983" y="615987"/>
                  </a:lnTo>
                  <a:lnTo>
                    <a:pt x="0" y="571499"/>
                  </a:lnTo>
                  <a:lnTo>
                    <a:pt x="0" y="11429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3110610" y="8499449"/>
            <a:ext cx="1355090" cy="39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1460" marR="5080" indent="-239395">
              <a:lnSpc>
                <a:spcPct val="1109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mengeksekusi</a:t>
            </a:r>
            <a:r>
              <a:rPr dirty="0" sz="11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link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verifikasi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699505" y="8308593"/>
            <a:ext cx="1565910" cy="936625"/>
            <a:chOff x="5699505" y="8308593"/>
            <a:chExt cx="1565910" cy="936625"/>
          </a:xfrm>
        </p:grpSpPr>
        <p:sp>
          <p:nvSpPr>
            <p:cNvPr id="62" name="object 62"/>
            <p:cNvSpPr/>
            <p:nvPr/>
          </p:nvSpPr>
          <p:spPr>
            <a:xfrm>
              <a:off x="5705855" y="8314943"/>
              <a:ext cx="1553210" cy="923925"/>
            </a:xfrm>
            <a:custGeom>
              <a:avLst/>
              <a:gdLst/>
              <a:ahLst/>
              <a:cxnLst/>
              <a:rect l="l" t="t" r="r" b="b"/>
              <a:pathLst>
                <a:path w="1553209" h="923925">
                  <a:moveTo>
                    <a:pt x="1399032" y="0"/>
                  </a:moveTo>
                  <a:lnTo>
                    <a:pt x="153924" y="0"/>
                  </a:lnTo>
                  <a:lnTo>
                    <a:pt x="105290" y="7851"/>
                  </a:lnTo>
                  <a:lnTo>
                    <a:pt x="63038" y="29711"/>
                  </a:lnTo>
                  <a:lnTo>
                    <a:pt x="29711" y="63038"/>
                  </a:lnTo>
                  <a:lnTo>
                    <a:pt x="7851" y="105290"/>
                  </a:lnTo>
                  <a:lnTo>
                    <a:pt x="0" y="153923"/>
                  </a:lnTo>
                  <a:lnTo>
                    <a:pt x="0" y="769619"/>
                  </a:lnTo>
                  <a:lnTo>
                    <a:pt x="7851" y="818273"/>
                  </a:lnTo>
                  <a:lnTo>
                    <a:pt x="29711" y="860527"/>
                  </a:lnTo>
                  <a:lnTo>
                    <a:pt x="63038" y="893846"/>
                  </a:lnTo>
                  <a:lnTo>
                    <a:pt x="105290" y="915697"/>
                  </a:lnTo>
                  <a:lnTo>
                    <a:pt x="153924" y="923543"/>
                  </a:lnTo>
                  <a:lnTo>
                    <a:pt x="1399032" y="923543"/>
                  </a:lnTo>
                  <a:lnTo>
                    <a:pt x="1447665" y="915697"/>
                  </a:lnTo>
                  <a:lnTo>
                    <a:pt x="1489917" y="893846"/>
                  </a:lnTo>
                  <a:lnTo>
                    <a:pt x="1523244" y="860527"/>
                  </a:lnTo>
                  <a:lnTo>
                    <a:pt x="1545104" y="818273"/>
                  </a:lnTo>
                  <a:lnTo>
                    <a:pt x="1552955" y="769619"/>
                  </a:lnTo>
                  <a:lnTo>
                    <a:pt x="1552955" y="153923"/>
                  </a:lnTo>
                  <a:lnTo>
                    <a:pt x="1545104" y="105290"/>
                  </a:lnTo>
                  <a:lnTo>
                    <a:pt x="1523244" y="63038"/>
                  </a:lnTo>
                  <a:lnTo>
                    <a:pt x="1489917" y="29711"/>
                  </a:lnTo>
                  <a:lnTo>
                    <a:pt x="1447665" y="7851"/>
                  </a:lnTo>
                  <a:lnTo>
                    <a:pt x="139903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5705855" y="8314943"/>
              <a:ext cx="1553210" cy="923925"/>
            </a:xfrm>
            <a:custGeom>
              <a:avLst/>
              <a:gdLst/>
              <a:ahLst/>
              <a:cxnLst/>
              <a:rect l="l" t="t" r="r" b="b"/>
              <a:pathLst>
                <a:path w="1553209" h="923925">
                  <a:moveTo>
                    <a:pt x="0" y="153923"/>
                  </a:moveTo>
                  <a:lnTo>
                    <a:pt x="7851" y="105290"/>
                  </a:lnTo>
                  <a:lnTo>
                    <a:pt x="29711" y="63038"/>
                  </a:lnTo>
                  <a:lnTo>
                    <a:pt x="63038" y="29711"/>
                  </a:lnTo>
                  <a:lnTo>
                    <a:pt x="105290" y="7851"/>
                  </a:lnTo>
                  <a:lnTo>
                    <a:pt x="153924" y="0"/>
                  </a:lnTo>
                  <a:lnTo>
                    <a:pt x="1399032" y="0"/>
                  </a:lnTo>
                  <a:lnTo>
                    <a:pt x="1447665" y="7851"/>
                  </a:lnTo>
                  <a:lnTo>
                    <a:pt x="1489917" y="29711"/>
                  </a:lnTo>
                  <a:lnTo>
                    <a:pt x="1523244" y="63038"/>
                  </a:lnTo>
                  <a:lnTo>
                    <a:pt x="1545104" y="105290"/>
                  </a:lnTo>
                  <a:lnTo>
                    <a:pt x="1552955" y="153923"/>
                  </a:lnTo>
                  <a:lnTo>
                    <a:pt x="1552955" y="769619"/>
                  </a:lnTo>
                  <a:lnTo>
                    <a:pt x="1545104" y="818273"/>
                  </a:lnTo>
                  <a:lnTo>
                    <a:pt x="1523244" y="860527"/>
                  </a:lnTo>
                  <a:lnTo>
                    <a:pt x="1489917" y="893846"/>
                  </a:lnTo>
                  <a:lnTo>
                    <a:pt x="1447665" y="915697"/>
                  </a:lnTo>
                  <a:lnTo>
                    <a:pt x="1399032" y="923543"/>
                  </a:lnTo>
                  <a:lnTo>
                    <a:pt x="153924" y="923543"/>
                  </a:lnTo>
                  <a:lnTo>
                    <a:pt x="105290" y="915697"/>
                  </a:lnTo>
                  <a:lnTo>
                    <a:pt x="63038" y="893846"/>
                  </a:lnTo>
                  <a:lnTo>
                    <a:pt x="29711" y="860527"/>
                  </a:lnTo>
                  <a:lnTo>
                    <a:pt x="7851" y="818273"/>
                  </a:lnTo>
                  <a:lnTo>
                    <a:pt x="0" y="769619"/>
                  </a:lnTo>
                  <a:lnTo>
                    <a:pt x="0" y="15392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5903214" y="8376005"/>
            <a:ext cx="1160145" cy="76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97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Sistem</a:t>
            </a:r>
            <a:r>
              <a:rPr dirty="0" sz="11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mengupdate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status email di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database menjadi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terverifikasi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762372" y="8743950"/>
            <a:ext cx="915035" cy="76835"/>
          </a:xfrm>
          <a:custGeom>
            <a:avLst/>
            <a:gdLst/>
            <a:ahLst/>
            <a:cxnLst/>
            <a:rect l="l" t="t" r="r" b="b"/>
            <a:pathLst>
              <a:path w="915035" h="76834">
                <a:moveTo>
                  <a:pt x="902805" y="31622"/>
                </a:moveTo>
                <a:lnTo>
                  <a:pt x="850900" y="31622"/>
                </a:lnTo>
                <a:lnTo>
                  <a:pt x="851153" y="44322"/>
                </a:lnTo>
                <a:lnTo>
                  <a:pt x="838390" y="44456"/>
                </a:lnTo>
                <a:lnTo>
                  <a:pt x="838707" y="76225"/>
                </a:lnTo>
                <a:lnTo>
                  <a:pt x="914526" y="37337"/>
                </a:lnTo>
                <a:lnTo>
                  <a:pt x="902805" y="31622"/>
                </a:lnTo>
                <a:close/>
              </a:path>
              <a:path w="915035" h="76834">
                <a:moveTo>
                  <a:pt x="838263" y="31755"/>
                </a:moveTo>
                <a:lnTo>
                  <a:pt x="0" y="40512"/>
                </a:lnTo>
                <a:lnTo>
                  <a:pt x="253" y="53212"/>
                </a:lnTo>
                <a:lnTo>
                  <a:pt x="838390" y="44456"/>
                </a:lnTo>
                <a:lnTo>
                  <a:pt x="838263" y="31755"/>
                </a:lnTo>
                <a:close/>
              </a:path>
              <a:path w="915035" h="76834">
                <a:moveTo>
                  <a:pt x="850900" y="31622"/>
                </a:moveTo>
                <a:lnTo>
                  <a:pt x="838263" y="31755"/>
                </a:lnTo>
                <a:lnTo>
                  <a:pt x="838390" y="44456"/>
                </a:lnTo>
                <a:lnTo>
                  <a:pt x="851153" y="44322"/>
                </a:lnTo>
                <a:lnTo>
                  <a:pt x="850900" y="31622"/>
                </a:lnTo>
                <a:close/>
              </a:path>
              <a:path w="915035" h="76834">
                <a:moveTo>
                  <a:pt x="837946" y="0"/>
                </a:moveTo>
                <a:lnTo>
                  <a:pt x="838263" y="31755"/>
                </a:lnTo>
                <a:lnTo>
                  <a:pt x="850900" y="31622"/>
                </a:lnTo>
                <a:lnTo>
                  <a:pt x="902805" y="31622"/>
                </a:lnTo>
                <a:lnTo>
                  <a:pt x="83794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 txBox="1"/>
          <p:nvPr/>
        </p:nvSpPr>
        <p:spPr>
          <a:xfrm>
            <a:off x="2751327" y="3155950"/>
            <a:ext cx="152400" cy="152273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5">
                <a:latin typeface="Calibri"/>
                <a:cs typeface="Calibri"/>
              </a:rPr>
              <a:t>Device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belum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pernah dipakai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5128259" y="3177539"/>
            <a:ext cx="309880" cy="1889760"/>
          </a:xfrm>
          <a:custGeom>
            <a:avLst/>
            <a:gdLst/>
            <a:ahLst/>
            <a:cxnLst/>
            <a:rect l="l" t="t" r="r" b="b"/>
            <a:pathLst>
              <a:path w="309879" h="1889760">
                <a:moveTo>
                  <a:pt x="309372" y="0"/>
                </a:moveTo>
                <a:lnTo>
                  <a:pt x="0" y="0"/>
                </a:lnTo>
                <a:lnTo>
                  <a:pt x="0" y="1889759"/>
                </a:lnTo>
                <a:lnTo>
                  <a:pt x="309372" y="1889759"/>
                </a:lnTo>
                <a:lnTo>
                  <a:pt x="30937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 txBox="1"/>
          <p:nvPr/>
        </p:nvSpPr>
        <p:spPr>
          <a:xfrm>
            <a:off x="5225922" y="3260216"/>
            <a:ext cx="152400" cy="1461135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1045"/>
              </a:lnSpc>
            </a:pPr>
            <a:r>
              <a:rPr dirty="0" sz="1000" spc="-5">
                <a:latin typeface="Calibri"/>
                <a:cs typeface="Calibri"/>
              </a:rPr>
              <a:t>Email belum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pernah</a:t>
            </a:r>
            <a:r>
              <a:rPr dirty="0" sz="100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dipakai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631179" y="4730496"/>
            <a:ext cx="1889760" cy="311150"/>
          </a:xfrm>
          <a:custGeom>
            <a:avLst/>
            <a:gdLst/>
            <a:ahLst/>
            <a:cxnLst/>
            <a:rect l="l" t="t" r="r" b="b"/>
            <a:pathLst>
              <a:path w="1889759" h="311150">
                <a:moveTo>
                  <a:pt x="1889760" y="0"/>
                </a:moveTo>
                <a:lnTo>
                  <a:pt x="0" y="0"/>
                </a:lnTo>
                <a:lnTo>
                  <a:pt x="0" y="310896"/>
                </a:lnTo>
                <a:lnTo>
                  <a:pt x="1889760" y="310896"/>
                </a:lnTo>
                <a:lnTo>
                  <a:pt x="18897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 txBox="1"/>
          <p:nvPr/>
        </p:nvSpPr>
        <p:spPr>
          <a:xfrm>
            <a:off x="5714238" y="4761357"/>
            <a:ext cx="15182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latin typeface="Calibri"/>
                <a:cs typeface="Calibri"/>
              </a:rPr>
              <a:t>EmpID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belum</a:t>
            </a:r>
            <a:r>
              <a:rPr dirty="0" sz="1000" spc="-10">
                <a:latin typeface="Calibri"/>
                <a:cs typeface="Calibri"/>
              </a:rPr>
              <a:t> </a:t>
            </a:r>
            <a:r>
              <a:rPr dirty="0" sz="1000" spc="-5">
                <a:latin typeface="Calibri"/>
                <a:cs typeface="Calibri"/>
              </a:rPr>
              <a:t>pernah dipakai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621279" y="3966590"/>
            <a:ext cx="2934335" cy="83185"/>
            <a:chOff x="2621279" y="3966590"/>
            <a:chExt cx="2934335" cy="83185"/>
          </a:xfrm>
        </p:grpSpPr>
        <p:sp>
          <p:nvSpPr>
            <p:cNvPr id="72" name="object 72"/>
            <p:cNvSpPr/>
            <p:nvPr/>
          </p:nvSpPr>
          <p:spPr>
            <a:xfrm>
              <a:off x="2621279" y="4011167"/>
              <a:ext cx="137795" cy="0"/>
            </a:xfrm>
            <a:custGeom>
              <a:avLst/>
              <a:gdLst/>
              <a:ahLst/>
              <a:cxnLst/>
              <a:rect l="l" t="t" r="r" b="b"/>
              <a:pathLst>
                <a:path w="137794" h="0">
                  <a:moveTo>
                    <a:pt x="0" y="0"/>
                  </a:moveTo>
                  <a:lnTo>
                    <a:pt x="137794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0105" y="3966590"/>
              <a:ext cx="232663" cy="7620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5097779" y="4002023"/>
              <a:ext cx="120650" cy="8255"/>
            </a:xfrm>
            <a:custGeom>
              <a:avLst/>
              <a:gdLst/>
              <a:ahLst/>
              <a:cxnLst/>
              <a:rect l="l" t="t" r="r" b="b"/>
              <a:pathLst>
                <a:path w="120650" h="8254">
                  <a:moveTo>
                    <a:pt x="-3048" y="4127"/>
                  </a:moveTo>
                  <a:lnTo>
                    <a:pt x="123698" y="4127"/>
                  </a:lnTo>
                </a:path>
              </a:pathLst>
            </a:custGeom>
            <a:ln w="143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0095" y="3973067"/>
              <a:ext cx="215264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035810"/>
            <a:ext cx="2091689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Device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sesuai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dengan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registrasi </a:t>
            </a:r>
            <a:r>
              <a:rPr dirty="0" sz="1100">
                <a:latin typeface="Calibri"/>
                <a:cs typeface="Calibri"/>
              </a:rPr>
              <a:t>awal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9174" y="4605908"/>
            <a:ext cx="107886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libri"/>
                <a:cs typeface="Calibri"/>
              </a:rPr>
              <a:t>Sudah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terverifikasi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9944" y="620268"/>
            <a:ext cx="2620010" cy="704215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815975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MODUL</a:t>
            </a:r>
            <a:r>
              <a:rPr dirty="0" sz="1100" spc="2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36650" y="7508493"/>
            <a:ext cx="1832610" cy="660400"/>
            <a:chOff x="1136650" y="7508493"/>
            <a:chExt cx="1832610" cy="660400"/>
          </a:xfrm>
        </p:grpSpPr>
        <p:sp>
          <p:nvSpPr>
            <p:cNvPr id="6" name="object 6"/>
            <p:cNvSpPr/>
            <p:nvPr/>
          </p:nvSpPr>
          <p:spPr>
            <a:xfrm>
              <a:off x="1143000" y="7514843"/>
              <a:ext cx="1819910" cy="647700"/>
            </a:xfrm>
            <a:custGeom>
              <a:avLst/>
              <a:gdLst/>
              <a:ahLst/>
              <a:cxnLst/>
              <a:rect l="l" t="t" r="r" b="b"/>
              <a:pathLst>
                <a:path w="1819910" h="647700">
                  <a:moveTo>
                    <a:pt x="1711706" y="0"/>
                  </a:moveTo>
                  <a:lnTo>
                    <a:pt x="107950" y="0"/>
                  </a:lnTo>
                  <a:lnTo>
                    <a:pt x="65933" y="8491"/>
                  </a:lnTo>
                  <a:lnTo>
                    <a:pt x="31619" y="31638"/>
                  </a:lnTo>
                  <a:lnTo>
                    <a:pt x="8483" y="65954"/>
                  </a:lnTo>
                  <a:lnTo>
                    <a:pt x="0" y="107949"/>
                  </a:lnTo>
                  <a:lnTo>
                    <a:pt x="0" y="539749"/>
                  </a:lnTo>
                  <a:lnTo>
                    <a:pt x="8483" y="581745"/>
                  </a:lnTo>
                  <a:lnTo>
                    <a:pt x="31619" y="616061"/>
                  </a:lnTo>
                  <a:lnTo>
                    <a:pt x="65933" y="639208"/>
                  </a:lnTo>
                  <a:lnTo>
                    <a:pt x="107950" y="647699"/>
                  </a:lnTo>
                  <a:lnTo>
                    <a:pt x="1711706" y="647699"/>
                  </a:lnTo>
                  <a:lnTo>
                    <a:pt x="1753701" y="639208"/>
                  </a:lnTo>
                  <a:lnTo>
                    <a:pt x="1788017" y="616061"/>
                  </a:lnTo>
                  <a:lnTo>
                    <a:pt x="1811164" y="581745"/>
                  </a:lnTo>
                  <a:lnTo>
                    <a:pt x="1819656" y="539749"/>
                  </a:lnTo>
                  <a:lnTo>
                    <a:pt x="1819656" y="107949"/>
                  </a:lnTo>
                  <a:lnTo>
                    <a:pt x="1811164" y="65954"/>
                  </a:lnTo>
                  <a:lnTo>
                    <a:pt x="1788017" y="31638"/>
                  </a:lnTo>
                  <a:lnTo>
                    <a:pt x="1753701" y="8491"/>
                  </a:lnTo>
                  <a:lnTo>
                    <a:pt x="17117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143000" y="7514843"/>
              <a:ext cx="1819910" cy="647700"/>
            </a:xfrm>
            <a:custGeom>
              <a:avLst/>
              <a:gdLst/>
              <a:ahLst/>
              <a:cxnLst/>
              <a:rect l="l" t="t" r="r" b="b"/>
              <a:pathLst>
                <a:path w="1819910" h="647700">
                  <a:moveTo>
                    <a:pt x="0" y="107949"/>
                  </a:moveTo>
                  <a:lnTo>
                    <a:pt x="8483" y="65954"/>
                  </a:lnTo>
                  <a:lnTo>
                    <a:pt x="31619" y="31638"/>
                  </a:lnTo>
                  <a:lnTo>
                    <a:pt x="65933" y="8491"/>
                  </a:lnTo>
                  <a:lnTo>
                    <a:pt x="107950" y="0"/>
                  </a:lnTo>
                  <a:lnTo>
                    <a:pt x="1711706" y="0"/>
                  </a:lnTo>
                  <a:lnTo>
                    <a:pt x="1753701" y="8491"/>
                  </a:lnTo>
                  <a:lnTo>
                    <a:pt x="1788017" y="31638"/>
                  </a:lnTo>
                  <a:lnTo>
                    <a:pt x="1811164" y="65954"/>
                  </a:lnTo>
                  <a:lnTo>
                    <a:pt x="1819656" y="107949"/>
                  </a:lnTo>
                  <a:lnTo>
                    <a:pt x="1819656" y="539749"/>
                  </a:lnTo>
                  <a:lnTo>
                    <a:pt x="1811164" y="581745"/>
                  </a:lnTo>
                  <a:lnTo>
                    <a:pt x="1788017" y="616061"/>
                  </a:lnTo>
                  <a:lnTo>
                    <a:pt x="1753701" y="639208"/>
                  </a:lnTo>
                  <a:lnTo>
                    <a:pt x="1711706" y="647699"/>
                  </a:lnTo>
                  <a:lnTo>
                    <a:pt x="107950" y="647699"/>
                  </a:lnTo>
                  <a:lnTo>
                    <a:pt x="65933" y="639208"/>
                  </a:lnTo>
                  <a:lnTo>
                    <a:pt x="31619" y="616061"/>
                  </a:lnTo>
                  <a:lnTo>
                    <a:pt x="8483" y="581745"/>
                  </a:lnTo>
                  <a:lnTo>
                    <a:pt x="0" y="539749"/>
                  </a:lnTo>
                  <a:lnTo>
                    <a:pt x="0" y="10794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822450" y="7678673"/>
            <a:ext cx="4603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GN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2061" y="5022850"/>
            <a:ext cx="3622040" cy="1223010"/>
            <a:chOff x="242061" y="5022850"/>
            <a:chExt cx="3622040" cy="1223010"/>
          </a:xfrm>
        </p:grpSpPr>
        <p:sp>
          <p:nvSpPr>
            <p:cNvPr id="10" name="object 10"/>
            <p:cNvSpPr/>
            <p:nvPr/>
          </p:nvSpPr>
          <p:spPr>
            <a:xfrm>
              <a:off x="248411" y="5029200"/>
              <a:ext cx="3609340" cy="1210310"/>
            </a:xfrm>
            <a:custGeom>
              <a:avLst/>
              <a:gdLst/>
              <a:ahLst/>
              <a:cxnLst/>
              <a:rect l="l" t="t" r="r" b="b"/>
              <a:pathLst>
                <a:path w="3609340" h="1210310">
                  <a:moveTo>
                    <a:pt x="1804415" y="0"/>
                  </a:moveTo>
                  <a:lnTo>
                    <a:pt x="0" y="605027"/>
                  </a:lnTo>
                  <a:lnTo>
                    <a:pt x="1804415" y="1210055"/>
                  </a:lnTo>
                  <a:lnTo>
                    <a:pt x="3608832" y="605027"/>
                  </a:lnTo>
                  <a:lnTo>
                    <a:pt x="180441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248411" y="5029200"/>
              <a:ext cx="3609340" cy="1210310"/>
            </a:xfrm>
            <a:custGeom>
              <a:avLst/>
              <a:gdLst/>
              <a:ahLst/>
              <a:cxnLst/>
              <a:rect l="l" t="t" r="r" b="b"/>
              <a:pathLst>
                <a:path w="3609340" h="1210310">
                  <a:moveTo>
                    <a:pt x="0" y="605027"/>
                  </a:moveTo>
                  <a:lnTo>
                    <a:pt x="1804415" y="0"/>
                  </a:lnTo>
                  <a:lnTo>
                    <a:pt x="3608832" y="605027"/>
                  </a:lnTo>
                  <a:lnTo>
                    <a:pt x="1804415" y="1210055"/>
                  </a:lnTo>
                  <a:lnTo>
                    <a:pt x="0" y="60502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350010" y="5345658"/>
            <a:ext cx="2900045" cy="8839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1497965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Mengecek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apakah email </a:t>
            </a:r>
            <a:r>
              <a:rPr dirty="0" sz="1100" spc="-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yang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dipakai untuk login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sudah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terverifikasi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50">
              <a:latin typeface="Calibri"/>
              <a:cs typeface="Calibri"/>
            </a:endParaRPr>
          </a:p>
          <a:p>
            <a:pPr marL="1821814">
              <a:lnSpc>
                <a:spcPct val="100000"/>
              </a:lnSpc>
            </a:pPr>
            <a:r>
              <a:rPr dirty="0" sz="1100">
                <a:latin typeface="Calibri"/>
                <a:cs typeface="Calibri"/>
              </a:rPr>
              <a:t>Belum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terverifikasi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36650" y="6499605"/>
            <a:ext cx="1812925" cy="746125"/>
            <a:chOff x="1136650" y="6499605"/>
            <a:chExt cx="1812925" cy="746125"/>
          </a:xfrm>
        </p:grpSpPr>
        <p:sp>
          <p:nvSpPr>
            <p:cNvPr id="14" name="object 14"/>
            <p:cNvSpPr/>
            <p:nvPr/>
          </p:nvSpPr>
          <p:spPr>
            <a:xfrm>
              <a:off x="1143000" y="6505955"/>
              <a:ext cx="1800225" cy="733425"/>
            </a:xfrm>
            <a:custGeom>
              <a:avLst/>
              <a:gdLst/>
              <a:ahLst/>
              <a:cxnLst/>
              <a:rect l="l" t="t" r="r" b="b"/>
              <a:pathLst>
                <a:path w="1800225" h="733425">
                  <a:moveTo>
                    <a:pt x="1677670" y="0"/>
                  </a:moveTo>
                  <a:lnTo>
                    <a:pt x="122174" y="0"/>
                  </a:lnTo>
                  <a:lnTo>
                    <a:pt x="74618" y="9606"/>
                  </a:lnTo>
                  <a:lnTo>
                    <a:pt x="35783" y="35798"/>
                  </a:lnTo>
                  <a:lnTo>
                    <a:pt x="9601" y="74634"/>
                  </a:lnTo>
                  <a:lnTo>
                    <a:pt x="0" y="122174"/>
                  </a:lnTo>
                  <a:lnTo>
                    <a:pt x="0" y="610870"/>
                  </a:lnTo>
                  <a:lnTo>
                    <a:pt x="9601" y="658409"/>
                  </a:lnTo>
                  <a:lnTo>
                    <a:pt x="35783" y="697245"/>
                  </a:lnTo>
                  <a:lnTo>
                    <a:pt x="74618" y="723437"/>
                  </a:lnTo>
                  <a:lnTo>
                    <a:pt x="122174" y="733044"/>
                  </a:lnTo>
                  <a:lnTo>
                    <a:pt x="1677670" y="733044"/>
                  </a:lnTo>
                  <a:lnTo>
                    <a:pt x="1725209" y="723437"/>
                  </a:lnTo>
                  <a:lnTo>
                    <a:pt x="1764045" y="697245"/>
                  </a:lnTo>
                  <a:lnTo>
                    <a:pt x="1790237" y="658409"/>
                  </a:lnTo>
                  <a:lnTo>
                    <a:pt x="1799844" y="610870"/>
                  </a:lnTo>
                  <a:lnTo>
                    <a:pt x="1799844" y="122174"/>
                  </a:lnTo>
                  <a:lnTo>
                    <a:pt x="1790237" y="74634"/>
                  </a:lnTo>
                  <a:lnTo>
                    <a:pt x="1764045" y="35798"/>
                  </a:lnTo>
                  <a:lnTo>
                    <a:pt x="1725209" y="9606"/>
                  </a:lnTo>
                  <a:lnTo>
                    <a:pt x="167767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143000" y="6505955"/>
              <a:ext cx="1800225" cy="733425"/>
            </a:xfrm>
            <a:custGeom>
              <a:avLst/>
              <a:gdLst/>
              <a:ahLst/>
              <a:cxnLst/>
              <a:rect l="l" t="t" r="r" b="b"/>
              <a:pathLst>
                <a:path w="1800225" h="733425">
                  <a:moveTo>
                    <a:pt x="0" y="122174"/>
                  </a:moveTo>
                  <a:lnTo>
                    <a:pt x="9601" y="74634"/>
                  </a:lnTo>
                  <a:lnTo>
                    <a:pt x="35783" y="35798"/>
                  </a:lnTo>
                  <a:lnTo>
                    <a:pt x="74618" y="9606"/>
                  </a:lnTo>
                  <a:lnTo>
                    <a:pt x="122174" y="0"/>
                  </a:lnTo>
                  <a:lnTo>
                    <a:pt x="1677670" y="0"/>
                  </a:lnTo>
                  <a:lnTo>
                    <a:pt x="1725209" y="9606"/>
                  </a:lnTo>
                  <a:lnTo>
                    <a:pt x="1764045" y="35798"/>
                  </a:lnTo>
                  <a:lnTo>
                    <a:pt x="1790237" y="74634"/>
                  </a:lnTo>
                  <a:lnTo>
                    <a:pt x="1799844" y="122174"/>
                  </a:lnTo>
                  <a:lnTo>
                    <a:pt x="1799844" y="610870"/>
                  </a:lnTo>
                  <a:lnTo>
                    <a:pt x="1790237" y="658409"/>
                  </a:lnTo>
                  <a:lnTo>
                    <a:pt x="1764045" y="697245"/>
                  </a:lnTo>
                  <a:lnTo>
                    <a:pt x="1725209" y="723437"/>
                  </a:lnTo>
                  <a:lnTo>
                    <a:pt x="1677670" y="733044"/>
                  </a:lnTo>
                  <a:lnTo>
                    <a:pt x="122174" y="733044"/>
                  </a:lnTo>
                  <a:lnTo>
                    <a:pt x="74618" y="723437"/>
                  </a:lnTo>
                  <a:lnTo>
                    <a:pt x="35783" y="697245"/>
                  </a:lnTo>
                  <a:lnTo>
                    <a:pt x="9601" y="658409"/>
                  </a:lnTo>
                  <a:lnTo>
                    <a:pt x="0" y="610870"/>
                  </a:lnTo>
                  <a:lnTo>
                    <a:pt x="0" y="12217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354582" y="6556095"/>
            <a:ext cx="1379220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Memasukkan email dan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password yang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sudah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terdaftar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31393" y="2355850"/>
            <a:ext cx="3649345" cy="5159375"/>
            <a:chOff x="231393" y="2355850"/>
            <a:chExt cx="3649345" cy="5159375"/>
          </a:xfrm>
        </p:grpSpPr>
        <p:sp>
          <p:nvSpPr>
            <p:cNvPr id="18" name="object 18"/>
            <p:cNvSpPr/>
            <p:nvPr/>
          </p:nvSpPr>
          <p:spPr>
            <a:xfrm>
              <a:off x="2010156" y="6248400"/>
              <a:ext cx="85725" cy="1266825"/>
            </a:xfrm>
            <a:custGeom>
              <a:avLst/>
              <a:gdLst/>
              <a:ahLst/>
              <a:cxnLst/>
              <a:rect l="l" t="t" r="r" b="b"/>
              <a:pathLst>
                <a:path w="85725" h="1266825">
                  <a:moveTo>
                    <a:pt x="76200" y="76200"/>
                  </a:move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276225"/>
                  </a:lnTo>
                  <a:lnTo>
                    <a:pt x="44450" y="276225"/>
                  </a:lnTo>
                  <a:lnTo>
                    <a:pt x="44450" y="76200"/>
                  </a:lnTo>
                  <a:lnTo>
                    <a:pt x="76200" y="76200"/>
                  </a:lnTo>
                  <a:close/>
                </a:path>
                <a:path w="85725" h="1266825">
                  <a:moveTo>
                    <a:pt x="85344" y="1066800"/>
                  </a:moveTo>
                  <a:lnTo>
                    <a:pt x="78994" y="1054100"/>
                  </a:lnTo>
                  <a:lnTo>
                    <a:pt x="47244" y="990600"/>
                  </a:lnTo>
                  <a:lnTo>
                    <a:pt x="9144" y="1066800"/>
                  </a:lnTo>
                  <a:lnTo>
                    <a:pt x="40894" y="1066800"/>
                  </a:lnTo>
                  <a:lnTo>
                    <a:pt x="40894" y="1266825"/>
                  </a:lnTo>
                  <a:lnTo>
                    <a:pt x="53594" y="1266825"/>
                  </a:lnTo>
                  <a:lnTo>
                    <a:pt x="53594" y="1066800"/>
                  </a:lnTo>
                  <a:lnTo>
                    <a:pt x="85344" y="10668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3867911" y="5638800"/>
              <a:ext cx="9525" cy="1294765"/>
            </a:xfrm>
            <a:custGeom>
              <a:avLst/>
              <a:gdLst/>
              <a:ahLst/>
              <a:cxnLst/>
              <a:rect l="l" t="t" r="r" b="b"/>
              <a:pathLst>
                <a:path w="9525" h="1294765">
                  <a:moveTo>
                    <a:pt x="0" y="0"/>
                  </a:moveTo>
                  <a:lnTo>
                    <a:pt x="0" y="419100"/>
                  </a:lnTo>
                </a:path>
                <a:path w="9525" h="1294765">
                  <a:moveTo>
                    <a:pt x="9143" y="665988"/>
                  </a:moveTo>
                  <a:lnTo>
                    <a:pt x="9143" y="1294638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2942843" y="6877050"/>
              <a:ext cx="924560" cy="76200"/>
            </a:xfrm>
            <a:custGeom>
              <a:avLst/>
              <a:gdLst/>
              <a:ahLst/>
              <a:cxnLst/>
              <a:rect l="l" t="t" r="r" b="b"/>
              <a:pathLst>
                <a:path w="924560" h="76200">
                  <a:moveTo>
                    <a:pt x="76581" y="0"/>
                  </a:moveTo>
                  <a:lnTo>
                    <a:pt x="0" y="37337"/>
                  </a:lnTo>
                  <a:lnTo>
                    <a:pt x="75818" y="76200"/>
                  </a:lnTo>
                  <a:lnTo>
                    <a:pt x="76136" y="44454"/>
                  </a:lnTo>
                  <a:lnTo>
                    <a:pt x="63373" y="44323"/>
                  </a:lnTo>
                  <a:lnTo>
                    <a:pt x="63500" y="31623"/>
                  </a:lnTo>
                  <a:lnTo>
                    <a:pt x="76264" y="31623"/>
                  </a:lnTo>
                  <a:lnTo>
                    <a:pt x="76581" y="0"/>
                  </a:lnTo>
                  <a:close/>
                </a:path>
                <a:path w="924560" h="76200">
                  <a:moveTo>
                    <a:pt x="76263" y="31754"/>
                  </a:moveTo>
                  <a:lnTo>
                    <a:pt x="76136" y="44454"/>
                  </a:lnTo>
                  <a:lnTo>
                    <a:pt x="923797" y="53212"/>
                  </a:lnTo>
                  <a:lnTo>
                    <a:pt x="924052" y="40512"/>
                  </a:lnTo>
                  <a:lnTo>
                    <a:pt x="76263" y="31754"/>
                  </a:lnTo>
                  <a:close/>
                </a:path>
                <a:path w="924560" h="76200">
                  <a:moveTo>
                    <a:pt x="63500" y="31623"/>
                  </a:moveTo>
                  <a:lnTo>
                    <a:pt x="63373" y="44323"/>
                  </a:lnTo>
                  <a:lnTo>
                    <a:pt x="76136" y="44454"/>
                  </a:lnTo>
                  <a:lnTo>
                    <a:pt x="76263" y="31754"/>
                  </a:lnTo>
                  <a:lnTo>
                    <a:pt x="63500" y="31623"/>
                  </a:lnTo>
                  <a:close/>
                </a:path>
                <a:path w="924560" h="76200">
                  <a:moveTo>
                    <a:pt x="76264" y="31623"/>
                  </a:moveTo>
                  <a:lnTo>
                    <a:pt x="63500" y="31623"/>
                  </a:lnTo>
                  <a:lnTo>
                    <a:pt x="76263" y="31754"/>
                  </a:lnTo>
                  <a:lnTo>
                    <a:pt x="76264" y="31623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057399" y="4829555"/>
              <a:ext cx="0" cy="180975"/>
            </a:xfrm>
            <a:custGeom>
              <a:avLst/>
              <a:gdLst/>
              <a:ahLst/>
              <a:cxnLst/>
              <a:rect l="l" t="t" r="r" b="b"/>
              <a:pathLst>
                <a:path w="0" h="180975">
                  <a:moveTo>
                    <a:pt x="0" y="180975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37743" y="2362200"/>
              <a:ext cx="3630295" cy="2086610"/>
            </a:xfrm>
            <a:custGeom>
              <a:avLst/>
              <a:gdLst/>
              <a:ahLst/>
              <a:cxnLst/>
              <a:rect l="l" t="t" r="r" b="b"/>
              <a:pathLst>
                <a:path w="3630295" h="2086610">
                  <a:moveTo>
                    <a:pt x="1815083" y="0"/>
                  </a:moveTo>
                  <a:lnTo>
                    <a:pt x="0" y="1043177"/>
                  </a:lnTo>
                  <a:lnTo>
                    <a:pt x="1815083" y="2086355"/>
                  </a:lnTo>
                  <a:lnTo>
                    <a:pt x="3630168" y="1043177"/>
                  </a:lnTo>
                  <a:lnTo>
                    <a:pt x="181508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37743" y="2362200"/>
              <a:ext cx="3630295" cy="2086610"/>
            </a:xfrm>
            <a:custGeom>
              <a:avLst/>
              <a:gdLst/>
              <a:ahLst/>
              <a:cxnLst/>
              <a:rect l="l" t="t" r="r" b="b"/>
              <a:pathLst>
                <a:path w="3630295" h="2086610">
                  <a:moveTo>
                    <a:pt x="0" y="1043177"/>
                  </a:moveTo>
                  <a:lnTo>
                    <a:pt x="1815083" y="0"/>
                  </a:lnTo>
                  <a:lnTo>
                    <a:pt x="3630168" y="1043177"/>
                  </a:lnTo>
                  <a:lnTo>
                    <a:pt x="1815083" y="2086355"/>
                  </a:lnTo>
                  <a:lnTo>
                    <a:pt x="0" y="1043177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1313433" y="2897860"/>
            <a:ext cx="1479550" cy="94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Mengecek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apakah device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yang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dipakai untuk login,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sama dengan device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yang </a:t>
            </a:r>
            <a:r>
              <a:rPr dirty="0" sz="1100" spc="-2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dipakai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saat registrasi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berdasarkan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010155" y="2244725"/>
            <a:ext cx="2787650" cy="5314950"/>
            <a:chOff x="2010155" y="2244725"/>
            <a:chExt cx="2787650" cy="5314950"/>
          </a:xfrm>
        </p:grpSpPr>
        <p:sp>
          <p:nvSpPr>
            <p:cNvPr id="26" name="object 26"/>
            <p:cNvSpPr/>
            <p:nvPr/>
          </p:nvSpPr>
          <p:spPr>
            <a:xfrm>
              <a:off x="3191255" y="6419088"/>
              <a:ext cx="1600200" cy="1134110"/>
            </a:xfrm>
            <a:custGeom>
              <a:avLst/>
              <a:gdLst/>
              <a:ahLst/>
              <a:cxnLst/>
              <a:rect l="l" t="t" r="r" b="b"/>
              <a:pathLst>
                <a:path w="1600200" h="1134109">
                  <a:moveTo>
                    <a:pt x="800099" y="0"/>
                  </a:moveTo>
                  <a:lnTo>
                    <a:pt x="745325" y="1308"/>
                  </a:lnTo>
                  <a:lnTo>
                    <a:pt x="691541" y="5176"/>
                  </a:lnTo>
                  <a:lnTo>
                    <a:pt x="638866" y="11520"/>
                  </a:lnTo>
                  <a:lnTo>
                    <a:pt x="587419" y="20254"/>
                  </a:lnTo>
                  <a:lnTo>
                    <a:pt x="537319" y="31295"/>
                  </a:lnTo>
                  <a:lnTo>
                    <a:pt x="488686" y="44559"/>
                  </a:lnTo>
                  <a:lnTo>
                    <a:pt x="441638" y="59959"/>
                  </a:lnTo>
                  <a:lnTo>
                    <a:pt x="396296" y="77413"/>
                  </a:lnTo>
                  <a:lnTo>
                    <a:pt x="352778" y="96835"/>
                  </a:lnTo>
                  <a:lnTo>
                    <a:pt x="311204" y="118141"/>
                  </a:lnTo>
                  <a:lnTo>
                    <a:pt x="271692" y="141247"/>
                  </a:lnTo>
                  <a:lnTo>
                    <a:pt x="234362" y="166068"/>
                  </a:lnTo>
                  <a:lnTo>
                    <a:pt x="199334" y="192519"/>
                  </a:lnTo>
                  <a:lnTo>
                    <a:pt x="166726" y="220516"/>
                  </a:lnTo>
                  <a:lnTo>
                    <a:pt x="136657" y="249975"/>
                  </a:lnTo>
                  <a:lnTo>
                    <a:pt x="109248" y="280811"/>
                  </a:lnTo>
                  <a:lnTo>
                    <a:pt x="84616" y="312939"/>
                  </a:lnTo>
                  <a:lnTo>
                    <a:pt x="62882" y="346275"/>
                  </a:lnTo>
                  <a:lnTo>
                    <a:pt x="44165" y="380735"/>
                  </a:lnTo>
                  <a:lnTo>
                    <a:pt x="28583" y="416233"/>
                  </a:lnTo>
                  <a:lnTo>
                    <a:pt x="16257" y="452686"/>
                  </a:lnTo>
                  <a:lnTo>
                    <a:pt x="7304" y="490009"/>
                  </a:lnTo>
                  <a:lnTo>
                    <a:pt x="1846" y="528118"/>
                  </a:lnTo>
                  <a:lnTo>
                    <a:pt x="0" y="566928"/>
                  </a:lnTo>
                  <a:lnTo>
                    <a:pt x="1846" y="605737"/>
                  </a:lnTo>
                  <a:lnTo>
                    <a:pt x="7304" y="643846"/>
                  </a:lnTo>
                  <a:lnTo>
                    <a:pt x="16257" y="681169"/>
                  </a:lnTo>
                  <a:lnTo>
                    <a:pt x="28583" y="717622"/>
                  </a:lnTo>
                  <a:lnTo>
                    <a:pt x="44165" y="753120"/>
                  </a:lnTo>
                  <a:lnTo>
                    <a:pt x="62882" y="787580"/>
                  </a:lnTo>
                  <a:lnTo>
                    <a:pt x="84616" y="820916"/>
                  </a:lnTo>
                  <a:lnTo>
                    <a:pt x="109248" y="853044"/>
                  </a:lnTo>
                  <a:lnTo>
                    <a:pt x="136657" y="883880"/>
                  </a:lnTo>
                  <a:lnTo>
                    <a:pt x="166726" y="913339"/>
                  </a:lnTo>
                  <a:lnTo>
                    <a:pt x="199334" y="941336"/>
                  </a:lnTo>
                  <a:lnTo>
                    <a:pt x="234362" y="967787"/>
                  </a:lnTo>
                  <a:lnTo>
                    <a:pt x="271692" y="992608"/>
                  </a:lnTo>
                  <a:lnTo>
                    <a:pt x="311204" y="1015714"/>
                  </a:lnTo>
                  <a:lnTo>
                    <a:pt x="352778" y="1037020"/>
                  </a:lnTo>
                  <a:lnTo>
                    <a:pt x="396296" y="1056442"/>
                  </a:lnTo>
                  <a:lnTo>
                    <a:pt x="441638" y="1073896"/>
                  </a:lnTo>
                  <a:lnTo>
                    <a:pt x="488686" y="1089296"/>
                  </a:lnTo>
                  <a:lnTo>
                    <a:pt x="537319" y="1102560"/>
                  </a:lnTo>
                  <a:lnTo>
                    <a:pt x="587419" y="1113601"/>
                  </a:lnTo>
                  <a:lnTo>
                    <a:pt x="638866" y="1122335"/>
                  </a:lnTo>
                  <a:lnTo>
                    <a:pt x="691541" y="1128679"/>
                  </a:lnTo>
                  <a:lnTo>
                    <a:pt x="745325" y="1132547"/>
                  </a:lnTo>
                  <a:lnTo>
                    <a:pt x="800099" y="1133856"/>
                  </a:lnTo>
                  <a:lnTo>
                    <a:pt x="854874" y="1132547"/>
                  </a:lnTo>
                  <a:lnTo>
                    <a:pt x="908658" y="1128679"/>
                  </a:lnTo>
                  <a:lnTo>
                    <a:pt x="961333" y="1122335"/>
                  </a:lnTo>
                  <a:lnTo>
                    <a:pt x="1012780" y="1113601"/>
                  </a:lnTo>
                  <a:lnTo>
                    <a:pt x="1062880" y="1102560"/>
                  </a:lnTo>
                  <a:lnTo>
                    <a:pt x="1111513" y="1089296"/>
                  </a:lnTo>
                  <a:lnTo>
                    <a:pt x="1158561" y="1073896"/>
                  </a:lnTo>
                  <a:lnTo>
                    <a:pt x="1203903" y="1056442"/>
                  </a:lnTo>
                  <a:lnTo>
                    <a:pt x="1247421" y="1037020"/>
                  </a:lnTo>
                  <a:lnTo>
                    <a:pt x="1288995" y="1015714"/>
                  </a:lnTo>
                  <a:lnTo>
                    <a:pt x="1328507" y="992608"/>
                  </a:lnTo>
                  <a:lnTo>
                    <a:pt x="1365837" y="967787"/>
                  </a:lnTo>
                  <a:lnTo>
                    <a:pt x="1400865" y="941336"/>
                  </a:lnTo>
                  <a:lnTo>
                    <a:pt x="1433473" y="913339"/>
                  </a:lnTo>
                  <a:lnTo>
                    <a:pt x="1463542" y="883880"/>
                  </a:lnTo>
                  <a:lnTo>
                    <a:pt x="1490951" y="853044"/>
                  </a:lnTo>
                  <a:lnTo>
                    <a:pt x="1515583" y="820916"/>
                  </a:lnTo>
                  <a:lnTo>
                    <a:pt x="1537317" y="787580"/>
                  </a:lnTo>
                  <a:lnTo>
                    <a:pt x="1556034" y="753120"/>
                  </a:lnTo>
                  <a:lnTo>
                    <a:pt x="1571616" y="717622"/>
                  </a:lnTo>
                  <a:lnTo>
                    <a:pt x="1583942" y="681169"/>
                  </a:lnTo>
                  <a:lnTo>
                    <a:pt x="1592895" y="643846"/>
                  </a:lnTo>
                  <a:lnTo>
                    <a:pt x="1598353" y="605737"/>
                  </a:lnTo>
                  <a:lnTo>
                    <a:pt x="1600199" y="566928"/>
                  </a:lnTo>
                  <a:lnTo>
                    <a:pt x="1598353" y="528118"/>
                  </a:lnTo>
                  <a:lnTo>
                    <a:pt x="1592895" y="490009"/>
                  </a:lnTo>
                  <a:lnTo>
                    <a:pt x="1583942" y="452686"/>
                  </a:lnTo>
                  <a:lnTo>
                    <a:pt x="1571616" y="416233"/>
                  </a:lnTo>
                  <a:lnTo>
                    <a:pt x="1556034" y="380735"/>
                  </a:lnTo>
                  <a:lnTo>
                    <a:pt x="1537317" y="346275"/>
                  </a:lnTo>
                  <a:lnTo>
                    <a:pt x="1515583" y="312939"/>
                  </a:lnTo>
                  <a:lnTo>
                    <a:pt x="1490951" y="280811"/>
                  </a:lnTo>
                  <a:lnTo>
                    <a:pt x="1463542" y="249975"/>
                  </a:lnTo>
                  <a:lnTo>
                    <a:pt x="1433473" y="220516"/>
                  </a:lnTo>
                  <a:lnTo>
                    <a:pt x="1400865" y="192519"/>
                  </a:lnTo>
                  <a:lnTo>
                    <a:pt x="1365837" y="166068"/>
                  </a:lnTo>
                  <a:lnTo>
                    <a:pt x="1328507" y="141247"/>
                  </a:lnTo>
                  <a:lnTo>
                    <a:pt x="1288995" y="118141"/>
                  </a:lnTo>
                  <a:lnTo>
                    <a:pt x="1247421" y="96835"/>
                  </a:lnTo>
                  <a:lnTo>
                    <a:pt x="1203903" y="77413"/>
                  </a:lnTo>
                  <a:lnTo>
                    <a:pt x="1158561" y="59959"/>
                  </a:lnTo>
                  <a:lnTo>
                    <a:pt x="1111513" y="44559"/>
                  </a:lnTo>
                  <a:lnTo>
                    <a:pt x="1062880" y="31295"/>
                  </a:lnTo>
                  <a:lnTo>
                    <a:pt x="1012780" y="20254"/>
                  </a:lnTo>
                  <a:lnTo>
                    <a:pt x="961333" y="11520"/>
                  </a:lnTo>
                  <a:lnTo>
                    <a:pt x="908658" y="5176"/>
                  </a:lnTo>
                  <a:lnTo>
                    <a:pt x="854874" y="1308"/>
                  </a:lnTo>
                  <a:lnTo>
                    <a:pt x="80009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191255" y="6419088"/>
              <a:ext cx="1600200" cy="1134110"/>
            </a:xfrm>
            <a:custGeom>
              <a:avLst/>
              <a:gdLst/>
              <a:ahLst/>
              <a:cxnLst/>
              <a:rect l="l" t="t" r="r" b="b"/>
              <a:pathLst>
                <a:path w="1600200" h="1134109">
                  <a:moveTo>
                    <a:pt x="0" y="566928"/>
                  </a:moveTo>
                  <a:lnTo>
                    <a:pt x="1846" y="528118"/>
                  </a:lnTo>
                  <a:lnTo>
                    <a:pt x="7304" y="490009"/>
                  </a:lnTo>
                  <a:lnTo>
                    <a:pt x="16257" y="452686"/>
                  </a:lnTo>
                  <a:lnTo>
                    <a:pt x="28583" y="416233"/>
                  </a:lnTo>
                  <a:lnTo>
                    <a:pt x="44165" y="380735"/>
                  </a:lnTo>
                  <a:lnTo>
                    <a:pt x="62882" y="346275"/>
                  </a:lnTo>
                  <a:lnTo>
                    <a:pt x="84616" y="312939"/>
                  </a:lnTo>
                  <a:lnTo>
                    <a:pt x="109248" y="280811"/>
                  </a:lnTo>
                  <a:lnTo>
                    <a:pt x="136657" y="249975"/>
                  </a:lnTo>
                  <a:lnTo>
                    <a:pt x="166726" y="220516"/>
                  </a:lnTo>
                  <a:lnTo>
                    <a:pt x="199334" y="192519"/>
                  </a:lnTo>
                  <a:lnTo>
                    <a:pt x="234362" y="166068"/>
                  </a:lnTo>
                  <a:lnTo>
                    <a:pt x="271692" y="141247"/>
                  </a:lnTo>
                  <a:lnTo>
                    <a:pt x="311204" y="118141"/>
                  </a:lnTo>
                  <a:lnTo>
                    <a:pt x="352778" y="96835"/>
                  </a:lnTo>
                  <a:lnTo>
                    <a:pt x="396296" y="77413"/>
                  </a:lnTo>
                  <a:lnTo>
                    <a:pt x="441638" y="59959"/>
                  </a:lnTo>
                  <a:lnTo>
                    <a:pt x="488686" y="44559"/>
                  </a:lnTo>
                  <a:lnTo>
                    <a:pt x="537319" y="31295"/>
                  </a:lnTo>
                  <a:lnTo>
                    <a:pt x="587419" y="20254"/>
                  </a:lnTo>
                  <a:lnTo>
                    <a:pt x="638866" y="11520"/>
                  </a:lnTo>
                  <a:lnTo>
                    <a:pt x="691541" y="5176"/>
                  </a:lnTo>
                  <a:lnTo>
                    <a:pt x="745325" y="1308"/>
                  </a:lnTo>
                  <a:lnTo>
                    <a:pt x="800099" y="0"/>
                  </a:lnTo>
                  <a:lnTo>
                    <a:pt x="854874" y="1308"/>
                  </a:lnTo>
                  <a:lnTo>
                    <a:pt x="908658" y="5176"/>
                  </a:lnTo>
                  <a:lnTo>
                    <a:pt x="961333" y="11520"/>
                  </a:lnTo>
                  <a:lnTo>
                    <a:pt x="1012780" y="20254"/>
                  </a:lnTo>
                  <a:lnTo>
                    <a:pt x="1062880" y="31295"/>
                  </a:lnTo>
                  <a:lnTo>
                    <a:pt x="1111513" y="44559"/>
                  </a:lnTo>
                  <a:lnTo>
                    <a:pt x="1158561" y="59959"/>
                  </a:lnTo>
                  <a:lnTo>
                    <a:pt x="1203903" y="77413"/>
                  </a:lnTo>
                  <a:lnTo>
                    <a:pt x="1247421" y="96835"/>
                  </a:lnTo>
                  <a:lnTo>
                    <a:pt x="1288995" y="118141"/>
                  </a:lnTo>
                  <a:lnTo>
                    <a:pt x="1328507" y="141247"/>
                  </a:lnTo>
                  <a:lnTo>
                    <a:pt x="1365837" y="166068"/>
                  </a:lnTo>
                  <a:lnTo>
                    <a:pt x="1400865" y="192519"/>
                  </a:lnTo>
                  <a:lnTo>
                    <a:pt x="1433473" y="220516"/>
                  </a:lnTo>
                  <a:lnTo>
                    <a:pt x="1463542" y="249975"/>
                  </a:lnTo>
                  <a:lnTo>
                    <a:pt x="1490951" y="280811"/>
                  </a:lnTo>
                  <a:lnTo>
                    <a:pt x="1515583" y="312939"/>
                  </a:lnTo>
                  <a:lnTo>
                    <a:pt x="1537317" y="346275"/>
                  </a:lnTo>
                  <a:lnTo>
                    <a:pt x="1556034" y="380735"/>
                  </a:lnTo>
                  <a:lnTo>
                    <a:pt x="1571616" y="416233"/>
                  </a:lnTo>
                  <a:lnTo>
                    <a:pt x="1583942" y="452686"/>
                  </a:lnTo>
                  <a:lnTo>
                    <a:pt x="1592895" y="490009"/>
                  </a:lnTo>
                  <a:lnTo>
                    <a:pt x="1598353" y="528118"/>
                  </a:lnTo>
                  <a:lnTo>
                    <a:pt x="1600199" y="566928"/>
                  </a:lnTo>
                  <a:lnTo>
                    <a:pt x="1598353" y="605737"/>
                  </a:lnTo>
                  <a:lnTo>
                    <a:pt x="1592895" y="643846"/>
                  </a:lnTo>
                  <a:lnTo>
                    <a:pt x="1583942" y="681169"/>
                  </a:lnTo>
                  <a:lnTo>
                    <a:pt x="1571616" y="717622"/>
                  </a:lnTo>
                  <a:lnTo>
                    <a:pt x="1556034" y="753120"/>
                  </a:lnTo>
                  <a:lnTo>
                    <a:pt x="1537317" y="787580"/>
                  </a:lnTo>
                  <a:lnTo>
                    <a:pt x="1515583" y="820916"/>
                  </a:lnTo>
                  <a:lnTo>
                    <a:pt x="1490951" y="853044"/>
                  </a:lnTo>
                  <a:lnTo>
                    <a:pt x="1463542" y="883880"/>
                  </a:lnTo>
                  <a:lnTo>
                    <a:pt x="1433473" y="913339"/>
                  </a:lnTo>
                  <a:lnTo>
                    <a:pt x="1400865" y="941336"/>
                  </a:lnTo>
                  <a:lnTo>
                    <a:pt x="1365837" y="967787"/>
                  </a:lnTo>
                  <a:lnTo>
                    <a:pt x="1328507" y="992608"/>
                  </a:lnTo>
                  <a:lnTo>
                    <a:pt x="1288995" y="1015714"/>
                  </a:lnTo>
                  <a:lnTo>
                    <a:pt x="1247421" y="1037020"/>
                  </a:lnTo>
                  <a:lnTo>
                    <a:pt x="1203903" y="1056442"/>
                  </a:lnTo>
                  <a:lnTo>
                    <a:pt x="1158561" y="1073896"/>
                  </a:lnTo>
                  <a:lnTo>
                    <a:pt x="1111513" y="1089296"/>
                  </a:lnTo>
                  <a:lnTo>
                    <a:pt x="1062880" y="1102560"/>
                  </a:lnTo>
                  <a:lnTo>
                    <a:pt x="1012780" y="1113601"/>
                  </a:lnTo>
                  <a:lnTo>
                    <a:pt x="961333" y="1122335"/>
                  </a:lnTo>
                  <a:lnTo>
                    <a:pt x="908658" y="1128679"/>
                  </a:lnTo>
                  <a:lnTo>
                    <a:pt x="854874" y="1132547"/>
                  </a:lnTo>
                  <a:lnTo>
                    <a:pt x="800099" y="1133856"/>
                  </a:lnTo>
                  <a:lnTo>
                    <a:pt x="745325" y="1132547"/>
                  </a:lnTo>
                  <a:lnTo>
                    <a:pt x="691541" y="1128679"/>
                  </a:lnTo>
                  <a:lnTo>
                    <a:pt x="638866" y="1122335"/>
                  </a:lnTo>
                  <a:lnTo>
                    <a:pt x="587419" y="1113601"/>
                  </a:lnTo>
                  <a:lnTo>
                    <a:pt x="537319" y="1102560"/>
                  </a:lnTo>
                  <a:lnTo>
                    <a:pt x="488686" y="1089296"/>
                  </a:lnTo>
                  <a:lnTo>
                    <a:pt x="441638" y="1073896"/>
                  </a:lnTo>
                  <a:lnTo>
                    <a:pt x="396296" y="1056442"/>
                  </a:lnTo>
                  <a:lnTo>
                    <a:pt x="352778" y="1037020"/>
                  </a:lnTo>
                  <a:lnTo>
                    <a:pt x="311204" y="1015714"/>
                  </a:lnTo>
                  <a:lnTo>
                    <a:pt x="271692" y="992608"/>
                  </a:lnTo>
                  <a:lnTo>
                    <a:pt x="234362" y="967787"/>
                  </a:lnTo>
                  <a:lnTo>
                    <a:pt x="199334" y="941336"/>
                  </a:lnTo>
                  <a:lnTo>
                    <a:pt x="166726" y="913339"/>
                  </a:lnTo>
                  <a:lnTo>
                    <a:pt x="136657" y="883880"/>
                  </a:lnTo>
                  <a:lnTo>
                    <a:pt x="109248" y="853044"/>
                  </a:lnTo>
                  <a:lnTo>
                    <a:pt x="84616" y="820916"/>
                  </a:lnTo>
                  <a:lnTo>
                    <a:pt x="62882" y="787580"/>
                  </a:lnTo>
                  <a:lnTo>
                    <a:pt x="44165" y="753120"/>
                  </a:lnTo>
                  <a:lnTo>
                    <a:pt x="28583" y="717622"/>
                  </a:lnTo>
                  <a:lnTo>
                    <a:pt x="16257" y="681169"/>
                  </a:lnTo>
                  <a:lnTo>
                    <a:pt x="7304" y="643846"/>
                  </a:lnTo>
                  <a:lnTo>
                    <a:pt x="1846" y="605737"/>
                  </a:lnTo>
                  <a:lnTo>
                    <a:pt x="0" y="566928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0155" y="4466844"/>
              <a:ext cx="76200" cy="1905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057399" y="2247900"/>
              <a:ext cx="0" cy="114300"/>
            </a:xfrm>
            <a:custGeom>
              <a:avLst/>
              <a:gdLst/>
              <a:ahLst/>
              <a:cxnLst/>
              <a:rect l="l" t="t" r="r" b="b"/>
              <a:pathLst>
                <a:path w="0" h="114300">
                  <a:moveTo>
                    <a:pt x="0" y="11430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0" name="object 30"/>
          <p:cNvGrpSpPr/>
          <p:nvPr/>
        </p:nvGrpSpPr>
        <p:grpSpPr>
          <a:xfrm>
            <a:off x="2063495" y="1153667"/>
            <a:ext cx="498475" cy="866775"/>
            <a:chOff x="2063495" y="1153667"/>
            <a:chExt cx="498475" cy="866775"/>
          </a:xfrm>
        </p:grpSpPr>
        <p:sp>
          <p:nvSpPr>
            <p:cNvPr id="31" name="object 31"/>
            <p:cNvSpPr/>
            <p:nvPr/>
          </p:nvSpPr>
          <p:spPr>
            <a:xfrm>
              <a:off x="2066543" y="1200911"/>
              <a:ext cx="0" cy="819150"/>
            </a:xfrm>
            <a:custGeom>
              <a:avLst/>
              <a:gdLst/>
              <a:ahLst/>
              <a:cxnLst/>
              <a:rect l="l" t="t" r="r" b="b"/>
              <a:pathLst>
                <a:path w="0" h="819150">
                  <a:moveTo>
                    <a:pt x="0" y="81915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066416" y="1153667"/>
              <a:ext cx="495934" cy="76200"/>
            </a:xfrm>
            <a:custGeom>
              <a:avLst/>
              <a:gdLst/>
              <a:ahLst/>
              <a:cxnLst/>
              <a:rect l="l" t="t" r="r" b="b"/>
              <a:pathLst>
                <a:path w="495935" h="76200">
                  <a:moveTo>
                    <a:pt x="484737" y="31496"/>
                  </a:moveTo>
                  <a:lnTo>
                    <a:pt x="431800" y="31496"/>
                  </a:lnTo>
                  <a:lnTo>
                    <a:pt x="432053" y="44196"/>
                  </a:lnTo>
                  <a:lnTo>
                    <a:pt x="419355" y="44438"/>
                  </a:lnTo>
                  <a:lnTo>
                    <a:pt x="419988" y="76073"/>
                  </a:lnTo>
                  <a:lnTo>
                    <a:pt x="495426" y="36575"/>
                  </a:lnTo>
                  <a:lnTo>
                    <a:pt x="484737" y="31496"/>
                  </a:lnTo>
                  <a:close/>
                </a:path>
                <a:path w="495935" h="76200">
                  <a:moveTo>
                    <a:pt x="419100" y="31738"/>
                  </a:moveTo>
                  <a:lnTo>
                    <a:pt x="0" y="39750"/>
                  </a:lnTo>
                  <a:lnTo>
                    <a:pt x="253" y="52450"/>
                  </a:lnTo>
                  <a:lnTo>
                    <a:pt x="419355" y="44438"/>
                  </a:lnTo>
                  <a:lnTo>
                    <a:pt x="419100" y="31738"/>
                  </a:lnTo>
                  <a:close/>
                </a:path>
                <a:path w="495935" h="76200">
                  <a:moveTo>
                    <a:pt x="431800" y="31496"/>
                  </a:moveTo>
                  <a:lnTo>
                    <a:pt x="419100" y="31738"/>
                  </a:lnTo>
                  <a:lnTo>
                    <a:pt x="419355" y="44438"/>
                  </a:lnTo>
                  <a:lnTo>
                    <a:pt x="432053" y="44196"/>
                  </a:lnTo>
                  <a:lnTo>
                    <a:pt x="431800" y="31496"/>
                  </a:lnTo>
                  <a:close/>
                </a:path>
                <a:path w="495935" h="76200">
                  <a:moveTo>
                    <a:pt x="418464" y="0"/>
                  </a:moveTo>
                  <a:lnTo>
                    <a:pt x="419100" y="31738"/>
                  </a:lnTo>
                  <a:lnTo>
                    <a:pt x="431800" y="31496"/>
                  </a:lnTo>
                  <a:lnTo>
                    <a:pt x="484737" y="31496"/>
                  </a:lnTo>
                  <a:lnTo>
                    <a:pt x="41846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3587622" y="6600291"/>
            <a:ext cx="809625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pesan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email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belum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terverifikasi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888994" y="3888994"/>
            <a:ext cx="1756410" cy="1193800"/>
            <a:chOff x="3888994" y="3888994"/>
            <a:chExt cx="1756410" cy="1193800"/>
          </a:xfrm>
        </p:grpSpPr>
        <p:sp>
          <p:nvSpPr>
            <p:cNvPr id="35" name="object 35"/>
            <p:cNvSpPr/>
            <p:nvPr/>
          </p:nvSpPr>
          <p:spPr>
            <a:xfrm>
              <a:off x="3895344" y="3895344"/>
              <a:ext cx="1743710" cy="1181100"/>
            </a:xfrm>
            <a:custGeom>
              <a:avLst/>
              <a:gdLst/>
              <a:ahLst/>
              <a:cxnLst/>
              <a:rect l="l" t="t" r="r" b="b"/>
              <a:pathLst>
                <a:path w="1743710" h="1181100">
                  <a:moveTo>
                    <a:pt x="871727" y="0"/>
                  </a:moveTo>
                  <a:lnTo>
                    <a:pt x="814409" y="1256"/>
                  </a:lnTo>
                  <a:lnTo>
                    <a:pt x="758082" y="4972"/>
                  </a:lnTo>
                  <a:lnTo>
                    <a:pt x="702859" y="11072"/>
                  </a:lnTo>
                  <a:lnTo>
                    <a:pt x="648856" y="19476"/>
                  </a:lnTo>
                  <a:lnTo>
                    <a:pt x="596188" y="30108"/>
                  </a:lnTo>
                  <a:lnTo>
                    <a:pt x="544970" y="42888"/>
                  </a:lnTo>
                  <a:lnTo>
                    <a:pt x="495316" y="57740"/>
                  </a:lnTo>
                  <a:lnTo>
                    <a:pt x="447342" y="74586"/>
                  </a:lnTo>
                  <a:lnTo>
                    <a:pt x="401161" y="93347"/>
                  </a:lnTo>
                  <a:lnTo>
                    <a:pt x="356890" y="113946"/>
                  </a:lnTo>
                  <a:lnTo>
                    <a:pt x="314642" y="136305"/>
                  </a:lnTo>
                  <a:lnTo>
                    <a:pt x="274534" y="160346"/>
                  </a:lnTo>
                  <a:lnTo>
                    <a:pt x="236678" y="185992"/>
                  </a:lnTo>
                  <a:lnTo>
                    <a:pt x="201192" y="213164"/>
                  </a:lnTo>
                  <a:lnTo>
                    <a:pt x="168188" y="241785"/>
                  </a:lnTo>
                  <a:lnTo>
                    <a:pt x="137783" y="271777"/>
                  </a:lnTo>
                  <a:lnTo>
                    <a:pt x="110090" y="303062"/>
                  </a:lnTo>
                  <a:lnTo>
                    <a:pt x="85226" y="335562"/>
                  </a:lnTo>
                  <a:lnTo>
                    <a:pt x="63304" y="369199"/>
                  </a:lnTo>
                  <a:lnTo>
                    <a:pt x="44439" y="403896"/>
                  </a:lnTo>
                  <a:lnTo>
                    <a:pt x="28747" y="439575"/>
                  </a:lnTo>
                  <a:lnTo>
                    <a:pt x="16342" y="476157"/>
                  </a:lnTo>
                  <a:lnTo>
                    <a:pt x="7340" y="513566"/>
                  </a:lnTo>
                  <a:lnTo>
                    <a:pt x="1854" y="551722"/>
                  </a:lnTo>
                  <a:lnTo>
                    <a:pt x="0" y="590550"/>
                  </a:lnTo>
                  <a:lnTo>
                    <a:pt x="1854" y="629377"/>
                  </a:lnTo>
                  <a:lnTo>
                    <a:pt x="7340" y="667533"/>
                  </a:lnTo>
                  <a:lnTo>
                    <a:pt x="16342" y="704942"/>
                  </a:lnTo>
                  <a:lnTo>
                    <a:pt x="28747" y="741524"/>
                  </a:lnTo>
                  <a:lnTo>
                    <a:pt x="44439" y="777203"/>
                  </a:lnTo>
                  <a:lnTo>
                    <a:pt x="63304" y="811900"/>
                  </a:lnTo>
                  <a:lnTo>
                    <a:pt x="85226" y="845537"/>
                  </a:lnTo>
                  <a:lnTo>
                    <a:pt x="110090" y="878037"/>
                  </a:lnTo>
                  <a:lnTo>
                    <a:pt x="137783" y="909322"/>
                  </a:lnTo>
                  <a:lnTo>
                    <a:pt x="168188" y="939314"/>
                  </a:lnTo>
                  <a:lnTo>
                    <a:pt x="201192" y="967935"/>
                  </a:lnTo>
                  <a:lnTo>
                    <a:pt x="236678" y="995107"/>
                  </a:lnTo>
                  <a:lnTo>
                    <a:pt x="274534" y="1020753"/>
                  </a:lnTo>
                  <a:lnTo>
                    <a:pt x="314642" y="1044794"/>
                  </a:lnTo>
                  <a:lnTo>
                    <a:pt x="356890" y="1067153"/>
                  </a:lnTo>
                  <a:lnTo>
                    <a:pt x="401161" y="1087752"/>
                  </a:lnTo>
                  <a:lnTo>
                    <a:pt x="447342" y="1106513"/>
                  </a:lnTo>
                  <a:lnTo>
                    <a:pt x="495316" y="1123359"/>
                  </a:lnTo>
                  <a:lnTo>
                    <a:pt x="544970" y="1138211"/>
                  </a:lnTo>
                  <a:lnTo>
                    <a:pt x="596188" y="1150991"/>
                  </a:lnTo>
                  <a:lnTo>
                    <a:pt x="648856" y="1161623"/>
                  </a:lnTo>
                  <a:lnTo>
                    <a:pt x="702859" y="1170027"/>
                  </a:lnTo>
                  <a:lnTo>
                    <a:pt x="758082" y="1176127"/>
                  </a:lnTo>
                  <a:lnTo>
                    <a:pt x="814409" y="1179843"/>
                  </a:lnTo>
                  <a:lnTo>
                    <a:pt x="871727" y="1181100"/>
                  </a:lnTo>
                  <a:lnTo>
                    <a:pt x="929046" y="1179843"/>
                  </a:lnTo>
                  <a:lnTo>
                    <a:pt x="985373" y="1176127"/>
                  </a:lnTo>
                  <a:lnTo>
                    <a:pt x="1040596" y="1170027"/>
                  </a:lnTo>
                  <a:lnTo>
                    <a:pt x="1094599" y="1161623"/>
                  </a:lnTo>
                  <a:lnTo>
                    <a:pt x="1147267" y="1150991"/>
                  </a:lnTo>
                  <a:lnTo>
                    <a:pt x="1198485" y="1138211"/>
                  </a:lnTo>
                  <a:lnTo>
                    <a:pt x="1248139" y="1123359"/>
                  </a:lnTo>
                  <a:lnTo>
                    <a:pt x="1296113" y="1106513"/>
                  </a:lnTo>
                  <a:lnTo>
                    <a:pt x="1342294" y="1087752"/>
                  </a:lnTo>
                  <a:lnTo>
                    <a:pt x="1386565" y="1067153"/>
                  </a:lnTo>
                  <a:lnTo>
                    <a:pt x="1428813" y="1044794"/>
                  </a:lnTo>
                  <a:lnTo>
                    <a:pt x="1468921" y="1020753"/>
                  </a:lnTo>
                  <a:lnTo>
                    <a:pt x="1506777" y="995107"/>
                  </a:lnTo>
                  <a:lnTo>
                    <a:pt x="1542263" y="967935"/>
                  </a:lnTo>
                  <a:lnTo>
                    <a:pt x="1575267" y="939314"/>
                  </a:lnTo>
                  <a:lnTo>
                    <a:pt x="1605672" y="909322"/>
                  </a:lnTo>
                  <a:lnTo>
                    <a:pt x="1633365" y="878037"/>
                  </a:lnTo>
                  <a:lnTo>
                    <a:pt x="1658229" y="845537"/>
                  </a:lnTo>
                  <a:lnTo>
                    <a:pt x="1680151" y="811900"/>
                  </a:lnTo>
                  <a:lnTo>
                    <a:pt x="1699016" y="777203"/>
                  </a:lnTo>
                  <a:lnTo>
                    <a:pt x="1714708" y="741524"/>
                  </a:lnTo>
                  <a:lnTo>
                    <a:pt x="1727113" y="704942"/>
                  </a:lnTo>
                  <a:lnTo>
                    <a:pt x="1736115" y="667533"/>
                  </a:lnTo>
                  <a:lnTo>
                    <a:pt x="1741601" y="629377"/>
                  </a:lnTo>
                  <a:lnTo>
                    <a:pt x="1743455" y="590550"/>
                  </a:lnTo>
                  <a:lnTo>
                    <a:pt x="1741601" y="551722"/>
                  </a:lnTo>
                  <a:lnTo>
                    <a:pt x="1736115" y="513566"/>
                  </a:lnTo>
                  <a:lnTo>
                    <a:pt x="1727113" y="476157"/>
                  </a:lnTo>
                  <a:lnTo>
                    <a:pt x="1714708" y="439575"/>
                  </a:lnTo>
                  <a:lnTo>
                    <a:pt x="1699016" y="403896"/>
                  </a:lnTo>
                  <a:lnTo>
                    <a:pt x="1680151" y="369199"/>
                  </a:lnTo>
                  <a:lnTo>
                    <a:pt x="1658229" y="335562"/>
                  </a:lnTo>
                  <a:lnTo>
                    <a:pt x="1633365" y="303062"/>
                  </a:lnTo>
                  <a:lnTo>
                    <a:pt x="1605672" y="271777"/>
                  </a:lnTo>
                  <a:lnTo>
                    <a:pt x="1575267" y="241785"/>
                  </a:lnTo>
                  <a:lnTo>
                    <a:pt x="1542263" y="213164"/>
                  </a:lnTo>
                  <a:lnTo>
                    <a:pt x="1506777" y="185992"/>
                  </a:lnTo>
                  <a:lnTo>
                    <a:pt x="1468921" y="160346"/>
                  </a:lnTo>
                  <a:lnTo>
                    <a:pt x="1428813" y="136305"/>
                  </a:lnTo>
                  <a:lnTo>
                    <a:pt x="1386565" y="113946"/>
                  </a:lnTo>
                  <a:lnTo>
                    <a:pt x="1342294" y="93347"/>
                  </a:lnTo>
                  <a:lnTo>
                    <a:pt x="1296113" y="74586"/>
                  </a:lnTo>
                  <a:lnTo>
                    <a:pt x="1248139" y="57740"/>
                  </a:lnTo>
                  <a:lnTo>
                    <a:pt x="1198485" y="42888"/>
                  </a:lnTo>
                  <a:lnTo>
                    <a:pt x="1147267" y="30108"/>
                  </a:lnTo>
                  <a:lnTo>
                    <a:pt x="1094599" y="19476"/>
                  </a:lnTo>
                  <a:lnTo>
                    <a:pt x="1040596" y="11072"/>
                  </a:lnTo>
                  <a:lnTo>
                    <a:pt x="985373" y="4972"/>
                  </a:lnTo>
                  <a:lnTo>
                    <a:pt x="929046" y="1256"/>
                  </a:lnTo>
                  <a:lnTo>
                    <a:pt x="8717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3895344" y="3895344"/>
              <a:ext cx="1743710" cy="1181100"/>
            </a:xfrm>
            <a:custGeom>
              <a:avLst/>
              <a:gdLst/>
              <a:ahLst/>
              <a:cxnLst/>
              <a:rect l="l" t="t" r="r" b="b"/>
              <a:pathLst>
                <a:path w="1743710" h="1181100">
                  <a:moveTo>
                    <a:pt x="0" y="590550"/>
                  </a:moveTo>
                  <a:lnTo>
                    <a:pt x="1854" y="551722"/>
                  </a:lnTo>
                  <a:lnTo>
                    <a:pt x="7340" y="513566"/>
                  </a:lnTo>
                  <a:lnTo>
                    <a:pt x="16342" y="476157"/>
                  </a:lnTo>
                  <a:lnTo>
                    <a:pt x="28747" y="439575"/>
                  </a:lnTo>
                  <a:lnTo>
                    <a:pt x="44439" y="403896"/>
                  </a:lnTo>
                  <a:lnTo>
                    <a:pt x="63304" y="369199"/>
                  </a:lnTo>
                  <a:lnTo>
                    <a:pt x="85226" y="335562"/>
                  </a:lnTo>
                  <a:lnTo>
                    <a:pt x="110090" y="303062"/>
                  </a:lnTo>
                  <a:lnTo>
                    <a:pt x="137783" y="271777"/>
                  </a:lnTo>
                  <a:lnTo>
                    <a:pt x="168188" y="241785"/>
                  </a:lnTo>
                  <a:lnTo>
                    <a:pt x="201192" y="213164"/>
                  </a:lnTo>
                  <a:lnTo>
                    <a:pt x="236678" y="185992"/>
                  </a:lnTo>
                  <a:lnTo>
                    <a:pt x="274534" y="160346"/>
                  </a:lnTo>
                  <a:lnTo>
                    <a:pt x="314642" y="136305"/>
                  </a:lnTo>
                  <a:lnTo>
                    <a:pt x="356890" y="113946"/>
                  </a:lnTo>
                  <a:lnTo>
                    <a:pt x="401161" y="93347"/>
                  </a:lnTo>
                  <a:lnTo>
                    <a:pt x="447342" y="74586"/>
                  </a:lnTo>
                  <a:lnTo>
                    <a:pt x="495316" y="57740"/>
                  </a:lnTo>
                  <a:lnTo>
                    <a:pt x="544970" y="42888"/>
                  </a:lnTo>
                  <a:lnTo>
                    <a:pt x="596188" y="30108"/>
                  </a:lnTo>
                  <a:lnTo>
                    <a:pt x="648856" y="19476"/>
                  </a:lnTo>
                  <a:lnTo>
                    <a:pt x="702859" y="11072"/>
                  </a:lnTo>
                  <a:lnTo>
                    <a:pt x="758082" y="4972"/>
                  </a:lnTo>
                  <a:lnTo>
                    <a:pt x="814409" y="1256"/>
                  </a:lnTo>
                  <a:lnTo>
                    <a:pt x="871727" y="0"/>
                  </a:lnTo>
                  <a:lnTo>
                    <a:pt x="929046" y="1256"/>
                  </a:lnTo>
                  <a:lnTo>
                    <a:pt x="985373" y="4972"/>
                  </a:lnTo>
                  <a:lnTo>
                    <a:pt x="1040596" y="11072"/>
                  </a:lnTo>
                  <a:lnTo>
                    <a:pt x="1094599" y="19476"/>
                  </a:lnTo>
                  <a:lnTo>
                    <a:pt x="1147267" y="30108"/>
                  </a:lnTo>
                  <a:lnTo>
                    <a:pt x="1198485" y="42888"/>
                  </a:lnTo>
                  <a:lnTo>
                    <a:pt x="1248139" y="57740"/>
                  </a:lnTo>
                  <a:lnTo>
                    <a:pt x="1296113" y="74586"/>
                  </a:lnTo>
                  <a:lnTo>
                    <a:pt x="1342294" y="93347"/>
                  </a:lnTo>
                  <a:lnTo>
                    <a:pt x="1386565" y="113946"/>
                  </a:lnTo>
                  <a:lnTo>
                    <a:pt x="1428813" y="136305"/>
                  </a:lnTo>
                  <a:lnTo>
                    <a:pt x="1468921" y="160346"/>
                  </a:lnTo>
                  <a:lnTo>
                    <a:pt x="1506777" y="185992"/>
                  </a:lnTo>
                  <a:lnTo>
                    <a:pt x="1542263" y="213164"/>
                  </a:lnTo>
                  <a:lnTo>
                    <a:pt x="1575267" y="241785"/>
                  </a:lnTo>
                  <a:lnTo>
                    <a:pt x="1605672" y="271777"/>
                  </a:lnTo>
                  <a:lnTo>
                    <a:pt x="1633365" y="303062"/>
                  </a:lnTo>
                  <a:lnTo>
                    <a:pt x="1658229" y="335562"/>
                  </a:lnTo>
                  <a:lnTo>
                    <a:pt x="1680151" y="369199"/>
                  </a:lnTo>
                  <a:lnTo>
                    <a:pt x="1699016" y="403896"/>
                  </a:lnTo>
                  <a:lnTo>
                    <a:pt x="1714708" y="439575"/>
                  </a:lnTo>
                  <a:lnTo>
                    <a:pt x="1727113" y="476157"/>
                  </a:lnTo>
                  <a:lnTo>
                    <a:pt x="1736115" y="513566"/>
                  </a:lnTo>
                  <a:lnTo>
                    <a:pt x="1741601" y="551722"/>
                  </a:lnTo>
                  <a:lnTo>
                    <a:pt x="1743455" y="590550"/>
                  </a:lnTo>
                  <a:lnTo>
                    <a:pt x="1741601" y="629377"/>
                  </a:lnTo>
                  <a:lnTo>
                    <a:pt x="1736115" y="667533"/>
                  </a:lnTo>
                  <a:lnTo>
                    <a:pt x="1727113" y="704942"/>
                  </a:lnTo>
                  <a:lnTo>
                    <a:pt x="1714708" y="741524"/>
                  </a:lnTo>
                  <a:lnTo>
                    <a:pt x="1699016" y="777203"/>
                  </a:lnTo>
                  <a:lnTo>
                    <a:pt x="1680151" y="811900"/>
                  </a:lnTo>
                  <a:lnTo>
                    <a:pt x="1658229" y="845537"/>
                  </a:lnTo>
                  <a:lnTo>
                    <a:pt x="1633365" y="878037"/>
                  </a:lnTo>
                  <a:lnTo>
                    <a:pt x="1605672" y="909322"/>
                  </a:lnTo>
                  <a:lnTo>
                    <a:pt x="1575267" y="939314"/>
                  </a:lnTo>
                  <a:lnTo>
                    <a:pt x="1542263" y="967935"/>
                  </a:lnTo>
                  <a:lnTo>
                    <a:pt x="1506777" y="995107"/>
                  </a:lnTo>
                  <a:lnTo>
                    <a:pt x="1468921" y="1020753"/>
                  </a:lnTo>
                  <a:lnTo>
                    <a:pt x="1428813" y="1044794"/>
                  </a:lnTo>
                  <a:lnTo>
                    <a:pt x="1386565" y="1067153"/>
                  </a:lnTo>
                  <a:lnTo>
                    <a:pt x="1342294" y="1087752"/>
                  </a:lnTo>
                  <a:lnTo>
                    <a:pt x="1296113" y="1106513"/>
                  </a:lnTo>
                  <a:lnTo>
                    <a:pt x="1248139" y="1123359"/>
                  </a:lnTo>
                  <a:lnTo>
                    <a:pt x="1198485" y="1138211"/>
                  </a:lnTo>
                  <a:lnTo>
                    <a:pt x="1147267" y="1150991"/>
                  </a:lnTo>
                  <a:lnTo>
                    <a:pt x="1094599" y="1161623"/>
                  </a:lnTo>
                  <a:lnTo>
                    <a:pt x="1040596" y="1170027"/>
                  </a:lnTo>
                  <a:lnTo>
                    <a:pt x="985373" y="1176127"/>
                  </a:lnTo>
                  <a:lnTo>
                    <a:pt x="929046" y="1179843"/>
                  </a:lnTo>
                  <a:lnTo>
                    <a:pt x="871727" y="1181100"/>
                  </a:lnTo>
                  <a:lnTo>
                    <a:pt x="814409" y="1179843"/>
                  </a:lnTo>
                  <a:lnTo>
                    <a:pt x="758082" y="1176127"/>
                  </a:lnTo>
                  <a:lnTo>
                    <a:pt x="702859" y="1170027"/>
                  </a:lnTo>
                  <a:lnTo>
                    <a:pt x="648856" y="1161623"/>
                  </a:lnTo>
                  <a:lnTo>
                    <a:pt x="596188" y="1150991"/>
                  </a:lnTo>
                  <a:lnTo>
                    <a:pt x="544970" y="1138211"/>
                  </a:lnTo>
                  <a:lnTo>
                    <a:pt x="495316" y="1123359"/>
                  </a:lnTo>
                  <a:lnTo>
                    <a:pt x="447342" y="1106513"/>
                  </a:lnTo>
                  <a:lnTo>
                    <a:pt x="401161" y="1087752"/>
                  </a:lnTo>
                  <a:lnTo>
                    <a:pt x="356890" y="1067153"/>
                  </a:lnTo>
                  <a:lnTo>
                    <a:pt x="314642" y="1044794"/>
                  </a:lnTo>
                  <a:lnTo>
                    <a:pt x="274534" y="1020753"/>
                  </a:lnTo>
                  <a:lnTo>
                    <a:pt x="236678" y="995107"/>
                  </a:lnTo>
                  <a:lnTo>
                    <a:pt x="201192" y="967935"/>
                  </a:lnTo>
                  <a:lnTo>
                    <a:pt x="168188" y="939314"/>
                  </a:lnTo>
                  <a:lnTo>
                    <a:pt x="137783" y="909322"/>
                  </a:lnTo>
                  <a:lnTo>
                    <a:pt x="110090" y="878037"/>
                  </a:lnTo>
                  <a:lnTo>
                    <a:pt x="85226" y="845537"/>
                  </a:lnTo>
                  <a:lnTo>
                    <a:pt x="63304" y="811900"/>
                  </a:lnTo>
                  <a:lnTo>
                    <a:pt x="44439" y="777203"/>
                  </a:lnTo>
                  <a:lnTo>
                    <a:pt x="28747" y="741524"/>
                  </a:lnTo>
                  <a:lnTo>
                    <a:pt x="16342" y="704942"/>
                  </a:lnTo>
                  <a:lnTo>
                    <a:pt x="7340" y="667533"/>
                  </a:lnTo>
                  <a:lnTo>
                    <a:pt x="1854" y="629377"/>
                  </a:lnTo>
                  <a:lnTo>
                    <a:pt x="0" y="5905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4288916" y="4083532"/>
            <a:ext cx="959485" cy="762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097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Menampilkan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pesan,</a:t>
            </a:r>
            <a:r>
              <a:rPr dirty="0" sz="11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device</a:t>
            </a:r>
            <a:r>
              <a:rPr dirty="0" sz="11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yg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dipakai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tidak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sesuai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991611" y="3396996"/>
            <a:ext cx="1952625" cy="4517390"/>
            <a:chOff x="2991611" y="3396996"/>
            <a:chExt cx="1952625" cy="4517390"/>
          </a:xfrm>
        </p:grpSpPr>
        <p:sp>
          <p:nvSpPr>
            <p:cNvPr id="39" name="object 39"/>
            <p:cNvSpPr/>
            <p:nvPr/>
          </p:nvSpPr>
          <p:spPr>
            <a:xfrm>
              <a:off x="3877055" y="3400044"/>
              <a:ext cx="1057275" cy="4449445"/>
            </a:xfrm>
            <a:custGeom>
              <a:avLst/>
              <a:gdLst/>
              <a:ahLst/>
              <a:cxnLst/>
              <a:rect l="l" t="t" r="r" b="b"/>
              <a:pathLst>
                <a:path w="1057275" h="4449445">
                  <a:moveTo>
                    <a:pt x="0" y="0"/>
                  </a:moveTo>
                  <a:lnTo>
                    <a:pt x="971550" y="9525"/>
                  </a:lnTo>
                </a:path>
                <a:path w="1057275" h="4449445">
                  <a:moveTo>
                    <a:pt x="981456" y="0"/>
                  </a:moveTo>
                  <a:lnTo>
                    <a:pt x="1000506" y="495300"/>
                  </a:lnTo>
                </a:path>
                <a:path w="1057275" h="4449445">
                  <a:moveTo>
                    <a:pt x="1028700" y="1687067"/>
                  </a:moveTo>
                  <a:lnTo>
                    <a:pt x="1057275" y="4449318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2991611" y="7837932"/>
              <a:ext cx="1952625" cy="76200"/>
            </a:xfrm>
            <a:custGeom>
              <a:avLst/>
              <a:gdLst/>
              <a:ahLst/>
              <a:cxnLst/>
              <a:rect l="l" t="t" r="r" b="b"/>
              <a:pathLst>
                <a:path w="1952625" h="76200">
                  <a:moveTo>
                    <a:pt x="75818" y="0"/>
                  </a:moveTo>
                  <a:lnTo>
                    <a:pt x="0" y="38862"/>
                  </a:lnTo>
                  <a:lnTo>
                    <a:pt x="76581" y="76200"/>
                  </a:lnTo>
                  <a:lnTo>
                    <a:pt x="76264" y="44577"/>
                  </a:lnTo>
                  <a:lnTo>
                    <a:pt x="63500" y="44577"/>
                  </a:lnTo>
                  <a:lnTo>
                    <a:pt x="63373" y="31877"/>
                  </a:lnTo>
                  <a:lnTo>
                    <a:pt x="76136" y="31752"/>
                  </a:lnTo>
                  <a:lnTo>
                    <a:pt x="75818" y="0"/>
                  </a:lnTo>
                  <a:close/>
                </a:path>
                <a:path w="1952625" h="76200">
                  <a:moveTo>
                    <a:pt x="76136" y="31752"/>
                  </a:moveTo>
                  <a:lnTo>
                    <a:pt x="63373" y="31877"/>
                  </a:lnTo>
                  <a:lnTo>
                    <a:pt x="63500" y="44577"/>
                  </a:lnTo>
                  <a:lnTo>
                    <a:pt x="76263" y="44452"/>
                  </a:lnTo>
                  <a:lnTo>
                    <a:pt x="76136" y="31752"/>
                  </a:lnTo>
                  <a:close/>
                </a:path>
                <a:path w="1952625" h="76200">
                  <a:moveTo>
                    <a:pt x="76263" y="44452"/>
                  </a:moveTo>
                  <a:lnTo>
                    <a:pt x="63500" y="44577"/>
                  </a:lnTo>
                  <a:lnTo>
                    <a:pt x="76264" y="44577"/>
                  </a:lnTo>
                  <a:close/>
                </a:path>
                <a:path w="1952625" h="76200">
                  <a:moveTo>
                    <a:pt x="1952625" y="13462"/>
                  </a:moveTo>
                  <a:lnTo>
                    <a:pt x="76136" y="31752"/>
                  </a:lnTo>
                  <a:lnTo>
                    <a:pt x="76263" y="44452"/>
                  </a:lnTo>
                  <a:lnTo>
                    <a:pt x="1952625" y="26162"/>
                  </a:lnTo>
                  <a:lnTo>
                    <a:pt x="1952625" y="13462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1" name="object 41"/>
          <p:cNvGrpSpPr/>
          <p:nvPr/>
        </p:nvGrpSpPr>
        <p:grpSpPr>
          <a:xfrm>
            <a:off x="5652261" y="650494"/>
            <a:ext cx="1831339" cy="660400"/>
            <a:chOff x="5652261" y="650494"/>
            <a:chExt cx="1831339" cy="660400"/>
          </a:xfrm>
        </p:grpSpPr>
        <p:sp>
          <p:nvSpPr>
            <p:cNvPr id="42" name="object 42"/>
            <p:cNvSpPr/>
            <p:nvPr/>
          </p:nvSpPr>
          <p:spPr>
            <a:xfrm>
              <a:off x="5658611" y="656844"/>
              <a:ext cx="1818639" cy="647700"/>
            </a:xfrm>
            <a:custGeom>
              <a:avLst/>
              <a:gdLst/>
              <a:ahLst/>
              <a:cxnLst/>
              <a:rect l="l" t="t" r="r" b="b"/>
              <a:pathLst>
                <a:path w="1818640" h="647700">
                  <a:moveTo>
                    <a:pt x="1710182" y="0"/>
                  </a:moveTo>
                  <a:lnTo>
                    <a:pt x="107950" y="0"/>
                  </a:lnTo>
                  <a:lnTo>
                    <a:pt x="65954" y="8491"/>
                  </a:lnTo>
                  <a:lnTo>
                    <a:pt x="31638" y="31638"/>
                  </a:lnTo>
                  <a:lnTo>
                    <a:pt x="8491" y="65954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91" y="581745"/>
                  </a:lnTo>
                  <a:lnTo>
                    <a:pt x="31638" y="616061"/>
                  </a:lnTo>
                  <a:lnTo>
                    <a:pt x="65954" y="639208"/>
                  </a:lnTo>
                  <a:lnTo>
                    <a:pt x="107950" y="647700"/>
                  </a:lnTo>
                  <a:lnTo>
                    <a:pt x="1710182" y="647700"/>
                  </a:lnTo>
                  <a:lnTo>
                    <a:pt x="1752177" y="639208"/>
                  </a:lnTo>
                  <a:lnTo>
                    <a:pt x="1786493" y="616061"/>
                  </a:lnTo>
                  <a:lnTo>
                    <a:pt x="1809640" y="581745"/>
                  </a:lnTo>
                  <a:lnTo>
                    <a:pt x="1818132" y="539750"/>
                  </a:lnTo>
                  <a:lnTo>
                    <a:pt x="1818132" y="107950"/>
                  </a:lnTo>
                  <a:lnTo>
                    <a:pt x="1809640" y="65954"/>
                  </a:lnTo>
                  <a:lnTo>
                    <a:pt x="1786493" y="31638"/>
                  </a:lnTo>
                  <a:lnTo>
                    <a:pt x="1752177" y="8491"/>
                  </a:lnTo>
                  <a:lnTo>
                    <a:pt x="171018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5658611" y="656844"/>
              <a:ext cx="1818639" cy="647700"/>
            </a:xfrm>
            <a:custGeom>
              <a:avLst/>
              <a:gdLst/>
              <a:ahLst/>
              <a:cxnLst/>
              <a:rect l="l" t="t" r="r" b="b"/>
              <a:pathLst>
                <a:path w="1818640" h="647700">
                  <a:moveTo>
                    <a:pt x="0" y="107950"/>
                  </a:moveTo>
                  <a:lnTo>
                    <a:pt x="8491" y="65954"/>
                  </a:lnTo>
                  <a:lnTo>
                    <a:pt x="31638" y="31638"/>
                  </a:lnTo>
                  <a:lnTo>
                    <a:pt x="65954" y="8491"/>
                  </a:lnTo>
                  <a:lnTo>
                    <a:pt x="107950" y="0"/>
                  </a:lnTo>
                  <a:lnTo>
                    <a:pt x="1710182" y="0"/>
                  </a:lnTo>
                  <a:lnTo>
                    <a:pt x="1752177" y="8491"/>
                  </a:lnTo>
                  <a:lnTo>
                    <a:pt x="1786493" y="31638"/>
                  </a:lnTo>
                  <a:lnTo>
                    <a:pt x="1809640" y="65954"/>
                  </a:lnTo>
                  <a:lnTo>
                    <a:pt x="1818132" y="107950"/>
                  </a:lnTo>
                  <a:lnTo>
                    <a:pt x="1818132" y="539750"/>
                  </a:lnTo>
                  <a:lnTo>
                    <a:pt x="1809640" y="581745"/>
                  </a:lnTo>
                  <a:lnTo>
                    <a:pt x="1786493" y="616061"/>
                  </a:lnTo>
                  <a:lnTo>
                    <a:pt x="1752177" y="639208"/>
                  </a:lnTo>
                  <a:lnTo>
                    <a:pt x="1710182" y="647700"/>
                  </a:lnTo>
                  <a:lnTo>
                    <a:pt x="107950" y="647700"/>
                  </a:lnTo>
                  <a:lnTo>
                    <a:pt x="65954" y="639208"/>
                  </a:lnTo>
                  <a:lnTo>
                    <a:pt x="31638" y="616061"/>
                  </a:lnTo>
                  <a:lnTo>
                    <a:pt x="8491" y="581745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6364985" y="819658"/>
            <a:ext cx="4057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BSEN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239384" y="935863"/>
            <a:ext cx="2205990" cy="1719580"/>
            <a:chOff x="5239384" y="935863"/>
            <a:chExt cx="2205990" cy="1719580"/>
          </a:xfrm>
        </p:grpSpPr>
        <p:sp>
          <p:nvSpPr>
            <p:cNvPr id="46" name="object 46"/>
            <p:cNvSpPr/>
            <p:nvPr/>
          </p:nvSpPr>
          <p:spPr>
            <a:xfrm>
              <a:off x="5239385" y="935862"/>
              <a:ext cx="2199640" cy="1713230"/>
            </a:xfrm>
            <a:custGeom>
              <a:avLst/>
              <a:gdLst/>
              <a:ahLst/>
              <a:cxnLst/>
              <a:rect l="l" t="t" r="r" b="b"/>
              <a:pathLst>
                <a:path w="2199640" h="1713230">
                  <a:moveTo>
                    <a:pt x="428752" y="36449"/>
                  </a:moveTo>
                  <a:lnTo>
                    <a:pt x="418274" y="31496"/>
                  </a:lnTo>
                  <a:lnTo>
                    <a:pt x="351663" y="0"/>
                  </a:lnTo>
                  <a:lnTo>
                    <a:pt x="352399" y="31788"/>
                  </a:lnTo>
                  <a:lnTo>
                    <a:pt x="0" y="39624"/>
                  </a:lnTo>
                  <a:lnTo>
                    <a:pt x="254" y="52324"/>
                  </a:lnTo>
                  <a:lnTo>
                    <a:pt x="352691" y="44488"/>
                  </a:lnTo>
                  <a:lnTo>
                    <a:pt x="353441" y="76200"/>
                  </a:lnTo>
                  <a:lnTo>
                    <a:pt x="428752" y="36449"/>
                  </a:lnTo>
                  <a:close/>
                </a:path>
                <a:path w="2199640" h="1713230">
                  <a:moveTo>
                    <a:pt x="2199259" y="1005459"/>
                  </a:moveTo>
                  <a:lnTo>
                    <a:pt x="2192032" y="960755"/>
                  </a:lnTo>
                  <a:lnTo>
                    <a:pt x="2171941" y="921918"/>
                  </a:lnTo>
                  <a:lnTo>
                    <a:pt x="2141321" y="891298"/>
                  </a:lnTo>
                  <a:lnTo>
                    <a:pt x="2102485" y="871207"/>
                  </a:lnTo>
                  <a:lnTo>
                    <a:pt x="2057781" y="863981"/>
                  </a:lnTo>
                  <a:lnTo>
                    <a:pt x="626237" y="863981"/>
                  </a:lnTo>
                  <a:lnTo>
                    <a:pt x="581520" y="871207"/>
                  </a:lnTo>
                  <a:lnTo>
                    <a:pt x="542683" y="891298"/>
                  </a:lnTo>
                  <a:lnTo>
                    <a:pt x="512064" y="921918"/>
                  </a:lnTo>
                  <a:lnTo>
                    <a:pt x="491972" y="960755"/>
                  </a:lnTo>
                  <a:lnTo>
                    <a:pt x="484759" y="1005459"/>
                  </a:lnTo>
                  <a:lnTo>
                    <a:pt x="484759" y="1571371"/>
                  </a:lnTo>
                  <a:lnTo>
                    <a:pt x="491972" y="1616087"/>
                  </a:lnTo>
                  <a:lnTo>
                    <a:pt x="512064" y="1654924"/>
                  </a:lnTo>
                  <a:lnTo>
                    <a:pt x="542683" y="1685544"/>
                  </a:lnTo>
                  <a:lnTo>
                    <a:pt x="581520" y="1705635"/>
                  </a:lnTo>
                  <a:lnTo>
                    <a:pt x="626237" y="1712849"/>
                  </a:lnTo>
                  <a:lnTo>
                    <a:pt x="2057781" y="1712849"/>
                  </a:lnTo>
                  <a:lnTo>
                    <a:pt x="2102485" y="1705635"/>
                  </a:lnTo>
                  <a:lnTo>
                    <a:pt x="2141321" y="1685544"/>
                  </a:lnTo>
                  <a:lnTo>
                    <a:pt x="2171941" y="1654924"/>
                  </a:lnTo>
                  <a:lnTo>
                    <a:pt x="2192032" y="1616087"/>
                  </a:lnTo>
                  <a:lnTo>
                    <a:pt x="2199259" y="1571371"/>
                  </a:lnTo>
                  <a:lnTo>
                    <a:pt x="2199259" y="100545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5724143" y="1799844"/>
              <a:ext cx="1714500" cy="848994"/>
            </a:xfrm>
            <a:custGeom>
              <a:avLst/>
              <a:gdLst/>
              <a:ahLst/>
              <a:cxnLst/>
              <a:rect l="l" t="t" r="r" b="b"/>
              <a:pathLst>
                <a:path w="1714500" h="848994">
                  <a:moveTo>
                    <a:pt x="0" y="141477"/>
                  </a:moveTo>
                  <a:lnTo>
                    <a:pt x="7215" y="96771"/>
                  </a:lnTo>
                  <a:lnTo>
                    <a:pt x="27306" y="57936"/>
                  </a:lnTo>
                  <a:lnTo>
                    <a:pt x="57936" y="27306"/>
                  </a:lnTo>
                  <a:lnTo>
                    <a:pt x="96771" y="7215"/>
                  </a:lnTo>
                  <a:lnTo>
                    <a:pt x="141477" y="0"/>
                  </a:lnTo>
                  <a:lnTo>
                    <a:pt x="1573022" y="0"/>
                  </a:lnTo>
                  <a:lnTo>
                    <a:pt x="1617728" y="7215"/>
                  </a:lnTo>
                  <a:lnTo>
                    <a:pt x="1656563" y="27306"/>
                  </a:lnTo>
                  <a:lnTo>
                    <a:pt x="1687193" y="57936"/>
                  </a:lnTo>
                  <a:lnTo>
                    <a:pt x="1707284" y="96771"/>
                  </a:lnTo>
                  <a:lnTo>
                    <a:pt x="1714500" y="141477"/>
                  </a:lnTo>
                  <a:lnTo>
                    <a:pt x="1714500" y="707389"/>
                  </a:lnTo>
                  <a:lnTo>
                    <a:pt x="1707284" y="752096"/>
                  </a:lnTo>
                  <a:lnTo>
                    <a:pt x="1687193" y="790931"/>
                  </a:lnTo>
                  <a:lnTo>
                    <a:pt x="1656563" y="821561"/>
                  </a:lnTo>
                  <a:lnTo>
                    <a:pt x="1617728" y="841652"/>
                  </a:lnTo>
                  <a:lnTo>
                    <a:pt x="1573022" y="848867"/>
                  </a:lnTo>
                  <a:lnTo>
                    <a:pt x="141477" y="848867"/>
                  </a:lnTo>
                  <a:lnTo>
                    <a:pt x="96771" y="841652"/>
                  </a:lnTo>
                  <a:lnTo>
                    <a:pt x="57936" y="821561"/>
                  </a:lnTo>
                  <a:lnTo>
                    <a:pt x="27306" y="790931"/>
                  </a:lnTo>
                  <a:lnTo>
                    <a:pt x="7215" y="752096"/>
                  </a:lnTo>
                  <a:lnTo>
                    <a:pt x="0" y="707389"/>
                  </a:lnTo>
                  <a:lnTo>
                    <a:pt x="0" y="141477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6000750" y="1859635"/>
            <a:ext cx="1162050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Verifikasi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Penyimpandan</a:t>
            </a:r>
            <a:r>
              <a:rPr dirty="0" sz="11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data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6486144" y="1313688"/>
            <a:ext cx="76200" cy="476250"/>
          </a:xfrm>
          <a:custGeom>
            <a:avLst/>
            <a:gdLst/>
            <a:ahLst/>
            <a:cxnLst/>
            <a:rect l="l" t="t" r="r" b="b"/>
            <a:pathLst>
              <a:path w="76200" h="476250">
                <a:moveTo>
                  <a:pt x="31750" y="400050"/>
                </a:moveTo>
                <a:lnTo>
                  <a:pt x="0" y="400050"/>
                </a:lnTo>
                <a:lnTo>
                  <a:pt x="38100" y="476250"/>
                </a:lnTo>
                <a:lnTo>
                  <a:pt x="69850" y="412750"/>
                </a:lnTo>
                <a:lnTo>
                  <a:pt x="31750" y="412750"/>
                </a:lnTo>
                <a:lnTo>
                  <a:pt x="31750" y="400050"/>
                </a:lnTo>
                <a:close/>
              </a:path>
              <a:path w="76200" h="476250">
                <a:moveTo>
                  <a:pt x="44450" y="0"/>
                </a:moveTo>
                <a:lnTo>
                  <a:pt x="31750" y="0"/>
                </a:lnTo>
                <a:lnTo>
                  <a:pt x="31750" y="412750"/>
                </a:lnTo>
                <a:lnTo>
                  <a:pt x="44450" y="412750"/>
                </a:lnTo>
                <a:lnTo>
                  <a:pt x="44450" y="0"/>
                </a:lnTo>
                <a:close/>
              </a:path>
              <a:path w="76200" h="476250">
                <a:moveTo>
                  <a:pt x="76200" y="400050"/>
                </a:moveTo>
                <a:lnTo>
                  <a:pt x="44450" y="400050"/>
                </a:lnTo>
                <a:lnTo>
                  <a:pt x="44450" y="412750"/>
                </a:lnTo>
                <a:lnTo>
                  <a:pt x="69850" y="412750"/>
                </a:lnTo>
                <a:lnTo>
                  <a:pt x="76200" y="4000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69947" y="2607691"/>
            <a:ext cx="93027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6940" algn="l"/>
              </a:tabLst>
            </a:pPr>
            <a:r>
              <a:rPr dirty="0" sz="1100" spc="-5">
                <a:latin typeface="Calibri"/>
                <a:cs typeface="Calibri"/>
              </a:rPr>
              <a:t>Belum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aktif</a:t>
            </a:r>
            <a:r>
              <a:rPr dirty="0" sz="1100" spc="55"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	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63009" y="3464178"/>
            <a:ext cx="6737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Sudah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Aktif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7250" y="4320920"/>
            <a:ext cx="90551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2175" algn="l"/>
              </a:tabLst>
            </a:pPr>
            <a:r>
              <a:rPr dirty="0" sz="1100" spc="-5">
                <a:latin typeface="Calibri"/>
                <a:cs typeface="Calibri"/>
              </a:rPr>
              <a:t>Belum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ada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	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02989" y="5177408"/>
            <a:ext cx="61595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libri"/>
                <a:cs typeface="Calibri"/>
              </a:rPr>
              <a:t>S</a:t>
            </a:r>
            <a:r>
              <a:rPr dirty="0" sz="1100" spc="-10">
                <a:latin typeface="Calibri"/>
                <a:cs typeface="Calibri"/>
              </a:rPr>
              <a:t>u</a:t>
            </a: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>
                <a:latin typeface="Calibri"/>
                <a:cs typeface="Calibri"/>
              </a:rPr>
              <a:t>ah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ada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94908" y="6035420"/>
            <a:ext cx="128143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62255" algn="l"/>
              </a:tabLst>
            </a:pPr>
            <a:r>
              <a:rPr dirty="0" u="heavy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	</a:t>
            </a:r>
            <a:r>
              <a:rPr dirty="0" sz="1100" spc="-5">
                <a:latin typeface="Calibri"/>
                <a:cs typeface="Calibri"/>
              </a:rPr>
              <a:t>Belum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ditetapkan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2989" y="6892290"/>
            <a:ext cx="1022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Sudah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ditetapkan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76145" y="7748778"/>
            <a:ext cx="1917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OK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93490" y="8320531"/>
            <a:ext cx="31559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Batal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30423" y="8892031"/>
            <a:ext cx="6921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78815" algn="l"/>
              </a:tabLst>
            </a:pPr>
            <a:r>
              <a:rPr dirty="0" sz="1100" spc="-5">
                <a:latin typeface="Calibri"/>
                <a:cs typeface="Calibri"/>
              </a:rPr>
              <a:t>Ya</a:t>
            </a:r>
            <a:r>
              <a:rPr dirty="0" sz="1100" spc="105"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	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32552" y="8892031"/>
            <a:ext cx="59309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955" algn="l"/>
              </a:tabLst>
            </a:pPr>
            <a:r>
              <a:rPr dirty="0" u="heavy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1100"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	</a:t>
            </a:r>
            <a:r>
              <a:rPr dirty="0" sz="1100">
                <a:latin typeface="Calibri"/>
                <a:cs typeface="Calibri"/>
              </a:rPr>
              <a:t>Ti</a:t>
            </a:r>
            <a:r>
              <a:rPr dirty="0" sz="1100" spc="-5">
                <a:latin typeface="Calibri"/>
                <a:cs typeface="Calibri"/>
              </a:rPr>
              <a:t>d</a:t>
            </a:r>
            <a:r>
              <a:rPr dirty="0" sz="1100">
                <a:latin typeface="Calibri"/>
                <a:cs typeface="Calibri"/>
              </a:rPr>
              <a:t>ak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81883" y="542544"/>
            <a:ext cx="2620010" cy="706120"/>
          </a:xfrm>
          <a:custGeom>
            <a:avLst/>
            <a:gdLst/>
            <a:ahLst/>
            <a:cxnLst/>
            <a:rect l="l" t="t" r="r" b="b"/>
            <a:pathLst>
              <a:path w="2620010" h="706119">
                <a:moveTo>
                  <a:pt x="2619756" y="0"/>
                </a:moveTo>
                <a:lnTo>
                  <a:pt x="0" y="0"/>
                </a:lnTo>
                <a:lnTo>
                  <a:pt x="0" y="705611"/>
                </a:lnTo>
                <a:lnTo>
                  <a:pt x="2619756" y="705611"/>
                </a:lnTo>
                <a:lnTo>
                  <a:pt x="2619756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881883" y="542544"/>
            <a:ext cx="2620010" cy="706120"/>
          </a:xfrm>
          <a:prstGeom prst="rect">
            <a:avLst/>
          </a:prstGeom>
          <a:ln w="12192">
            <a:solidFill>
              <a:srgbClr val="41709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815975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MODUL</a:t>
            </a:r>
            <a:r>
              <a:rPr dirty="0" sz="11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84905" y="1449069"/>
            <a:ext cx="1832610" cy="660400"/>
            <a:chOff x="3184905" y="1449069"/>
            <a:chExt cx="1832610" cy="660400"/>
          </a:xfrm>
        </p:grpSpPr>
        <p:sp>
          <p:nvSpPr>
            <p:cNvPr id="15" name="object 15"/>
            <p:cNvSpPr/>
            <p:nvPr/>
          </p:nvSpPr>
          <p:spPr>
            <a:xfrm>
              <a:off x="3191255" y="1455419"/>
              <a:ext cx="1819910" cy="647700"/>
            </a:xfrm>
            <a:custGeom>
              <a:avLst/>
              <a:gdLst/>
              <a:ahLst/>
              <a:cxnLst/>
              <a:rect l="l" t="t" r="r" b="b"/>
              <a:pathLst>
                <a:path w="1819910" h="647700">
                  <a:moveTo>
                    <a:pt x="1711706" y="0"/>
                  </a:moveTo>
                  <a:lnTo>
                    <a:pt x="107949" y="0"/>
                  </a:lnTo>
                  <a:lnTo>
                    <a:pt x="65954" y="8491"/>
                  </a:lnTo>
                  <a:lnTo>
                    <a:pt x="31638" y="31638"/>
                  </a:lnTo>
                  <a:lnTo>
                    <a:pt x="8491" y="65954"/>
                  </a:lnTo>
                  <a:lnTo>
                    <a:pt x="0" y="107950"/>
                  </a:lnTo>
                  <a:lnTo>
                    <a:pt x="0" y="539750"/>
                  </a:lnTo>
                  <a:lnTo>
                    <a:pt x="8491" y="581745"/>
                  </a:lnTo>
                  <a:lnTo>
                    <a:pt x="31638" y="616061"/>
                  </a:lnTo>
                  <a:lnTo>
                    <a:pt x="65954" y="639208"/>
                  </a:lnTo>
                  <a:lnTo>
                    <a:pt x="107949" y="647700"/>
                  </a:lnTo>
                  <a:lnTo>
                    <a:pt x="1711706" y="647700"/>
                  </a:lnTo>
                  <a:lnTo>
                    <a:pt x="1753701" y="639208"/>
                  </a:lnTo>
                  <a:lnTo>
                    <a:pt x="1788017" y="616061"/>
                  </a:lnTo>
                  <a:lnTo>
                    <a:pt x="1811164" y="581745"/>
                  </a:lnTo>
                  <a:lnTo>
                    <a:pt x="1819656" y="539750"/>
                  </a:lnTo>
                  <a:lnTo>
                    <a:pt x="1819656" y="107950"/>
                  </a:lnTo>
                  <a:lnTo>
                    <a:pt x="1811164" y="65954"/>
                  </a:lnTo>
                  <a:lnTo>
                    <a:pt x="1788017" y="31638"/>
                  </a:lnTo>
                  <a:lnTo>
                    <a:pt x="1753701" y="8491"/>
                  </a:lnTo>
                  <a:lnTo>
                    <a:pt x="171170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3191255" y="1455419"/>
              <a:ext cx="1819910" cy="647700"/>
            </a:xfrm>
            <a:custGeom>
              <a:avLst/>
              <a:gdLst/>
              <a:ahLst/>
              <a:cxnLst/>
              <a:rect l="l" t="t" r="r" b="b"/>
              <a:pathLst>
                <a:path w="1819910" h="647700">
                  <a:moveTo>
                    <a:pt x="0" y="107950"/>
                  </a:moveTo>
                  <a:lnTo>
                    <a:pt x="8491" y="65954"/>
                  </a:lnTo>
                  <a:lnTo>
                    <a:pt x="31638" y="31638"/>
                  </a:lnTo>
                  <a:lnTo>
                    <a:pt x="65954" y="8491"/>
                  </a:lnTo>
                  <a:lnTo>
                    <a:pt x="107949" y="0"/>
                  </a:lnTo>
                  <a:lnTo>
                    <a:pt x="1711706" y="0"/>
                  </a:lnTo>
                  <a:lnTo>
                    <a:pt x="1753701" y="8491"/>
                  </a:lnTo>
                  <a:lnTo>
                    <a:pt x="1788017" y="31638"/>
                  </a:lnTo>
                  <a:lnTo>
                    <a:pt x="1811164" y="65954"/>
                  </a:lnTo>
                  <a:lnTo>
                    <a:pt x="1819656" y="107950"/>
                  </a:lnTo>
                  <a:lnTo>
                    <a:pt x="1819656" y="539750"/>
                  </a:lnTo>
                  <a:lnTo>
                    <a:pt x="1811164" y="581745"/>
                  </a:lnTo>
                  <a:lnTo>
                    <a:pt x="1788017" y="616061"/>
                  </a:lnTo>
                  <a:lnTo>
                    <a:pt x="1753701" y="639208"/>
                  </a:lnTo>
                  <a:lnTo>
                    <a:pt x="1711706" y="647700"/>
                  </a:lnTo>
                  <a:lnTo>
                    <a:pt x="107949" y="647700"/>
                  </a:lnTo>
                  <a:lnTo>
                    <a:pt x="65954" y="639208"/>
                  </a:lnTo>
                  <a:lnTo>
                    <a:pt x="31638" y="616061"/>
                  </a:lnTo>
                  <a:lnTo>
                    <a:pt x="8491" y="581745"/>
                  </a:lnTo>
                  <a:lnTo>
                    <a:pt x="0" y="539750"/>
                  </a:lnTo>
                  <a:lnTo>
                    <a:pt x="0" y="1079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3898772" y="1618234"/>
            <a:ext cx="40576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BSEN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27805" y="8651493"/>
            <a:ext cx="1974214" cy="889000"/>
            <a:chOff x="3527805" y="8651493"/>
            <a:chExt cx="1974214" cy="889000"/>
          </a:xfrm>
        </p:grpSpPr>
        <p:sp>
          <p:nvSpPr>
            <p:cNvPr id="19" name="object 19"/>
            <p:cNvSpPr/>
            <p:nvPr/>
          </p:nvSpPr>
          <p:spPr>
            <a:xfrm>
              <a:off x="3534155" y="8657843"/>
              <a:ext cx="1961514" cy="876300"/>
            </a:xfrm>
            <a:custGeom>
              <a:avLst/>
              <a:gdLst/>
              <a:ahLst/>
              <a:cxnLst/>
              <a:rect l="l" t="t" r="r" b="b"/>
              <a:pathLst>
                <a:path w="1961514" h="876300">
                  <a:moveTo>
                    <a:pt x="980694" y="0"/>
                  </a:moveTo>
                  <a:lnTo>
                    <a:pt x="0" y="438149"/>
                  </a:lnTo>
                  <a:lnTo>
                    <a:pt x="980694" y="876299"/>
                  </a:lnTo>
                  <a:lnTo>
                    <a:pt x="1961388" y="438149"/>
                  </a:lnTo>
                  <a:lnTo>
                    <a:pt x="98069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534155" y="8657843"/>
              <a:ext cx="1961514" cy="876300"/>
            </a:xfrm>
            <a:custGeom>
              <a:avLst/>
              <a:gdLst/>
              <a:ahLst/>
              <a:cxnLst/>
              <a:rect l="l" t="t" r="r" b="b"/>
              <a:pathLst>
                <a:path w="1961514" h="876300">
                  <a:moveTo>
                    <a:pt x="0" y="438149"/>
                  </a:moveTo>
                  <a:lnTo>
                    <a:pt x="980694" y="0"/>
                  </a:lnTo>
                  <a:lnTo>
                    <a:pt x="1961388" y="438149"/>
                  </a:lnTo>
                  <a:lnTo>
                    <a:pt x="980694" y="876299"/>
                  </a:lnTo>
                  <a:lnTo>
                    <a:pt x="0" y="43814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4118228" y="8892641"/>
            <a:ext cx="795020" cy="39433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Apakah</a:t>
            </a:r>
            <a:r>
              <a:rPr dirty="0" sz="1100" spc="1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jarak</a:t>
            </a:r>
            <a:endParaRPr sz="11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&lt;50meter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80205" y="7317993"/>
            <a:ext cx="1774825" cy="746125"/>
            <a:chOff x="3680205" y="7317993"/>
            <a:chExt cx="1774825" cy="746125"/>
          </a:xfrm>
        </p:grpSpPr>
        <p:sp>
          <p:nvSpPr>
            <p:cNvPr id="23" name="object 23"/>
            <p:cNvSpPr/>
            <p:nvPr/>
          </p:nvSpPr>
          <p:spPr>
            <a:xfrm>
              <a:off x="3686555" y="7324343"/>
              <a:ext cx="1762125" cy="733425"/>
            </a:xfrm>
            <a:custGeom>
              <a:avLst/>
              <a:gdLst/>
              <a:ahLst/>
              <a:cxnLst/>
              <a:rect l="l" t="t" r="r" b="b"/>
              <a:pathLst>
                <a:path w="1762125" h="733425">
                  <a:moveTo>
                    <a:pt x="1639570" y="0"/>
                  </a:moveTo>
                  <a:lnTo>
                    <a:pt x="122174" y="0"/>
                  </a:lnTo>
                  <a:lnTo>
                    <a:pt x="74634" y="9606"/>
                  </a:lnTo>
                  <a:lnTo>
                    <a:pt x="35798" y="35798"/>
                  </a:lnTo>
                  <a:lnTo>
                    <a:pt x="9606" y="74634"/>
                  </a:lnTo>
                  <a:lnTo>
                    <a:pt x="0" y="122173"/>
                  </a:lnTo>
                  <a:lnTo>
                    <a:pt x="0" y="610869"/>
                  </a:lnTo>
                  <a:lnTo>
                    <a:pt x="9606" y="658409"/>
                  </a:lnTo>
                  <a:lnTo>
                    <a:pt x="35798" y="697245"/>
                  </a:lnTo>
                  <a:lnTo>
                    <a:pt x="74634" y="723437"/>
                  </a:lnTo>
                  <a:lnTo>
                    <a:pt x="122174" y="733043"/>
                  </a:lnTo>
                  <a:lnTo>
                    <a:pt x="1639570" y="733043"/>
                  </a:lnTo>
                  <a:lnTo>
                    <a:pt x="1687109" y="723437"/>
                  </a:lnTo>
                  <a:lnTo>
                    <a:pt x="1725945" y="697245"/>
                  </a:lnTo>
                  <a:lnTo>
                    <a:pt x="1752137" y="658409"/>
                  </a:lnTo>
                  <a:lnTo>
                    <a:pt x="1761744" y="610869"/>
                  </a:lnTo>
                  <a:lnTo>
                    <a:pt x="1761744" y="122173"/>
                  </a:lnTo>
                  <a:lnTo>
                    <a:pt x="1752137" y="74634"/>
                  </a:lnTo>
                  <a:lnTo>
                    <a:pt x="1725945" y="35798"/>
                  </a:lnTo>
                  <a:lnTo>
                    <a:pt x="1687109" y="9606"/>
                  </a:lnTo>
                  <a:lnTo>
                    <a:pt x="163957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3686555" y="7324343"/>
              <a:ext cx="1762125" cy="733425"/>
            </a:xfrm>
            <a:custGeom>
              <a:avLst/>
              <a:gdLst/>
              <a:ahLst/>
              <a:cxnLst/>
              <a:rect l="l" t="t" r="r" b="b"/>
              <a:pathLst>
                <a:path w="1762125" h="733425">
                  <a:moveTo>
                    <a:pt x="0" y="122173"/>
                  </a:moveTo>
                  <a:lnTo>
                    <a:pt x="9606" y="74634"/>
                  </a:lnTo>
                  <a:lnTo>
                    <a:pt x="35798" y="35798"/>
                  </a:lnTo>
                  <a:lnTo>
                    <a:pt x="74634" y="9606"/>
                  </a:lnTo>
                  <a:lnTo>
                    <a:pt x="122174" y="0"/>
                  </a:lnTo>
                  <a:lnTo>
                    <a:pt x="1639570" y="0"/>
                  </a:lnTo>
                  <a:lnTo>
                    <a:pt x="1687109" y="9606"/>
                  </a:lnTo>
                  <a:lnTo>
                    <a:pt x="1725945" y="35798"/>
                  </a:lnTo>
                  <a:lnTo>
                    <a:pt x="1752137" y="74634"/>
                  </a:lnTo>
                  <a:lnTo>
                    <a:pt x="1761744" y="122173"/>
                  </a:lnTo>
                  <a:lnTo>
                    <a:pt x="1761744" y="610869"/>
                  </a:lnTo>
                  <a:lnTo>
                    <a:pt x="1752137" y="658409"/>
                  </a:lnTo>
                  <a:lnTo>
                    <a:pt x="1725945" y="697245"/>
                  </a:lnTo>
                  <a:lnTo>
                    <a:pt x="1687109" y="723437"/>
                  </a:lnTo>
                  <a:lnTo>
                    <a:pt x="1639570" y="733043"/>
                  </a:lnTo>
                  <a:lnTo>
                    <a:pt x="122174" y="733043"/>
                  </a:lnTo>
                  <a:lnTo>
                    <a:pt x="74634" y="723437"/>
                  </a:lnTo>
                  <a:lnTo>
                    <a:pt x="35798" y="697245"/>
                  </a:lnTo>
                  <a:lnTo>
                    <a:pt x="9606" y="658409"/>
                  </a:lnTo>
                  <a:lnTo>
                    <a:pt x="0" y="610869"/>
                  </a:lnTo>
                  <a:lnTo>
                    <a:pt x="0" y="122173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 txBox="1"/>
          <p:nvPr/>
        </p:nvSpPr>
        <p:spPr>
          <a:xfrm>
            <a:off x="3874389" y="7374483"/>
            <a:ext cx="1384935" cy="579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2540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Mengukur 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jarak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device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dengan</a:t>
            </a:r>
            <a:r>
              <a:rPr dirty="0" sz="11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posisi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koordinat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kantor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223005" y="2299461"/>
            <a:ext cx="2527300" cy="936625"/>
            <a:chOff x="3223005" y="2299461"/>
            <a:chExt cx="2527300" cy="936625"/>
          </a:xfrm>
        </p:grpSpPr>
        <p:sp>
          <p:nvSpPr>
            <p:cNvPr id="27" name="object 27"/>
            <p:cNvSpPr/>
            <p:nvPr/>
          </p:nvSpPr>
          <p:spPr>
            <a:xfrm>
              <a:off x="3229355" y="2305811"/>
              <a:ext cx="2514600" cy="923925"/>
            </a:xfrm>
            <a:custGeom>
              <a:avLst/>
              <a:gdLst/>
              <a:ahLst/>
              <a:cxnLst/>
              <a:rect l="l" t="t" r="r" b="b"/>
              <a:pathLst>
                <a:path w="2514600" h="923925">
                  <a:moveTo>
                    <a:pt x="1257299" y="0"/>
                  </a:moveTo>
                  <a:lnTo>
                    <a:pt x="0" y="461772"/>
                  </a:lnTo>
                  <a:lnTo>
                    <a:pt x="1257299" y="923544"/>
                  </a:lnTo>
                  <a:lnTo>
                    <a:pt x="2514599" y="461772"/>
                  </a:lnTo>
                  <a:lnTo>
                    <a:pt x="1257299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229355" y="2305811"/>
              <a:ext cx="2514600" cy="923925"/>
            </a:xfrm>
            <a:custGeom>
              <a:avLst/>
              <a:gdLst/>
              <a:ahLst/>
              <a:cxnLst/>
              <a:rect l="l" t="t" r="r" b="b"/>
              <a:pathLst>
                <a:path w="2514600" h="923925">
                  <a:moveTo>
                    <a:pt x="0" y="461772"/>
                  </a:moveTo>
                  <a:lnTo>
                    <a:pt x="1257299" y="0"/>
                  </a:lnTo>
                  <a:lnTo>
                    <a:pt x="2514599" y="461772"/>
                  </a:lnTo>
                  <a:lnTo>
                    <a:pt x="1257299" y="923544"/>
                  </a:lnTo>
                  <a:lnTo>
                    <a:pt x="0" y="461772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3956684" y="2550388"/>
            <a:ext cx="105981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 marR="5080" indent="-76200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ek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kah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GPS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sudah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aktif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517394" y="3203194"/>
            <a:ext cx="1404620" cy="736600"/>
            <a:chOff x="2517394" y="3203194"/>
            <a:chExt cx="1404620" cy="736600"/>
          </a:xfrm>
        </p:grpSpPr>
        <p:sp>
          <p:nvSpPr>
            <p:cNvPr id="31" name="object 31"/>
            <p:cNvSpPr/>
            <p:nvPr/>
          </p:nvSpPr>
          <p:spPr>
            <a:xfrm>
              <a:off x="2523744" y="3209544"/>
              <a:ext cx="1391920" cy="723900"/>
            </a:xfrm>
            <a:custGeom>
              <a:avLst/>
              <a:gdLst/>
              <a:ahLst/>
              <a:cxnLst/>
              <a:rect l="l" t="t" r="r" b="b"/>
              <a:pathLst>
                <a:path w="1391920" h="723900">
                  <a:moveTo>
                    <a:pt x="1270761" y="0"/>
                  </a:moveTo>
                  <a:lnTo>
                    <a:pt x="120650" y="0"/>
                  </a:lnTo>
                  <a:lnTo>
                    <a:pt x="73669" y="9475"/>
                  </a:lnTo>
                  <a:lnTo>
                    <a:pt x="35321" y="35321"/>
                  </a:lnTo>
                  <a:lnTo>
                    <a:pt x="9475" y="73669"/>
                  </a:lnTo>
                  <a:lnTo>
                    <a:pt x="0" y="120650"/>
                  </a:lnTo>
                  <a:lnTo>
                    <a:pt x="0" y="603250"/>
                  </a:lnTo>
                  <a:lnTo>
                    <a:pt x="9475" y="650230"/>
                  </a:lnTo>
                  <a:lnTo>
                    <a:pt x="35321" y="688578"/>
                  </a:lnTo>
                  <a:lnTo>
                    <a:pt x="73669" y="714424"/>
                  </a:lnTo>
                  <a:lnTo>
                    <a:pt x="120650" y="723900"/>
                  </a:lnTo>
                  <a:lnTo>
                    <a:pt x="1270761" y="723900"/>
                  </a:lnTo>
                  <a:lnTo>
                    <a:pt x="1317742" y="714424"/>
                  </a:lnTo>
                  <a:lnTo>
                    <a:pt x="1356090" y="688578"/>
                  </a:lnTo>
                  <a:lnTo>
                    <a:pt x="1381936" y="650230"/>
                  </a:lnTo>
                  <a:lnTo>
                    <a:pt x="1391411" y="603250"/>
                  </a:lnTo>
                  <a:lnTo>
                    <a:pt x="1391411" y="120650"/>
                  </a:lnTo>
                  <a:lnTo>
                    <a:pt x="1381936" y="73669"/>
                  </a:lnTo>
                  <a:lnTo>
                    <a:pt x="1356090" y="35321"/>
                  </a:lnTo>
                  <a:lnTo>
                    <a:pt x="1317742" y="9475"/>
                  </a:lnTo>
                  <a:lnTo>
                    <a:pt x="1270761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2523744" y="3209544"/>
              <a:ext cx="1391920" cy="723900"/>
            </a:xfrm>
            <a:custGeom>
              <a:avLst/>
              <a:gdLst/>
              <a:ahLst/>
              <a:cxnLst/>
              <a:rect l="l" t="t" r="r" b="b"/>
              <a:pathLst>
                <a:path w="1391920" h="723900">
                  <a:moveTo>
                    <a:pt x="0" y="120650"/>
                  </a:moveTo>
                  <a:lnTo>
                    <a:pt x="9475" y="73669"/>
                  </a:lnTo>
                  <a:lnTo>
                    <a:pt x="35321" y="35321"/>
                  </a:lnTo>
                  <a:lnTo>
                    <a:pt x="73669" y="9475"/>
                  </a:lnTo>
                  <a:lnTo>
                    <a:pt x="120650" y="0"/>
                  </a:lnTo>
                  <a:lnTo>
                    <a:pt x="1270761" y="0"/>
                  </a:lnTo>
                  <a:lnTo>
                    <a:pt x="1317742" y="9475"/>
                  </a:lnTo>
                  <a:lnTo>
                    <a:pt x="1356090" y="35321"/>
                  </a:lnTo>
                  <a:lnTo>
                    <a:pt x="1381936" y="73669"/>
                  </a:lnTo>
                  <a:lnTo>
                    <a:pt x="1391411" y="120650"/>
                  </a:lnTo>
                  <a:lnTo>
                    <a:pt x="1391411" y="603250"/>
                  </a:lnTo>
                  <a:lnTo>
                    <a:pt x="1381936" y="650230"/>
                  </a:lnTo>
                  <a:lnTo>
                    <a:pt x="1356090" y="688578"/>
                  </a:lnTo>
                  <a:lnTo>
                    <a:pt x="1317742" y="714424"/>
                  </a:lnTo>
                  <a:lnTo>
                    <a:pt x="1270761" y="723900"/>
                  </a:lnTo>
                  <a:lnTo>
                    <a:pt x="120650" y="723900"/>
                  </a:lnTo>
                  <a:lnTo>
                    <a:pt x="73669" y="714424"/>
                  </a:lnTo>
                  <a:lnTo>
                    <a:pt x="35321" y="688578"/>
                  </a:lnTo>
                  <a:lnTo>
                    <a:pt x="9475" y="650230"/>
                  </a:lnTo>
                  <a:lnTo>
                    <a:pt x="0" y="603250"/>
                  </a:lnTo>
                  <a:lnTo>
                    <a:pt x="0" y="1206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2674747" y="3260572"/>
            <a:ext cx="1092835" cy="577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95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ara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h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er 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untuk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mengaktifkan</a:t>
            </a:r>
            <a:r>
              <a:rPr dirty="0" sz="11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GPS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080261" y="1952117"/>
            <a:ext cx="3451860" cy="1958975"/>
            <a:chOff x="1080261" y="1952117"/>
            <a:chExt cx="3451860" cy="1958975"/>
          </a:xfrm>
        </p:grpSpPr>
        <p:sp>
          <p:nvSpPr>
            <p:cNvPr id="35" name="object 35"/>
            <p:cNvSpPr/>
            <p:nvPr/>
          </p:nvSpPr>
          <p:spPr>
            <a:xfrm>
              <a:off x="1086612" y="1952116"/>
              <a:ext cx="3445510" cy="1952625"/>
            </a:xfrm>
            <a:custGeom>
              <a:avLst/>
              <a:gdLst/>
              <a:ahLst/>
              <a:cxnLst/>
              <a:rect l="l" t="t" r="r" b="b"/>
              <a:pathLst>
                <a:path w="3445510" h="1952625">
                  <a:moveTo>
                    <a:pt x="1085088" y="1373251"/>
                  </a:moveTo>
                  <a:lnTo>
                    <a:pt x="1075982" y="1328153"/>
                  </a:lnTo>
                  <a:lnTo>
                    <a:pt x="1051179" y="1291336"/>
                  </a:lnTo>
                  <a:lnTo>
                    <a:pt x="1014361" y="1266532"/>
                  </a:lnTo>
                  <a:lnTo>
                    <a:pt x="969264" y="1257427"/>
                  </a:lnTo>
                  <a:lnTo>
                    <a:pt x="115824" y="1257427"/>
                  </a:lnTo>
                  <a:lnTo>
                    <a:pt x="70739" y="1266532"/>
                  </a:lnTo>
                  <a:lnTo>
                    <a:pt x="33921" y="1291348"/>
                  </a:lnTo>
                  <a:lnTo>
                    <a:pt x="9093" y="1328153"/>
                  </a:lnTo>
                  <a:lnTo>
                    <a:pt x="0" y="1373251"/>
                  </a:lnTo>
                  <a:lnTo>
                    <a:pt x="0" y="1836547"/>
                  </a:lnTo>
                  <a:lnTo>
                    <a:pt x="9093" y="1881657"/>
                  </a:lnTo>
                  <a:lnTo>
                    <a:pt x="33921" y="1918462"/>
                  </a:lnTo>
                  <a:lnTo>
                    <a:pt x="70739" y="1943277"/>
                  </a:lnTo>
                  <a:lnTo>
                    <a:pt x="115824" y="1952371"/>
                  </a:lnTo>
                  <a:lnTo>
                    <a:pt x="969264" y="1952371"/>
                  </a:lnTo>
                  <a:lnTo>
                    <a:pt x="1014361" y="1943277"/>
                  </a:lnTo>
                  <a:lnTo>
                    <a:pt x="1051166" y="1918462"/>
                  </a:lnTo>
                  <a:lnTo>
                    <a:pt x="1075982" y="1881657"/>
                  </a:lnTo>
                  <a:lnTo>
                    <a:pt x="1085088" y="1836547"/>
                  </a:lnTo>
                  <a:lnTo>
                    <a:pt x="1085088" y="1373251"/>
                  </a:lnTo>
                  <a:close/>
                </a:path>
                <a:path w="3445510" h="1952625">
                  <a:moveTo>
                    <a:pt x="3445510" y="256286"/>
                  </a:moveTo>
                  <a:lnTo>
                    <a:pt x="3413772" y="257187"/>
                  </a:lnTo>
                  <a:lnTo>
                    <a:pt x="3406394" y="0"/>
                  </a:lnTo>
                  <a:lnTo>
                    <a:pt x="3393694" y="254"/>
                  </a:lnTo>
                  <a:lnTo>
                    <a:pt x="3401072" y="257556"/>
                  </a:lnTo>
                  <a:lnTo>
                    <a:pt x="3369310" y="258445"/>
                  </a:lnTo>
                  <a:lnTo>
                    <a:pt x="3409569" y="333502"/>
                  </a:lnTo>
                  <a:lnTo>
                    <a:pt x="3438995" y="270256"/>
                  </a:lnTo>
                  <a:lnTo>
                    <a:pt x="3445510" y="25628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86611" y="3209544"/>
              <a:ext cx="1085215" cy="695325"/>
            </a:xfrm>
            <a:custGeom>
              <a:avLst/>
              <a:gdLst/>
              <a:ahLst/>
              <a:cxnLst/>
              <a:rect l="l" t="t" r="r" b="b"/>
              <a:pathLst>
                <a:path w="1085214" h="695325">
                  <a:moveTo>
                    <a:pt x="0" y="115824"/>
                  </a:moveTo>
                  <a:lnTo>
                    <a:pt x="9101" y="70723"/>
                  </a:lnTo>
                  <a:lnTo>
                    <a:pt x="33923" y="33909"/>
                  </a:lnTo>
                  <a:lnTo>
                    <a:pt x="70739" y="9096"/>
                  </a:lnTo>
                  <a:lnTo>
                    <a:pt x="115824" y="0"/>
                  </a:lnTo>
                  <a:lnTo>
                    <a:pt x="969263" y="0"/>
                  </a:lnTo>
                  <a:lnTo>
                    <a:pt x="1014364" y="9096"/>
                  </a:lnTo>
                  <a:lnTo>
                    <a:pt x="1051179" y="33908"/>
                  </a:lnTo>
                  <a:lnTo>
                    <a:pt x="1075991" y="70723"/>
                  </a:lnTo>
                  <a:lnTo>
                    <a:pt x="1085088" y="115824"/>
                  </a:lnTo>
                  <a:lnTo>
                    <a:pt x="1085088" y="579119"/>
                  </a:lnTo>
                  <a:lnTo>
                    <a:pt x="1075991" y="624220"/>
                  </a:lnTo>
                  <a:lnTo>
                    <a:pt x="1051178" y="661034"/>
                  </a:lnTo>
                  <a:lnTo>
                    <a:pt x="1014364" y="685847"/>
                  </a:lnTo>
                  <a:lnTo>
                    <a:pt x="969263" y="694943"/>
                  </a:lnTo>
                  <a:lnTo>
                    <a:pt x="115824" y="694943"/>
                  </a:lnTo>
                  <a:lnTo>
                    <a:pt x="70739" y="685847"/>
                  </a:lnTo>
                  <a:lnTo>
                    <a:pt x="33923" y="661034"/>
                  </a:lnTo>
                  <a:lnTo>
                    <a:pt x="9101" y="624220"/>
                  </a:lnTo>
                  <a:lnTo>
                    <a:pt x="0" y="579119"/>
                  </a:lnTo>
                  <a:lnTo>
                    <a:pt x="0" y="11582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228140" y="3260572"/>
            <a:ext cx="803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5904">
              <a:lnSpc>
                <a:spcPct val="1091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tifkan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03933" y="3642486"/>
            <a:ext cx="25146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GPS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616836" y="1664080"/>
            <a:ext cx="4391025" cy="3456940"/>
            <a:chOff x="1616836" y="1664080"/>
            <a:chExt cx="4391025" cy="3456940"/>
          </a:xfrm>
        </p:grpSpPr>
        <p:sp>
          <p:nvSpPr>
            <p:cNvPr id="40" name="object 40"/>
            <p:cNvSpPr/>
            <p:nvPr/>
          </p:nvSpPr>
          <p:spPr>
            <a:xfrm>
              <a:off x="2180843" y="3540125"/>
              <a:ext cx="353060" cy="76200"/>
            </a:xfrm>
            <a:custGeom>
              <a:avLst/>
              <a:gdLst/>
              <a:ahLst/>
              <a:cxnLst/>
              <a:rect l="l" t="t" r="r" b="b"/>
              <a:pathLst>
                <a:path w="353060" h="76200">
                  <a:moveTo>
                    <a:pt x="75183" y="0"/>
                  </a:moveTo>
                  <a:lnTo>
                    <a:pt x="0" y="40132"/>
                  </a:lnTo>
                  <a:lnTo>
                    <a:pt x="77216" y="76200"/>
                  </a:lnTo>
                  <a:lnTo>
                    <a:pt x="76376" y="44703"/>
                  </a:lnTo>
                  <a:lnTo>
                    <a:pt x="63626" y="44703"/>
                  </a:lnTo>
                  <a:lnTo>
                    <a:pt x="63245" y="32003"/>
                  </a:lnTo>
                  <a:lnTo>
                    <a:pt x="76028" y="31661"/>
                  </a:lnTo>
                  <a:lnTo>
                    <a:pt x="75183" y="0"/>
                  </a:lnTo>
                  <a:close/>
                </a:path>
                <a:path w="353060" h="76200">
                  <a:moveTo>
                    <a:pt x="76028" y="31661"/>
                  </a:moveTo>
                  <a:lnTo>
                    <a:pt x="63245" y="32003"/>
                  </a:lnTo>
                  <a:lnTo>
                    <a:pt x="63626" y="44703"/>
                  </a:lnTo>
                  <a:lnTo>
                    <a:pt x="76366" y="44362"/>
                  </a:lnTo>
                  <a:lnTo>
                    <a:pt x="76028" y="31661"/>
                  </a:lnTo>
                  <a:close/>
                </a:path>
                <a:path w="353060" h="76200">
                  <a:moveTo>
                    <a:pt x="76366" y="44362"/>
                  </a:moveTo>
                  <a:lnTo>
                    <a:pt x="63626" y="44703"/>
                  </a:lnTo>
                  <a:lnTo>
                    <a:pt x="76376" y="44703"/>
                  </a:lnTo>
                  <a:lnTo>
                    <a:pt x="76366" y="44362"/>
                  </a:lnTo>
                  <a:close/>
                </a:path>
                <a:path w="353060" h="76200">
                  <a:moveTo>
                    <a:pt x="352298" y="24257"/>
                  </a:moveTo>
                  <a:lnTo>
                    <a:pt x="76028" y="31661"/>
                  </a:lnTo>
                  <a:lnTo>
                    <a:pt x="76366" y="44362"/>
                  </a:lnTo>
                  <a:lnTo>
                    <a:pt x="352551" y="36957"/>
                  </a:lnTo>
                  <a:lnTo>
                    <a:pt x="352298" y="24257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620011" y="1667255"/>
              <a:ext cx="19050" cy="1847850"/>
            </a:xfrm>
            <a:custGeom>
              <a:avLst/>
              <a:gdLst/>
              <a:ahLst/>
              <a:cxnLst/>
              <a:rect l="l" t="t" r="r" b="b"/>
              <a:pathLst>
                <a:path w="19050" h="1847850">
                  <a:moveTo>
                    <a:pt x="0" y="1847850"/>
                  </a:moveTo>
                  <a:lnTo>
                    <a:pt x="1905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2991611" y="3857244"/>
              <a:ext cx="3009900" cy="1257300"/>
            </a:xfrm>
            <a:custGeom>
              <a:avLst/>
              <a:gdLst/>
              <a:ahLst/>
              <a:cxnLst/>
              <a:rect l="l" t="t" r="r" b="b"/>
              <a:pathLst>
                <a:path w="3009900" h="1257300">
                  <a:moveTo>
                    <a:pt x="1504950" y="0"/>
                  </a:moveTo>
                  <a:lnTo>
                    <a:pt x="0" y="628650"/>
                  </a:lnTo>
                  <a:lnTo>
                    <a:pt x="1504950" y="1257300"/>
                  </a:lnTo>
                  <a:lnTo>
                    <a:pt x="3009900" y="628650"/>
                  </a:lnTo>
                  <a:lnTo>
                    <a:pt x="15049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2991611" y="3857244"/>
              <a:ext cx="3009900" cy="1257300"/>
            </a:xfrm>
            <a:custGeom>
              <a:avLst/>
              <a:gdLst/>
              <a:ahLst/>
              <a:cxnLst/>
              <a:rect l="l" t="t" r="r" b="b"/>
              <a:pathLst>
                <a:path w="3009900" h="1257300">
                  <a:moveTo>
                    <a:pt x="0" y="628650"/>
                  </a:moveTo>
                  <a:lnTo>
                    <a:pt x="1504950" y="0"/>
                  </a:lnTo>
                  <a:lnTo>
                    <a:pt x="3009900" y="628650"/>
                  </a:lnTo>
                  <a:lnTo>
                    <a:pt x="1504950" y="1257300"/>
                  </a:lnTo>
                  <a:lnTo>
                    <a:pt x="0" y="6286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/>
          <p:cNvSpPr txBox="1"/>
          <p:nvPr/>
        </p:nvSpPr>
        <p:spPr>
          <a:xfrm>
            <a:off x="3965828" y="4188435"/>
            <a:ext cx="1059815" cy="576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9600"/>
              </a:lnSpc>
              <a:spcBef>
                <a:spcPts val="95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ek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ap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kah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koordinat kantor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sudah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ada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45693" y="1008888"/>
            <a:ext cx="4197350" cy="4417060"/>
            <a:chOff x="345693" y="1008888"/>
            <a:chExt cx="4197350" cy="4417060"/>
          </a:xfrm>
        </p:grpSpPr>
        <p:sp>
          <p:nvSpPr>
            <p:cNvPr id="46" name="object 46"/>
            <p:cNvSpPr/>
            <p:nvPr/>
          </p:nvSpPr>
          <p:spPr>
            <a:xfrm>
              <a:off x="4177284" y="1008888"/>
              <a:ext cx="76200" cy="419100"/>
            </a:xfrm>
            <a:custGeom>
              <a:avLst/>
              <a:gdLst/>
              <a:ahLst/>
              <a:cxnLst/>
              <a:rect l="l" t="t" r="r" b="b"/>
              <a:pathLst>
                <a:path w="76200" h="419100">
                  <a:moveTo>
                    <a:pt x="31750" y="342900"/>
                  </a:moveTo>
                  <a:lnTo>
                    <a:pt x="0" y="342900"/>
                  </a:lnTo>
                  <a:lnTo>
                    <a:pt x="38100" y="419100"/>
                  </a:lnTo>
                  <a:lnTo>
                    <a:pt x="69850" y="355600"/>
                  </a:lnTo>
                  <a:lnTo>
                    <a:pt x="31750" y="355600"/>
                  </a:lnTo>
                  <a:lnTo>
                    <a:pt x="31750" y="342900"/>
                  </a:lnTo>
                  <a:close/>
                </a:path>
                <a:path w="76200" h="419100">
                  <a:moveTo>
                    <a:pt x="44450" y="0"/>
                  </a:moveTo>
                  <a:lnTo>
                    <a:pt x="31750" y="0"/>
                  </a:lnTo>
                  <a:lnTo>
                    <a:pt x="31750" y="355600"/>
                  </a:lnTo>
                  <a:lnTo>
                    <a:pt x="44450" y="355600"/>
                  </a:lnTo>
                  <a:lnTo>
                    <a:pt x="44450" y="0"/>
                  </a:lnTo>
                  <a:close/>
                </a:path>
                <a:path w="76200" h="419100">
                  <a:moveTo>
                    <a:pt x="76200" y="342900"/>
                  </a:moveTo>
                  <a:lnTo>
                    <a:pt x="44450" y="342900"/>
                  </a:lnTo>
                  <a:lnTo>
                    <a:pt x="44450" y="355600"/>
                  </a:lnTo>
                  <a:lnTo>
                    <a:pt x="69850" y="355600"/>
                  </a:lnTo>
                  <a:lnTo>
                    <a:pt x="76200" y="3429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4495799" y="3238500"/>
              <a:ext cx="0" cy="276225"/>
            </a:xfrm>
            <a:custGeom>
              <a:avLst/>
              <a:gdLst/>
              <a:ahLst/>
              <a:cxnLst/>
              <a:rect l="l" t="t" r="r" b="b"/>
              <a:pathLst>
                <a:path w="0" h="276225">
                  <a:moveTo>
                    <a:pt x="0" y="0"/>
                  </a:moveTo>
                  <a:lnTo>
                    <a:pt x="0" y="276225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6843" y="3666744"/>
              <a:ext cx="76200" cy="20955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52043" y="4020311"/>
              <a:ext cx="1515110" cy="1399540"/>
            </a:xfrm>
            <a:custGeom>
              <a:avLst/>
              <a:gdLst/>
              <a:ahLst/>
              <a:cxnLst/>
              <a:rect l="l" t="t" r="r" b="b"/>
              <a:pathLst>
                <a:path w="1515110" h="1399539">
                  <a:moveTo>
                    <a:pt x="757428" y="0"/>
                  </a:moveTo>
                  <a:lnTo>
                    <a:pt x="707627" y="1487"/>
                  </a:lnTo>
                  <a:lnTo>
                    <a:pt x="658686" y="5890"/>
                  </a:lnTo>
                  <a:lnTo>
                    <a:pt x="610705" y="13114"/>
                  </a:lnTo>
                  <a:lnTo>
                    <a:pt x="563784" y="23069"/>
                  </a:lnTo>
                  <a:lnTo>
                    <a:pt x="518023" y="35661"/>
                  </a:lnTo>
                  <a:lnTo>
                    <a:pt x="473521" y="50799"/>
                  </a:lnTo>
                  <a:lnTo>
                    <a:pt x="430378" y="68391"/>
                  </a:lnTo>
                  <a:lnTo>
                    <a:pt x="388694" y="88344"/>
                  </a:lnTo>
                  <a:lnTo>
                    <a:pt x="348569" y="110566"/>
                  </a:lnTo>
                  <a:lnTo>
                    <a:pt x="310102" y="134965"/>
                  </a:lnTo>
                  <a:lnTo>
                    <a:pt x="273393" y="161449"/>
                  </a:lnTo>
                  <a:lnTo>
                    <a:pt x="238543" y="189926"/>
                  </a:lnTo>
                  <a:lnTo>
                    <a:pt x="205651" y="220303"/>
                  </a:lnTo>
                  <a:lnTo>
                    <a:pt x="174817" y="252488"/>
                  </a:lnTo>
                  <a:lnTo>
                    <a:pt x="146140" y="286390"/>
                  </a:lnTo>
                  <a:lnTo>
                    <a:pt x="119721" y="321915"/>
                  </a:lnTo>
                  <a:lnTo>
                    <a:pt x="95659" y="358972"/>
                  </a:lnTo>
                  <a:lnTo>
                    <a:pt x="74054" y="397469"/>
                  </a:lnTo>
                  <a:lnTo>
                    <a:pt x="55006" y="437314"/>
                  </a:lnTo>
                  <a:lnTo>
                    <a:pt x="38614" y="478414"/>
                  </a:lnTo>
                  <a:lnTo>
                    <a:pt x="24979" y="520676"/>
                  </a:lnTo>
                  <a:lnTo>
                    <a:pt x="14200" y="564010"/>
                  </a:lnTo>
                  <a:lnTo>
                    <a:pt x="6377" y="608323"/>
                  </a:lnTo>
                  <a:lnTo>
                    <a:pt x="1611" y="653522"/>
                  </a:lnTo>
                  <a:lnTo>
                    <a:pt x="0" y="699515"/>
                  </a:lnTo>
                  <a:lnTo>
                    <a:pt x="1611" y="745509"/>
                  </a:lnTo>
                  <a:lnTo>
                    <a:pt x="6377" y="790708"/>
                  </a:lnTo>
                  <a:lnTo>
                    <a:pt x="14200" y="835021"/>
                  </a:lnTo>
                  <a:lnTo>
                    <a:pt x="24979" y="878355"/>
                  </a:lnTo>
                  <a:lnTo>
                    <a:pt x="38614" y="920617"/>
                  </a:lnTo>
                  <a:lnTo>
                    <a:pt x="55006" y="961717"/>
                  </a:lnTo>
                  <a:lnTo>
                    <a:pt x="74054" y="1001562"/>
                  </a:lnTo>
                  <a:lnTo>
                    <a:pt x="95659" y="1040059"/>
                  </a:lnTo>
                  <a:lnTo>
                    <a:pt x="119721" y="1077116"/>
                  </a:lnTo>
                  <a:lnTo>
                    <a:pt x="146140" y="1112641"/>
                  </a:lnTo>
                  <a:lnTo>
                    <a:pt x="174817" y="1146543"/>
                  </a:lnTo>
                  <a:lnTo>
                    <a:pt x="205651" y="1178728"/>
                  </a:lnTo>
                  <a:lnTo>
                    <a:pt x="238543" y="1209105"/>
                  </a:lnTo>
                  <a:lnTo>
                    <a:pt x="273393" y="1237582"/>
                  </a:lnTo>
                  <a:lnTo>
                    <a:pt x="310102" y="1264066"/>
                  </a:lnTo>
                  <a:lnTo>
                    <a:pt x="348569" y="1288465"/>
                  </a:lnTo>
                  <a:lnTo>
                    <a:pt x="388694" y="1310687"/>
                  </a:lnTo>
                  <a:lnTo>
                    <a:pt x="430378" y="1330640"/>
                  </a:lnTo>
                  <a:lnTo>
                    <a:pt x="473521" y="1348232"/>
                  </a:lnTo>
                  <a:lnTo>
                    <a:pt x="518023" y="1363370"/>
                  </a:lnTo>
                  <a:lnTo>
                    <a:pt x="563784" y="1375962"/>
                  </a:lnTo>
                  <a:lnTo>
                    <a:pt x="610705" y="1385917"/>
                  </a:lnTo>
                  <a:lnTo>
                    <a:pt x="658686" y="1393141"/>
                  </a:lnTo>
                  <a:lnTo>
                    <a:pt x="707627" y="1397544"/>
                  </a:lnTo>
                  <a:lnTo>
                    <a:pt x="757428" y="1399032"/>
                  </a:lnTo>
                  <a:lnTo>
                    <a:pt x="807231" y="1397544"/>
                  </a:lnTo>
                  <a:lnTo>
                    <a:pt x="856174" y="1393141"/>
                  </a:lnTo>
                  <a:lnTo>
                    <a:pt x="904157" y="1385917"/>
                  </a:lnTo>
                  <a:lnTo>
                    <a:pt x="951079" y="1375962"/>
                  </a:lnTo>
                  <a:lnTo>
                    <a:pt x="996842" y="1363370"/>
                  </a:lnTo>
                  <a:lnTo>
                    <a:pt x="1041345" y="1348232"/>
                  </a:lnTo>
                  <a:lnTo>
                    <a:pt x="1084488" y="1330640"/>
                  </a:lnTo>
                  <a:lnTo>
                    <a:pt x="1126172" y="1310687"/>
                  </a:lnTo>
                  <a:lnTo>
                    <a:pt x="1166298" y="1288465"/>
                  </a:lnTo>
                  <a:lnTo>
                    <a:pt x="1204764" y="1264066"/>
                  </a:lnTo>
                  <a:lnTo>
                    <a:pt x="1241472" y="1237582"/>
                  </a:lnTo>
                  <a:lnTo>
                    <a:pt x="1276322" y="1209105"/>
                  </a:lnTo>
                  <a:lnTo>
                    <a:pt x="1309213" y="1178728"/>
                  </a:lnTo>
                  <a:lnTo>
                    <a:pt x="1340046" y="1146543"/>
                  </a:lnTo>
                  <a:lnTo>
                    <a:pt x="1368722" y="1112641"/>
                  </a:lnTo>
                  <a:lnTo>
                    <a:pt x="1395140" y="1077116"/>
                  </a:lnTo>
                  <a:lnTo>
                    <a:pt x="1419202" y="1040059"/>
                  </a:lnTo>
                  <a:lnTo>
                    <a:pt x="1440806" y="1001562"/>
                  </a:lnTo>
                  <a:lnTo>
                    <a:pt x="1459853" y="961717"/>
                  </a:lnTo>
                  <a:lnTo>
                    <a:pt x="1476243" y="920617"/>
                  </a:lnTo>
                  <a:lnTo>
                    <a:pt x="1489878" y="878355"/>
                  </a:lnTo>
                  <a:lnTo>
                    <a:pt x="1500656" y="835021"/>
                  </a:lnTo>
                  <a:lnTo>
                    <a:pt x="1508478" y="790708"/>
                  </a:lnTo>
                  <a:lnTo>
                    <a:pt x="1513244" y="745509"/>
                  </a:lnTo>
                  <a:lnTo>
                    <a:pt x="1514856" y="699515"/>
                  </a:lnTo>
                  <a:lnTo>
                    <a:pt x="1513244" y="653522"/>
                  </a:lnTo>
                  <a:lnTo>
                    <a:pt x="1508478" y="608323"/>
                  </a:lnTo>
                  <a:lnTo>
                    <a:pt x="1500656" y="564010"/>
                  </a:lnTo>
                  <a:lnTo>
                    <a:pt x="1489878" y="520676"/>
                  </a:lnTo>
                  <a:lnTo>
                    <a:pt x="1476243" y="478414"/>
                  </a:lnTo>
                  <a:lnTo>
                    <a:pt x="1459853" y="437314"/>
                  </a:lnTo>
                  <a:lnTo>
                    <a:pt x="1440806" y="397469"/>
                  </a:lnTo>
                  <a:lnTo>
                    <a:pt x="1419202" y="358972"/>
                  </a:lnTo>
                  <a:lnTo>
                    <a:pt x="1395140" y="321915"/>
                  </a:lnTo>
                  <a:lnTo>
                    <a:pt x="1368722" y="286390"/>
                  </a:lnTo>
                  <a:lnTo>
                    <a:pt x="1340046" y="252488"/>
                  </a:lnTo>
                  <a:lnTo>
                    <a:pt x="1309213" y="220303"/>
                  </a:lnTo>
                  <a:lnTo>
                    <a:pt x="1276322" y="189926"/>
                  </a:lnTo>
                  <a:lnTo>
                    <a:pt x="1241472" y="161449"/>
                  </a:lnTo>
                  <a:lnTo>
                    <a:pt x="1204764" y="134965"/>
                  </a:lnTo>
                  <a:lnTo>
                    <a:pt x="1166298" y="110566"/>
                  </a:lnTo>
                  <a:lnTo>
                    <a:pt x="1126172" y="88344"/>
                  </a:lnTo>
                  <a:lnTo>
                    <a:pt x="1084488" y="68391"/>
                  </a:lnTo>
                  <a:lnTo>
                    <a:pt x="1041345" y="50799"/>
                  </a:lnTo>
                  <a:lnTo>
                    <a:pt x="996842" y="35661"/>
                  </a:lnTo>
                  <a:lnTo>
                    <a:pt x="951079" y="23069"/>
                  </a:lnTo>
                  <a:lnTo>
                    <a:pt x="904157" y="13114"/>
                  </a:lnTo>
                  <a:lnTo>
                    <a:pt x="856174" y="5890"/>
                  </a:lnTo>
                  <a:lnTo>
                    <a:pt x="807231" y="1487"/>
                  </a:lnTo>
                  <a:lnTo>
                    <a:pt x="75742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352043" y="4020311"/>
              <a:ext cx="1515110" cy="1399540"/>
            </a:xfrm>
            <a:custGeom>
              <a:avLst/>
              <a:gdLst/>
              <a:ahLst/>
              <a:cxnLst/>
              <a:rect l="l" t="t" r="r" b="b"/>
              <a:pathLst>
                <a:path w="1515110" h="1399539">
                  <a:moveTo>
                    <a:pt x="0" y="699515"/>
                  </a:moveTo>
                  <a:lnTo>
                    <a:pt x="1611" y="653522"/>
                  </a:lnTo>
                  <a:lnTo>
                    <a:pt x="6377" y="608323"/>
                  </a:lnTo>
                  <a:lnTo>
                    <a:pt x="14200" y="564010"/>
                  </a:lnTo>
                  <a:lnTo>
                    <a:pt x="24979" y="520676"/>
                  </a:lnTo>
                  <a:lnTo>
                    <a:pt x="38614" y="478414"/>
                  </a:lnTo>
                  <a:lnTo>
                    <a:pt x="55006" y="437314"/>
                  </a:lnTo>
                  <a:lnTo>
                    <a:pt x="74054" y="397469"/>
                  </a:lnTo>
                  <a:lnTo>
                    <a:pt x="95659" y="358972"/>
                  </a:lnTo>
                  <a:lnTo>
                    <a:pt x="119721" y="321915"/>
                  </a:lnTo>
                  <a:lnTo>
                    <a:pt x="146140" y="286390"/>
                  </a:lnTo>
                  <a:lnTo>
                    <a:pt x="174817" y="252488"/>
                  </a:lnTo>
                  <a:lnTo>
                    <a:pt x="205651" y="220303"/>
                  </a:lnTo>
                  <a:lnTo>
                    <a:pt x="238543" y="189926"/>
                  </a:lnTo>
                  <a:lnTo>
                    <a:pt x="273393" y="161449"/>
                  </a:lnTo>
                  <a:lnTo>
                    <a:pt x="310102" y="134965"/>
                  </a:lnTo>
                  <a:lnTo>
                    <a:pt x="348569" y="110566"/>
                  </a:lnTo>
                  <a:lnTo>
                    <a:pt x="388694" y="88344"/>
                  </a:lnTo>
                  <a:lnTo>
                    <a:pt x="430378" y="68391"/>
                  </a:lnTo>
                  <a:lnTo>
                    <a:pt x="473521" y="50799"/>
                  </a:lnTo>
                  <a:lnTo>
                    <a:pt x="518023" y="35661"/>
                  </a:lnTo>
                  <a:lnTo>
                    <a:pt x="563784" y="23069"/>
                  </a:lnTo>
                  <a:lnTo>
                    <a:pt x="610705" y="13114"/>
                  </a:lnTo>
                  <a:lnTo>
                    <a:pt x="658686" y="5890"/>
                  </a:lnTo>
                  <a:lnTo>
                    <a:pt x="707627" y="1487"/>
                  </a:lnTo>
                  <a:lnTo>
                    <a:pt x="757428" y="0"/>
                  </a:lnTo>
                  <a:lnTo>
                    <a:pt x="807231" y="1487"/>
                  </a:lnTo>
                  <a:lnTo>
                    <a:pt x="856174" y="5890"/>
                  </a:lnTo>
                  <a:lnTo>
                    <a:pt x="904157" y="13114"/>
                  </a:lnTo>
                  <a:lnTo>
                    <a:pt x="951079" y="23069"/>
                  </a:lnTo>
                  <a:lnTo>
                    <a:pt x="996842" y="35661"/>
                  </a:lnTo>
                  <a:lnTo>
                    <a:pt x="1041345" y="50799"/>
                  </a:lnTo>
                  <a:lnTo>
                    <a:pt x="1084488" y="68391"/>
                  </a:lnTo>
                  <a:lnTo>
                    <a:pt x="1126172" y="88344"/>
                  </a:lnTo>
                  <a:lnTo>
                    <a:pt x="1166298" y="110566"/>
                  </a:lnTo>
                  <a:lnTo>
                    <a:pt x="1204764" y="134965"/>
                  </a:lnTo>
                  <a:lnTo>
                    <a:pt x="1241472" y="161449"/>
                  </a:lnTo>
                  <a:lnTo>
                    <a:pt x="1276322" y="189926"/>
                  </a:lnTo>
                  <a:lnTo>
                    <a:pt x="1309213" y="220303"/>
                  </a:lnTo>
                  <a:lnTo>
                    <a:pt x="1340046" y="252488"/>
                  </a:lnTo>
                  <a:lnTo>
                    <a:pt x="1368722" y="286390"/>
                  </a:lnTo>
                  <a:lnTo>
                    <a:pt x="1395140" y="321915"/>
                  </a:lnTo>
                  <a:lnTo>
                    <a:pt x="1419202" y="358972"/>
                  </a:lnTo>
                  <a:lnTo>
                    <a:pt x="1440806" y="397469"/>
                  </a:lnTo>
                  <a:lnTo>
                    <a:pt x="1459853" y="437314"/>
                  </a:lnTo>
                  <a:lnTo>
                    <a:pt x="1476243" y="478414"/>
                  </a:lnTo>
                  <a:lnTo>
                    <a:pt x="1489878" y="520676"/>
                  </a:lnTo>
                  <a:lnTo>
                    <a:pt x="1500656" y="564010"/>
                  </a:lnTo>
                  <a:lnTo>
                    <a:pt x="1508478" y="608323"/>
                  </a:lnTo>
                  <a:lnTo>
                    <a:pt x="1513244" y="653522"/>
                  </a:lnTo>
                  <a:lnTo>
                    <a:pt x="1514856" y="699515"/>
                  </a:lnTo>
                  <a:lnTo>
                    <a:pt x="1513244" y="745509"/>
                  </a:lnTo>
                  <a:lnTo>
                    <a:pt x="1508478" y="790708"/>
                  </a:lnTo>
                  <a:lnTo>
                    <a:pt x="1500656" y="835021"/>
                  </a:lnTo>
                  <a:lnTo>
                    <a:pt x="1489878" y="878355"/>
                  </a:lnTo>
                  <a:lnTo>
                    <a:pt x="1476243" y="920617"/>
                  </a:lnTo>
                  <a:lnTo>
                    <a:pt x="1459853" y="961717"/>
                  </a:lnTo>
                  <a:lnTo>
                    <a:pt x="1440806" y="1001562"/>
                  </a:lnTo>
                  <a:lnTo>
                    <a:pt x="1419202" y="1040059"/>
                  </a:lnTo>
                  <a:lnTo>
                    <a:pt x="1395140" y="1077116"/>
                  </a:lnTo>
                  <a:lnTo>
                    <a:pt x="1368722" y="1112641"/>
                  </a:lnTo>
                  <a:lnTo>
                    <a:pt x="1340046" y="1146543"/>
                  </a:lnTo>
                  <a:lnTo>
                    <a:pt x="1309213" y="1178728"/>
                  </a:lnTo>
                  <a:lnTo>
                    <a:pt x="1276322" y="1209105"/>
                  </a:lnTo>
                  <a:lnTo>
                    <a:pt x="1241472" y="1237582"/>
                  </a:lnTo>
                  <a:lnTo>
                    <a:pt x="1204764" y="1264066"/>
                  </a:lnTo>
                  <a:lnTo>
                    <a:pt x="1166298" y="1288465"/>
                  </a:lnTo>
                  <a:lnTo>
                    <a:pt x="1126172" y="1310687"/>
                  </a:lnTo>
                  <a:lnTo>
                    <a:pt x="1084488" y="1330640"/>
                  </a:lnTo>
                  <a:lnTo>
                    <a:pt x="1041345" y="1348232"/>
                  </a:lnTo>
                  <a:lnTo>
                    <a:pt x="996842" y="1363370"/>
                  </a:lnTo>
                  <a:lnTo>
                    <a:pt x="951079" y="1375962"/>
                  </a:lnTo>
                  <a:lnTo>
                    <a:pt x="904157" y="1385917"/>
                  </a:lnTo>
                  <a:lnTo>
                    <a:pt x="856174" y="1393141"/>
                  </a:lnTo>
                  <a:lnTo>
                    <a:pt x="807231" y="1397544"/>
                  </a:lnTo>
                  <a:lnTo>
                    <a:pt x="757428" y="1399032"/>
                  </a:lnTo>
                  <a:lnTo>
                    <a:pt x="707627" y="1397544"/>
                  </a:lnTo>
                  <a:lnTo>
                    <a:pt x="658686" y="1393141"/>
                  </a:lnTo>
                  <a:lnTo>
                    <a:pt x="610705" y="1385917"/>
                  </a:lnTo>
                  <a:lnTo>
                    <a:pt x="563784" y="1375962"/>
                  </a:lnTo>
                  <a:lnTo>
                    <a:pt x="518023" y="1363370"/>
                  </a:lnTo>
                  <a:lnTo>
                    <a:pt x="473521" y="1348232"/>
                  </a:lnTo>
                  <a:lnTo>
                    <a:pt x="430378" y="1330640"/>
                  </a:lnTo>
                  <a:lnTo>
                    <a:pt x="388694" y="1310687"/>
                  </a:lnTo>
                  <a:lnTo>
                    <a:pt x="348569" y="1288465"/>
                  </a:lnTo>
                  <a:lnTo>
                    <a:pt x="310102" y="1264066"/>
                  </a:lnTo>
                  <a:lnTo>
                    <a:pt x="273393" y="1237582"/>
                  </a:lnTo>
                  <a:lnTo>
                    <a:pt x="238543" y="1209105"/>
                  </a:lnTo>
                  <a:lnTo>
                    <a:pt x="205651" y="1178728"/>
                  </a:lnTo>
                  <a:lnTo>
                    <a:pt x="174817" y="1146543"/>
                  </a:lnTo>
                  <a:lnTo>
                    <a:pt x="146140" y="1112641"/>
                  </a:lnTo>
                  <a:lnTo>
                    <a:pt x="119721" y="1077116"/>
                  </a:lnTo>
                  <a:lnTo>
                    <a:pt x="95659" y="1040059"/>
                  </a:lnTo>
                  <a:lnTo>
                    <a:pt x="74054" y="1001562"/>
                  </a:lnTo>
                  <a:lnTo>
                    <a:pt x="55006" y="961717"/>
                  </a:lnTo>
                  <a:lnTo>
                    <a:pt x="38614" y="920617"/>
                  </a:lnTo>
                  <a:lnTo>
                    <a:pt x="24979" y="878355"/>
                  </a:lnTo>
                  <a:lnTo>
                    <a:pt x="14200" y="835021"/>
                  </a:lnTo>
                  <a:lnTo>
                    <a:pt x="6377" y="790708"/>
                  </a:lnTo>
                  <a:lnTo>
                    <a:pt x="1611" y="745509"/>
                  </a:lnTo>
                  <a:lnTo>
                    <a:pt x="0" y="69951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705408" y="4238726"/>
            <a:ext cx="809625" cy="946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pesan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koordinat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kantor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belum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ada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911225" y="891413"/>
            <a:ext cx="5106035" cy="5951855"/>
            <a:chOff x="911225" y="891413"/>
            <a:chExt cx="5106035" cy="5951855"/>
          </a:xfrm>
        </p:grpSpPr>
        <p:sp>
          <p:nvSpPr>
            <p:cNvPr id="53" name="object 53"/>
            <p:cNvSpPr/>
            <p:nvPr/>
          </p:nvSpPr>
          <p:spPr>
            <a:xfrm>
              <a:off x="1647444" y="1638299"/>
              <a:ext cx="1543050" cy="1552575"/>
            </a:xfrm>
            <a:custGeom>
              <a:avLst/>
              <a:gdLst/>
              <a:ahLst/>
              <a:cxnLst/>
              <a:rect l="l" t="t" r="r" b="b"/>
              <a:pathLst>
                <a:path w="1543050" h="1552575">
                  <a:moveTo>
                    <a:pt x="1132205" y="1474978"/>
                  </a:moveTo>
                  <a:lnTo>
                    <a:pt x="1100493" y="1475828"/>
                  </a:lnTo>
                  <a:lnTo>
                    <a:pt x="1092962" y="1190117"/>
                  </a:lnTo>
                  <a:lnTo>
                    <a:pt x="1080262" y="1190371"/>
                  </a:lnTo>
                  <a:lnTo>
                    <a:pt x="1087793" y="1476171"/>
                  </a:lnTo>
                  <a:lnTo>
                    <a:pt x="1056005" y="1477010"/>
                  </a:lnTo>
                  <a:lnTo>
                    <a:pt x="1096137" y="1552194"/>
                  </a:lnTo>
                  <a:lnTo>
                    <a:pt x="1125728" y="1488821"/>
                  </a:lnTo>
                  <a:lnTo>
                    <a:pt x="1132205" y="1474978"/>
                  </a:lnTo>
                  <a:close/>
                </a:path>
                <a:path w="1543050" h="1552575">
                  <a:moveTo>
                    <a:pt x="1543050" y="38100"/>
                  </a:moveTo>
                  <a:lnTo>
                    <a:pt x="1530350" y="31750"/>
                  </a:lnTo>
                  <a:lnTo>
                    <a:pt x="1466850" y="0"/>
                  </a:lnTo>
                  <a:lnTo>
                    <a:pt x="1466850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1466850" y="44450"/>
                  </a:lnTo>
                  <a:lnTo>
                    <a:pt x="1466850" y="76200"/>
                  </a:lnTo>
                  <a:lnTo>
                    <a:pt x="1530350" y="44450"/>
                  </a:lnTo>
                  <a:lnTo>
                    <a:pt x="1543050" y="381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914400" y="894588"/>
              <a:ext cx="19050" cy="3143250"/>
            </a:xfrm>
            <a:custGeom>
              <a:avLst/>
              <a:gdLst/>
              <a:ahLst/>
              <a:cxnLst/>
              <a:rect l="l" t="t" r="r" b="b"/>
              <a:pathLst>
                <a:path w="19050" h="3143250">
                  <a:moveTo>
                    <a:pt x="0" y="3143249"/>
                  </a:moveTo>
                  <a:lnTo>
                    <a:pt x="1905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1819656" y="4452873"/>
              <a:ext cx="4191000" cy="2383790"/>
            </a:xfrm>
            <a:custGeom>
              <a:avLst/>
              <a:gdLst/>
              <a:ahLst/>
              <a:cxnLst/>
              <a:rect l="l" t="t" r="r" b="b"/>
              <a:pathLst>
                <a:path w="4191000" h="2383790">
                  <a:moveTo>
                    <a:pt x="352806" y="29464"/>
                  </a:moveTo>
                  <a:lnTo>
                    <a:pt x="352044" y="16764"/>
                  </a:lnTo>
                  <a:lnTo>
                    <a:pt x="75730" y="31711"/>
                  </a:lnTo>
                  <a:lnTo>
                    <a:pt x="74041" y="0"/>
                  </a:lnTo>
                  <a:lnTo>
                    <a:pt x="0" y="42164"/>
                  </a:lnTo>
                  <a:lnTo>
                    <a:pt x="78105" y="76073"/>
                  </a:lnTo>
                  <a:lnTo>
                    <a:pt x="76441" y="45085"/>
                  </a:lnTo>
                  <a:lnTo>
                    <a:pt x="76403" y="44411"/>
                  </a:lnTo>
                  <a:lnTo>
                    <a:pt x="352806" y="29464"/>
                  </a:lnTo>
                  <a:close/>
                </a:path>
                <a:path w="4191000" h="2383790">
                  <a:moveTo>
                    <a:pt x="4191000" y="1755140"/>
                  </a:moveTo>
                  <a:lnTo>
                    <a:pt x="2686050" y="1126490"/>
                  </a:lnTo>
                  <a:lnTo>
                    <a:pt x="1181100" y="1755140"/>
                  </a:lnTo>
                  <a:lnTo>
                    <a:pt x="2686050" y="2383790"/>
                  </a:lnTo>
                  <a:lnTo>
                    <a:pt x="4191000" y="175514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000755" y="5579364"/>
              <a:ext cx="3009900" cy="1257300"/>
            </a:xfrm>
            <a:custGeom>
              <a:avLst/>
              <a:gdLst/>
              <a:ahLst/>
              <a:cxnLst/>
              <a:rect l="l" t="t" r="r" b="b"/>
              <a:pathLst>
                <a:path w="3009900" h="1257300">
                  <a:moveTo>
                    <a:pt x="0" y="628650"/>
                  </a:moveTo>
                  <a:lnTo>
                    <a:pt x="1504949" y="0"/>
                  </a:lnTo>
                  <a:lnTo>
                    <a:pt x="3009899" y="628650"/>
                  </a:lnTo>
                  <a:lnTo>
                    <a:pt x="1504949" y="1257300"/>
                  </a:lnTo>
                  <a:lnTo>
                    <a:pt x="0" y="6286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3918584" y="5911062"/>
            <a:ext cx="1177290" cy="5759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 indent="57785">
              <a:lnSpc>
                <a:spcPct val="109700"/>
              </a:lnSpc>
              <a:spcBef>
                <a:spcPts val="9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Mengecek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apakah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posisi device sudah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ditetapkan</a:t>
            </a: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oleh</a:t>
            </a:r>
            <a:r>
              <a:rPr dirty="0" sz="11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GPS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466844" y="4632705"/>
            <a:ext cx="2749550" cy="1288415"/>
            <a:chOff x="4466844" y="4632705"/>
            <a:chExt cx="2749550" cy="1288415"/>
          </a:xfrm>
        </p:grpSpPr>
        <p:sp>
          <p:nvSpPr>
            <p:cNvPr id="59" name="object 59"/>
            <p:cNvSpPr/>
            <p:nvPr/>
          </p:nvSpPr>
          <p:spPr>
            <a:xfrm>
              <a:off x="4504944" y="5114543"/>
              <a:ext cx="0" cy="104775"/>
            </a:xfrm>
            <a:custGeom>
              <a:avLst/>
              <a:gdLst/>
              <a:ahLst/>
              <a:cxnLst/>
              <a:rect l="l" t="t" r="r" b="b"/>
              <a:pathLst>
                <a:path w="0" h="104775">
                  <a:moveTo>
                    <a:pt x="0" y="0"/>
                  </a:moveTo>
                  <a:lnTo>
                    <a:pt x="0" y="104775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6844" y="5381243"/>
              <a:ext cx="76200" cy="209550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5782055" y="4639055"/>
              <a:ext cx="1428115" cy="1275715"/>
            </a:xfrm>
            <a:custGeom>
              <a:avLst/>
              <a:gdLst/>
              <a:ahLst/>
              <a:cxnLst/>
              <a:rect l="l" t="t" r="r" b="b"/>
              <a:pathLst>
                <a:path w="1428115" h="1275714">
                  <a:moveTo>
                    <a:pt x="713994" y="0"/>
                  </a:moveTo>
                  <a:lnTo>
                    <a:pt x="663002" y="1601"/>
                  </a:lnTo>
                  <a:lnTo>
                    <a:pt x="612979" y="6332"/>
                  </a:lnTo>
                  <a:lnTo>
                    <a:pt x="564044" y="14086"/>
                  </a:lnTo>
                  <a:lnTo>
                    <a:pt x="516318" y="24754"/>
                  </a:lnTo>
                  <a:lnTo>
                    <a:pt x="469923" y="38229"/>
                  </a:lnTo>
                  <a:lnTo>
                    <a:pt x="424978" y="54404"/>
                  </a:lnTo>
                  <a:lnTo>
                    <a:pt x="381606" y="73169"/>
                  </a:lnTo>
                  <a:lnTo>
                    <a:pt x="339926" y="94417"/>
                  </a:lnTo>
                  <a:lnTo>
                    <a:pt x="300060" y="118041"/>
                  </a:lnTo>
                  <a:lnTo>
                    <a:pt x="262128" y="143932"/>
                  </a:lnTo>
                  <a:lnTo>
                    <a:pt x="226251" y="171983"/>
                  </a:lnTo>
                  <a:lnTo>
                    <a:pt x="192550" y="202086"/>
                  </a:lnTo>
                  <a:lnTo>
                    <a:pt x="161146" y="234133"/>
                  </a:lnTo>
                  <a:lnTo>
                    <a:pt x="132159" y="268016"/>
                  </a:lnTo>
                  <a:lnTo>
                    <a:pt x="105710" y="303627"/>
                  </a:lnTo>
                  <a:lnTo>
                    <a:pt x="81921" y="340858"/>
                  </a:lnTo>
                  <a:lnTo>
                    <a:pt x="60912" y="379603"/>
                  </a:lnTo>
                  <a:lnTo>
                    <a:pt x="42803" y="419752"/>
                  </a:lnTo>
                  <a:lnTo>
                    <a:pt x="27716" y="461198"/>
                  </a:lnTo>
                  <a:lnTo>
                    <a:pt x="15771" y="503833"/>
                  </a:lnTo>
                  <a:lnTo>
                    <a:pt x="7090" y="547549"/>
                  </a:lnTo>
                  <a:lnTo>
                    <a:pt x="1792" y="592238"/>
                  </a:lnTo>
                  <a:lnTo>
                    <a:pt x="0" y="637794"/>
                  </a:lnTo>
                  <a:lnTo>
                    <a:pt x="1792" y="683349"/>
                  </a:lnTo>
                  <a:lnTo>
                    <a:pt x="7090" y="728038"/>
                  </a:lnTo>
                  <a:lnTo>
                    <a:pt x="15771" y="771754"/>
                  </a:lnTo>
                  <a:lnTo>
                    <a:pt x="27716" y="814389"/>
                  </a:lnTo>
                  <a:lnTo>
                    <a:pt x="42803" y="855835"/>
                  </a:lnTo>
                  <a:lnTo>
                    <a:pt x="60912" y="895984"/>
                  </a:lnTo>
                  <a:lnTo>
                    <a:pt x="81921" y="934729"/>
                  </a:lnTo>
                  <a:lnTo>
                    <a:pt x="105710" y="971960"/>
                  </a:lnTo>
                  <a:lnTo>
                    <a:pt x="132159" y="1007571"/>
                  </a:lnTo>
                  <a:lnTo>
                    <a:pt x="161146" y="1041454"/>
                  </a:lnTo>
                  <a:lnTo>
                    <a:pt x="192550" y="1073501"/>
                  </a:lnTo>
                  <a:lnTo>
                    <a:pt x="226251" y="1103604"/>
                  </a:lnTo>
                  <a:lnTo>
                    <a:pt x="262128" y="1131655"/>
                  </a:lnTo>
                  <a:lnTo>
                    <a:pt x="300060" y="1157546"/>
                  </a:lnTo>
                  <a:lnTo>
                    <a:pt x="339926" y="1181170"/>
                  </a:lnTo>
                  <a:lnTo>
                    <a:pt x="381606" y="1202418"/>
                  </a:lnTo>
                  <a:lnTo>
                    <a:pt x="424978" y="1221183"/>
                  </a:lnTo>
                  <a:lnTo>
                    <a:pt x="469923" y="1237358"/>
                  </a:lnTo>
                  <a:lnTo>
                    <a:pt x="516318" y="1250833"/>
                  </a:lnTo>
                  <a:lnTo>
                    <a:pt x="564044" y="1261501"/>
                  </a:lnTo>
                  <a:lnTo>
                    <a:pt x="612979" y="1269255"/>
                  </a:lnTo>
                  <a:lnTo>
                    <a:pt x="663002" y="1273986"/>
                  </a:lnTo>
                  <a:lnTo>
                    <a:pt x="713994" y="1275588"/>
                  </a:lnTo>
                  <a:lnTo>
                    <a:pt x="764985" y="1273986"/>
                  </a:lnTo>
                  <a:lnTo>
                    <a:pt x="815008" y="1269255"/>
                  </a:lnTo>
                  <a:lnTo>
                    <a:pt x="863943" y="1261501"/>
                  </a:lnTo>
                  <a:lnTo>
                    <a:pt x="911669" y="1250833"/>
                  </a:lnTo>
                  <a:lnTo>
                    <a:pt x="958064" y="1237358"/>
                  </a:lnTo>
                  <a:lnTo>
                    <a:pt x="1003009" y="1221183"/>
                  </a:lnTo>
                  <a:lnTo>
                    <a:pt x="1046381" y="1202418"/>
                  </a:lnTo>
                  <a:lnTo>
                    <a:pt x="1088061" y="1181170"/>
                  </a:lnTo>
                  <a:lnTo>
                    <a:pt x="1127927" y="1157546"/>
                  </a:lnTo>
                  <a:lnTo>
                    <a:pt x="1165859" y="1131655"/>
                  </a:lnTo>
                  <a:lnTo>
                    <a:pt x="1201736" y="1103604"/>
                  </a:lnTo>
                  <a:lnTo>
                    <a:pt x="1235437" y="1073501"/>
                  </a:lnTo>
                  <a:lnTo>
                    <a:pt x="1266841" y="1041454"/>
                  </a:lnTo>
                  <a:lnTo>
                    <a:pt x="1295828" y="1007571"/>
                  </a:lnTo>
                  <a:lnTo>
                    <a:pt x="1322277" y="971960"/>
                  </a:lnTo>
                  <a:lnTo>
                    <a:pt x="1346066" y="934729"/>
                  </a:lnTo>
                  <a:lnTo>
                    <a:pt x="1367075" y="895984"/>
                  </a:lnTo>
                  <a:lnTo>
                    <a:pt x="1385184" y="855835"/>
                  </a:lnTo>
                  <a:lnTo>
                    <a:pt x="1400271" y="814389"/>
                  </a:lnTo>
                  <a:lnTo>
                    <a:pt x="1412216" y="771754"/>
                  </a:lnTo>
                  <a:lnTo>
                    <a:pt x="1420897" y="728038"/>
                  </a:lnTo>
                  <a:lnTo>
                    <a:pt x="1426195" y="683349"/>
                  </a:lnTo>
                  <a:lnTo>
                    <a:pt x="1427988" y="637794"/>
                  </a:lnTo>
                  <a:lnTo>
                    <a:pt x="1426195" y="592238"/>
                  </a:lnTo>
                  <a:lnTo>
                    <a:pt x="1420897" y="547549"/>
                  </a:lnTo>
                  <a:lnTo>
                    <a:pt x="1412216" y="503833"/>
                  </a:lnTo>
                  <a:lnTo>
                    <a:pt x="1400271" y="461198"/>
                  </a:lnTo>
                  <a:lnTo>
                    <a:pt x="1385184" y="419752"/>
                  </a:lnTo>
                  <a:lnTo>
                    <a:pt x="1367075" y="379603"/>
                  </a:lnTo>
                  <a:lnTo>
                    <a:pt x="1346066" y="340858"/>
                  </a:lnTo>
                  <a:lnTo>
                    <a:pt x="1322277" y="303627"/>
                  </a:lnTo>
                  <a:lnTo>
                    <a:pt x="1295828" y="268016"/>
                  </a:lnTo>
                  <a:lnTo>
                    <a:pt x="1266841" y="234133"/>
                  </a:lnTo>
                  <a:lnTo>
                    <a:pt x="1235437" y="202086"/>
                  </a:lnTo>
                  <a:lnTo>
                    <a:pt x="1201736" y="171983"/>
                  </a:lnTo>
                  <a:lnTo>
                    <a:pt x="1165859" y="143932"/>
                  </a:lnTo>
                  <a:lnTo>
                    <a:pt x="1127927" y="118041"/>
                  </a:lnTo>
                  <a:lnTo>
                    <a:pt x="1088061" y="94417"/>
                  </a:lnTo>
                  <a:lnTo>
                    <a:pt x="1046381" y="73169"/>
                  </a:lnTo>
                  <a:lnTo>
                    <a:pt x="1003009" y="54404"/>
                  </a:lnTo>
                  <a:lnTo>
                    <a:pt x="958064" y="38229"/>
                  </a:lnTo>
                  <a:lnTo>
                    <a:pt x="911669" y="24754"/>
                  </a:lnTo>
                  <a:lnTo>
                    <a:pt x="863943" y="14086"/>
                  </a:lnTo>
                  <a:lnTo>
                    <a:pt x="815008" y="6332"/>
                  </a:lnTo>
                  <a:lnTo>
                    <a:pt x="764985" y="1601"/>
                  </a:lnTo>
                  <a:lnTo>
                    <a:pt x="71399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782055" y="4639055"/>
              <a:ext cx="1428115" cy="1275715"/>
            </a:xfrm>
            <a:custGeom>
              <a:avLst/>
              <a:gdLst/>
              <a:ahLst/>
              <a:cxnLst/>
              <a:rect l="l" t="t" r="r" b="b"/>
              <a:pathLst>
                <a:path w="1428115" h="1275714">
                  <a:moveTo>
                    <a:pt x="0" y="637794"/>
                  </a:moveTo>
                  <a:lnTo>
                    <a:pt x="1792" y="592238"/>
                  </a:lnTo>
                  <a:lnTo>
                    <a:pt x="7090" y="547549"/>
                  </a:lnTo>
                  <a:lnTo>
                    <a:pt x="15771" y="503833"/>
                  </a:lnTo>
                  <a:lnTo>
                    <a:pt x="27716" y="461198"/>
                  </a:lnTo>
                  <a:lnTo>
                    <a:pt x="42803" y="419752"/>
                  </a:lnTo>
                  <a:lnTo>
                    <a:pt x="60912" y="379603"/>
                  </a:lnTo>
                  <a:lnTo>
                    <a:pt x="81921" y="340858"/>
                  </a:lnTo>
                  <a:lnTo>
                    <a:pt x="105710" y="303627"/>
                  </a:lnTo>
                  <a:lnTo>
                    <a:pt x="132159" y="268016"/>
                  </a:lnTo>
                  <a:lnTo>
                    <a:pt x="161146" y="234133"/>
                  </a:lnTo>
                  <a:lnTo>
                    <a:pt x="192550" y="202086"/>
                  </a:lnTo>
                  <a:lnTo>
                    <a:pt x="226251" y="171983"/>
                  </a:lnTo>
                  <a:lnTo>
                    <a:pt x="262128" y="143932"/>
                  </a:lnTo>
                  <a:lnTo>
                    <a:pt x="300060" y="118041"/>
                  </a:lnTo>
                  <a:lnTo>
                    <a:pt x="339926" y="94417"/>
                  </a:lnTo>
                  <a:lnTo>
                    <a:pt x="381606" y="73169"/>
                  </a:lnTo>
                  <a:lnTo>
                    <a:pt x="424978" y="54404"/>
                  </a:lnTo>
                  <a:lnTo>
                    <a:pt x="469923" y="38229"/>
                  </a:lnTo>
                  <a:lnTo>
                    <a:pt x="516318" y="24754"/>
                  </a:lnTo>
                  <a:lnTo>
                    <a:pt x="564044" y="14086"/>
                  </a:lnTo>
                  <a:lnTo>
                    <a:pt x="612979" y="6332"/>
                  </a:lnTo>
                  <a:lnTo>
                    <a:pt x="663002" y="1601"/>
                  </a:lnTo>
                  <a:lnTo>
                    <a:pt x="713994" y="0"/>
                  </a:lnTo>
                  <a:lnTo>
                    <a:pt x="764985" y="1601"/>
                  </a:lnTo>
                  <a:lnTo>
                    <a:pt x="815008" y="6332"/>
                  </a:lnTo>
                  <a:lnTo>
                    <a:pt x="863943" y="14086"/>
                  </a:lnTo>
                  <a:lnTo>
                    <a:pt x="911669" y="24754"/>
                  </a:lnTo>
                  <a:lnTo>
                    <a:pt x="958064" y="38229"/>
                  </a:lnTo>
                  <a:lnTo>
                    <a:pt x="1003009" y="54404"/>
                  </a:lnTo>
                  <a:lnTo>
                    <a:pt x="1046381" y="73169"/>
                  </a:lnTo>
                  <a:lnTo>
                    <a:pt x="1088061" y="94417"/>
                  </a:lnTo>
                  <a:lnTo>
                    <a:pt x="1127927" y="118041"/>
                  </a:lnTo>
                  <a:lnTo>
                    <a:pt x="1165859" y="143932"/>
                  </a:lnTo>
                  <a:lnTo>
                    <a:pt x="1201736" y="171983"/>
                  </a:lnTo>
                  <a:lnTo>
                    <a:pt x="1235437" y="202086"/>
                  </a:lnTo>
                  <a:lnTo>
                    <a:pt x="1266841" y="234133"/>
                  </a:lnTo>
                  <a:lnTo>
                    <a:pt x="1295828" y="268016"/>
                  </a:lnTo>
                  <a:lnTo>
                    <a:pt x="1322277" y="303627"/>
                  </a:lnTo>
                  <a:lnTo>
                    <a:pt x="1346066" y="340858"/>
                  </a:lnTo>
                  <a:lnTo>
                    <a:pt x="1367075" y="379603"/>
                  </a:lnTo>
                  <a:lnTo>
                    <a:pt x="1385184" y="419752"/>
                  </a:lnTo>
                  <a:lnTo>
                    <a:pt x="1400271" y="461198"/>
                  </a:lnTo>
                  <a:lnTo>
                    <a:pt x="1412216" y="503833"/>
                  </a:lnTo>
                  <a:lnTo>
                    <a:pt x="1420897" y="547549"/>
                  </a:lnTo>
                  <a:lnTo>
                    <a:pt x="1426195" y="592238"/>
                  </a:lnTo>
                  <a:lnTo>
                    <a:pt x="1427988" y="637794"/>
                  </a:lnTo>
                  <a:lnTo>
                    <a:pt x="1426195" y="683349"/>
                  </a:lnTo>
                  <a:lnTo>
                    <a:pt x="1420897" y="728038"/>
                  </a:lnTo>
                  <a:lnTo>
                    <a:pt x="1412216" y="771754"/>
                  </a:lnTo>
                  <a:lnTo>
                    <a:pt x="1400271" y="814389"/>
                  </a:lnTo>
                  <a:lnTo>
                    <a:pt x="1385184" y="855835"/>
                  </a:lnTo>
                  <a:lnTo>
                    <a:pt x="1367075" y="895984"/>
                  </a:lnTo>
                  <a:lnTo>
                    <a:pt x="1346066" y="934729"/>
                  </a:lnTo>
                  <a:lnTo>
                    <a:pt x="1322277" y="971960"/>
                  </a:lnTo>
                  <a:lnTo>
                    <a:pt x="1295828" y="1007571"/>
                  </a:lnTo>
                  <a:lnTo>
                    <a:pt x="1266841" y="1041454"/>
                  </a:lnTo>
                  <a:lnTo>
                    <a:pt x="1235437" y="1073501"/>
                  </a:lnTo>
                  <a:lnTo>
                    <a:pt x="1201736" y="1103604"/>
                  </a:lnTo>
                  <a:lnTo>
                    <a:pt x="1165859" y="1131655"/>
                  </a:lnTo>
                  <a:lnTo>
                    <a:pt x="1127927" y="1157546"/>
                  </a:lnTo>
                  <a:lnTo>
                    <a:pt x="1088061" y="1181170"/>
                  </a:lnTo>
                  <a:lnTo>
                    <a:pt x="1046381" y="1202418"/>
                  </a:lnTo>
                  <a:lnTo>
                    <a:pt x="1003009" y="1221183"/>
                  </a:lnTo>
                  <a:lnTo>
                    <a:pt x="958064" y="1237358"/>
                  </a:lnTo>
                  <a:lnTo>
                    <a:pt x="911669" y="1250833"/>
                  </a:lnTo>
                  <a:lnTo>
                    <a:pt x="863943" y="1261501"/>
                  </a:lnTo>
                  <a:lnTo>
                    <a:pt x="815008" y="1269255"/>
                  </a:lnTo>
                  <a:lnTo>
                    <a:pt x="764985" y="1273986"/>
                  </a:lnTo>
                  <a:lnTo>
                    <a:pt x="713994" y="1275588"/>
                  </a:lnTo>
                  <a:lnTo>
                    <a:pt x="663002" y="1273986"/>
                  </a:lnTo>
                  <a:lnTo>
                    <a:pt x="612979" y="1269255"/>
                  </a:lnTo>
                  <a:lnTo>
                    <a:pt x="564044" y="1261501"/>
                  </a:lnTo>
                  <a:lnTo>
                    <a:pt x="516318" y="1250833"/>
                  </a:lnTo>
                  <a:lnTo>
                    <a:pt x="469923" y="1237358"/>
                  </a:lnTo>
                  <a:lnTo>
                    <a:pt x="424978" y="1221183"/>
                  </a:lnTo>
                  <a:lnTo>
                    <a:pt x="381606" y="1202418"/>
                  </a:lnTo>
                  <a:lnTo>
                    <a:pt x="339926" y="1181170"/>
                  </a:lnTo>
                  <a:lnTo>
                    <a:pt x="300060" y="1157546"/>
                  </a:lnTo>
                  <a:lnTo>
                    <a:pt x="262128" y="1131655"/>
                  </a:lnTo>
                  <a:lnTo>
                    <a:pt x="226251" y="1103604"/>
                  </a:lnTo>
                  <a:lnTo>
                    <a:pt x="192550" y="1073501"/>
                  </a:lnTo>
                  <a:lnTo>
                    <a:pt x="161146" y="1041454"/>
                  </a:lnTo>
                  <a:lnTo>
                    <a:pt x="132159" y="1007571"/>
                  </a:lnTo>
                  <a:lnTo>
                    <a:pt x="105710" y="971960"/>
                  </a:lnTo>
                  <a:lnTo>
                    <a:pt x="81921" y="934729"/>
                  </a:lnTo>
                  <a:lnTo>
                    <a:pt x="60912" y="895984"/>
                  </a:lnTo>
                  <a:lnTo>
                    <a:pt x="42803" y="855835"/>
                  </a:lnTo>
                  <a:lnTo>
                    <a:pt x="27716" y="814389"/>
                  </a:lnTo>
                  <a:lnTo>
                    <a:pt x="15771" y="771754"/>
                  </a:lnTo>
                  <a:lnTo>
                    <a:pt x="7090" y="728038"/>
                  </a:lnTo>
                  <a:lnTo>
                    <a:pt x="1792" y="683349"/>
                  </a:lnTo>
                  <a:lnTo>
                    <a:pt x="0" y="63779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6092190" y="4839691"/>
            <a:ext cx="809625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pesan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posisi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device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belum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ditemukan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923480" y="876300"/>
            <a:ext cx="6760845" cy="8740775"/>
            <a:chOff x="923480" y="876300"/>
            <a:chExt cx="6760845" cy="8740775"/>
          </a:xfrm>
        </p:grpSpPr>
        <p:sp>
          <p:nvSpPr>
            <p:cNvPr id="65" name="object 65"/>
            <p:cNvSpPr/>
            <p:nvPr/>
          </p:nvSpPr>
          <p:spPr>
            <a:xfrm>
              <a:off x="4515611" y="6829044"/>
              <a:ext cx="0" cy="104775"/>
            </a:xfrm>
            <a:custGeom>
              <a:avLst/>
              <a:gdLst/>
              <a:ahLst/>
              <a:cxnLst/>
              <a:rect l="l" t="t" r="r" b="b"/>
              <a:pathLst>
                <a:path w="0" h="104775">
                  <a:moveTo>
                    <a:pt x="0" y="0"/>
                  </a:moveTo>
                  <a:lnTo>
                    <a:pt x="0" y="104774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923480" y="876300"/>
              <a:ext cx="1962785" cy="76200"/>
            </a:xfrm>
            <a:custGeom>
              <a:avLst/>
              <a:gdLst/>
              <a:ahLst/>
              <a:cxnLst/>
              <a:rect l="l" t="t" r="r" b="b"/>
              <a:pathLst>
                <a:path w="1962785" h="76200">
                  <a:moveTo>
                    <a:pt x="1886394" y="0"/>
                  </a:moveTo>
                  <a:lnTo>
                    <a:pt x="1886076" y="31753"/>
                  </a:lnTo>
                  <a:lnTo>
                    <a:pt x="1898840" y="31876"/>
                  </a:lnTo>
                  <a:lnTo>
                    <a:pt x="1898713" y="44576"/>
                  </a:lnTo>
                  <a:lnTo>
                    <a:pt x="1885948" y="44576"/>
                  </a:lnTo>
                  <a:lnTo>
                    <a:pt x="1885632" y="76200"/>
                  </a:lnTo>
                  <a:lnTo>
                    <a:pt x="1950491" y="44576"/>
                  </a:lnTo>
                  <a:lnTo>
                    <a:pt x="1898713" y="44576"/>
                  </a:lnTo>
                  <a:lnTo>
                    <a:pt x="1950745" y="44453"/>
                  </a:lnTo>
                  <a:lnTo>
                    <a:pt x="1962213" y="38861"/>
                  </a:lnTo>
                  <a:lnTo>
                    <a:pt x="1886394" y="0"/>
                  </a:lnTo>
                  <a:close/>
                </a:path>
                <a:path w="1962785" h="76200">
                  <a:moveTo>
                    <a:pt x="1886076" y="31753"/>
                  </a:moveTo>
                  <a:lnTo>
                    <a:pt x="1885949" y="44453"/>
                  </a:lnTo>
                  <a:lnTo>
                    <a:pt x="1898713" y="44576"/>
                  </a:lnTo>
                  <a:lnTo>
                    <a:pt x="1898840" y="31876"/>
                  </a:lnTo>
                  <a:lnTo>
                    <a:pt x="1886076" y="31753"/>
                  </a:lnTo>
                  <a:close/>
                </a:path>
                <a:path w="1962785" h="76200">
                  <a:moveTo>
                    <a:pt x="126" y="13461"/>
                  </a:moveTo>
                  <a:lnTo>
                    <a:pt x="0" y="26161"/>
                  </a:lnTo>
                  <a:lnTo>
                    <a:pt x="1885949" y="44453"/>
                  </a:lnTo>
                  <a:lnTo>
                    <a:pt x="1886076" y="31753"/>
                  </a:lnTo>
                  <a:lnTo>
                    <a:pt x="126" y="1346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/>
            <p:cNvSpPr/>
            <p:nvPr/>
          </p:nvSpPr>
          <p:spPr>
            <a:xfrm>
              <a:off x="6505955" y="1114043"/>
              <a:ext cx="38735" cy="4943475"/>
            </a:xfrm>
            <a:custGeom>
              <a:avLst/>
              <a:gdLst/>
              <a:ahLst/>
              <a:cxnLst/>
              <a:rect l="l" t="t" r="r" b="b"/>
              <a:pathLst>
                <a:path w="38734" h="4943475">
                  <a:moveTo>
                    <a:pt x="28955" y="3524250"/>
                  </a:moveTo>
                  <a:lnTo>
                    <a:pt x="38480" y="0"/>
                  </a:lnTo>
                </a:path>
                <a:path w="38734" h="4943475">
                  <a:moveTo>
                    <a:pt x="0" y="4943094"/>
                  </a:moveTo>
                  <a:lnTo>
                    <a:pt x="0" y="4809744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/>
            <p:cNvSpPr/>
            <p:nvPr/>
          </p:nvSpPr>
          <p:spPr>
            <a:xfrm>
              <a:off x="5506212" y="1076705"/>
              <a:ext cx="2171700" cy="8533765"/>
            </a:xfrm>
            <a:custGeom>
              <a:avLst/>
              <a:gdLst/>
              <a:ahLst/>
              <a:cxnLst/>
              <a:rect l="l" t="t" r="r" b="b"/>
              <a:pathLst>
                <a:path w="2171700" h="8533765">
                  <a:moveTo>
                    <a:pt x="1038212" y="40513"/>
                  </a:moveTo>
                  <a:lnTo>
                    <a:pt x="76250" y="31750"/>
                  </a:lnTo>
                  <a:lnTo>
                    <a:pt x="76263" y="31623"/>
                  </a:lnTo>
                  <a:lnTo>
                    <a:pt x="76581" y="0"/>
                  </a:lnTo>
                  <a:lnTo>
                    <a:pt x="0" y="37338"/>
                  </a:lnTo>
                  <a:lnTo>
                    <a:pt x="75819" y="76073"/>
                  </a:lnTo>
                  <a:lnTo>
                    <a:pt x="76123" y="44450"/>
                  </a:lnTo>
                  <a:lnTo>
                    <a:pt x="1038212" y="53213"/>
                  </a:lnTo>
                  <a:lnTo>
                    <a:pt x="1038212" y="40513"/>
                  </a:lnTo>
                  <a:close/>
                </a:path>
                <a:path w="2171700" h="8533765">
                  <a:moveTo>
                    <a:pt x="2171700" y="7924038"/>
                  </a:moveTo>
                  <a:lnTo>
                    <a:pt x="2169909" y="7880502"/>
                  </a:lnTo>
                  <a:lnTo>
                    <a:pt x="2164638" y="7837805"/>
                  </a:lnTo>
                  <a:lnTo>
                    <a:pt x="2156002" y="7796022"/>
                  </a:lnTo>
                  <a:lnTo>
                    <a:pt x="2144115" y="7755268"/>
                  </a:lnTo>
                  <a:lnTo>
                    <a:pt x="2129117" y="7715656"/>
                  </a:lnTo>
                  <a:lnTo>
                    <a:pt x="2111095" y="7677290"/>
                  </a:lnTo>
                  <a:lnTo>
                    <a:pt x="2090204" y="7640256"/>
                  </a:lnTo>
                  <a:lnTo>
                    <a:pt x="2066531" y="7604671"/>
                  </a:lnTo>
                  <a:lnTo>
                    <a:pt x="2040229" y="7570635"/>
                  </a:lnTo>
                  <a:lnTo>
                    <a:pt x="2011387" y="7538250"/>
                  </a:lnTo>
                  <a:lnTo>
                    <a:pt x="1980145" y="7507618"/>
                  </a:lnTo>
                  <a:lnTo>
                    <a:pt x="1946630" y="7478839"/>
                  </a:lnTo>
                  <a:lnTo>
                    <a:pt x="1910943" y="7452030"/>
                  </a:lnTo>
                  <a:lnTo>
                    <a:pt x="1873211" y="7427277"/>
                  </a:lnTo>
                  <a:lnTo>
                    <a:pt x="1833562" y="7404697"/>
                  </a:lnTo>
                  <a:lnTo>
                    <a:pt x="1792097" y="7384389"/>
                  </a:lnTo>
                  <a:lnTo>
                    <a:pt x="1748955" y="7366444"/>
                  </a:lnTo>
                  <a:lnTo>
                    <a:pt x="1704251" y="7350988"/>
                  </a:lnTo>
                  <a:lnTo>
                    <a:pt x="1658112" y="7338111"/>
                  </a:lnTo>
                  <a:lnTo>
                    <a:pt x="1610639" y="7327913"/>
                  </a:lnTo>
                  <a:lnTo>
                    <a:pt x="1561973" y="7320496"/>
                  </a:lnTo>
                  <a:lnTo>
                    <a:pt x="1512227" y="7315975"/>
                  </a:lnTo>
                  <a:lnTo>
                    <a:pt x="1461516" y="7314438"/>
                  </a:lnTo>
                  <a:lnTo>
                    <a:pt x="1410792" y="7315975"/>
                  </a:lnTo>
                  <a:lnTo>
                    <a:pt x="1361046" y="7320496"/>
                  </a:lnTo>
                  <a:lnTo>
                    <a:pt x="1312379" y="7327913"/>
                  </a:lnTo>
                  <a:lnTo>
                    <a:pt x="1264907" y="7338111"/>
                  </a:lnTo>
                  <a:lnTo>
                    <a:pt x="1218768" y="7350988"/>
                  </a:lnTo>
                  <a:lnTo>
                    <a:pt x="1174064" y="7366444"/>
                  </a:lnTo>
                  <a:lnTo>
                    <a:pt x="1130922" y="7384389"/>
                  </a:lnTo>
                  <a:lnTo>
                    <a:pt x="1089456" y="7404697"/>
                  </a:lnTo>
                  <a:lnTo>
                    <a:pt x="1049807" y="7427277"/>
                  </a:lnTo>
                  <a:lnTo>
                    <a:pt x="1012075" y="7452030"/>
                  </a:lnTo>
                  <a:lnTo>
                    <a:pt x="976388" y="7478839"/>
                  </a:lnTo>
                  <a:lnTo>
                    <a:pt x="942873" y="7507618"/>
                  </a:lnTo>
                  <a:lnTo>
                    <a:pt x="911631" y="7538250"/>
                  </a:lnTo>
                  <a:lnTo>
                    <a:pt x="882789" y="7570635"/>
                  </a:lnTo>
                  <a:lnTo>
                    <a:pt x="856488" y="7604671"/>
                  </a:lnTo>
                  <a:lnTo>
                    <a:pt x="832815" y="7640256"/>
                  </a:lnTo>
                  <a:lnTo>
                    <a:pt x="811923" y="7677290"/>
                  </a:lnTo>
                  <a:lnTo>
                    <a:pt x="793902" y="7715656"/>
                  </a:lnTo>
                  <a:lnTo>
                    <a:pt x="778903" y="7755268"/>
                  </a:lnTo>
                  <a:lnTo>
                    <a:pt x="767016" y="7796022"/>
                  </a:lnTo>
                  <a:lnTo>
                    <a:pt x="758380" y="7837805"/>
                  </a:lnTo>
                  <a:lnTo>
                    <a:pt x="753110" y="7880502"/>
                  </a:lnTo>
                  <a:lnTo>
                    <a:pt x="751332" y="7924038"/>
                  </a:lnTo>
                  <a:lnTo>
                    <a:pt x="753110" y="7967586"/>
                  </a:lnTo>
                  <a:lnTo>
                    <a:pt x="758380" y="8010284"/>
                  </a:lnTo>
                  <a:lnTo>
                    <a:pt x="767016" y="8052067"/>
                  </a:lnTo>
                  <a:lnTo>
                    <a:pt x="778903" y="8092821"/>
                  </a:lnTo>
                  <a:lnTo>
                    <a:pt x="793902" y="8132432"/>
                  </a:lnTo>
                  <a:lnTo>
                    <a:pt x="811923" y="8170799"/>
                  </a:lnTo>
                  <a:lnTo>
                    <a:pt x="832815" y="8207832"/>
                  </a:lnTo>
                  <a:lnTo>
                    <a:pt x="856488" y="8243417"/>
                  </a:lnTo>
                  <a:lnTo>
                    <a:pt x="882789" y="8277453"/>
                  </a:lnTo>
                  <a:lnTo>
                    <a:pt x="911631" y="8309838"/>
                  </a:lnTo>
                  <a:lnTo>
                    <a:pt x="942873" y="8340471"/>
                  </a:lnTo>
                  <a:lnTo>
                    <a:pt x="976388" y="8369249"/>
                  </a:lnTo>
                  <a:lnTo>
                    <a:pt x="1012075" y="8396059"/>
                  </a:lnTo>
                  <a:lnTo>
                    <a:pt x="1049807" y="8420811"/>
                  </a:lnTo>
                  <a:lnTo>
                    <a:pt x="1089456" y="8443392"/>
                  </a:lnTo>
                  <a:lnTo>
                    <a:pt x="1130922" y="8463699"/>
                  </a:lnTo>
                  <a:lnTo>
                    <a:pt x="1174064" y="8481644"/>
                  </a:lnTo>
                  <a:lnTo>
                    <a:pt x="1218768" y="8497100"/>
                  </a:lnTo>
                  <a:lnTo>
                    <a:pt x="1264907" y="8509978"/>
                  </a:lnTo>
                  <a:lnTo>
                    <a:pt x="1312379" y="8520176"/>
                  </a:lnTo>
                  <a:lnTo>
                    <a:pt x="1361046" y="8527593"/>
                  </a:lnTo>
                  <a:lnTo>
                    <a:pt x="1410792" y="8532114"/>
                  </a:lnTo>
                  <a:lnTo>
                    <a:pt x="1461516" y="8533638"/>
                  </a:lnTo>
                  <a:lnTo>
                    <a:pt x="1512227" y="8532114"/>
                  </a:lnTo>
                  <a:lnTo>
                    <a:pt x="1561973" y="8527593"/>
                  </a:lnTo>
                  <a:lnTo>
                    <a:pt x="1610639" y="8520176"/>
                  </a:lnTo>
                  <a:lnTo>
                    <a:pt x="1658112" y="8509978"/>
                  </a:lnTo>
                  <a:lnTo>
                    <a:pt x="1704251" y="8497100"/>
                  </a:lnTo>
                  <a:lnTo>
                    <a:pt x="1748955" y="8481644"/>
                  </a:lnTo>
                  <a:lnTo>
                    <a:pt x="1792097" y="8463699"/>
                  </a:lnTo>
                  <a:lnTo>
                    <a:pt x="1833562" y="8443392"/>
                  </a:lnTo>
                  <a:lnTo>
                    <a:pt x="1873211" y="8420811"/>
                  </a:lnTo>
                  <a:lnTo>
                    <a:pt x="1910943" y="8396059"/>
                  </a:lnTo>
                  <a:lnTo>
                    <a:pt x="1946630" y="8369249"/>
                  </a:lnTo>
                  <a:lnTo>
                    <a:pt x="1980145" y="8340471"/>
                  </a:lnTo>
                  <a:lnTo>
                    <a:pt x="2011387" y="8309838"/>
                  </a:lnTo>
                  <a:lnTo>
                    <a:pt x="2040229" y="8277453"/>
                  </a:lnTo>
                  <a:lnTo>
                    <a:pt x="2066531" y="8243417"/>
                  </a:lnTo>
                  <a:lnTo>
                    <a:pt x="2090204" y="8207832"/>
                  </a:lnTo>
                  <a:lnTo>
                    <a:pt x="2111095" y="8170799"/>
                  </a:lnTo>
                  <a:lnTo>
                    <a:pt x="2129117" y="8132432"/>
                  </a:lnTo>
                  <a:lnTo>
                    <a:pt x="2144115" y="8092821"/>
                  </a:lnTo>
                  <a:lnTo>
                    <a:pt x="2156002" y="8052067"/>
                  </a:lnTo>
                  <a:lnTo>
                    <a:pt x="2164638" y="8010284"/>
                  </a:lnTo>
                  <a:lnTo>
                    <a:pt x="2169909" y="7967586"/>
                  </a:lnTo>
                  <a:lnTo>
                    <a:pt x="2171700" y="7924038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6257544" y="8391143"/>
              <a:ext cx="1420495" cy="1219200"/>
            </a:xfrm>
            <a:custGeom>
              <a:avLst/>
              <a:gdLst/>
              <a:ahLst/>
              <a:cxnLst/>
              <a:rect l="l" t="t" r="r" b="b"/>
              <a:pathLst>
                <a:path w="1420495" h="1219200">
                  <a:moveTo>
                    <a:pt x="0" y="609599"/>
                  </a:moveTo>
                  <a:lnTo>
                    <a:pt x="1783" y="566064"/>
                  </a:lnTo>
                  <a:lnTo>
                    <a:pt x="7053" y="523354"/>
                  </a:lnTo>
                  <a:lnTo>
                    <a:pt x="15689" y="481574"/>
                  </a:lnTo>
                  <a:lnTo>
                    <a:pt x="27572" y="440827"/>
                  </a:lnTo>
                  <a:lnTo>
                    <a:pt x="42581" y="401215"/>
                  </a:lnTo>
                  <a:lnTo>
                    <a:pt x="60595" y="362842"/>
                  </a:lnTo>
                  <a:lnTo>
                    <a:pt x="81494" y="325812"/>
                  </a:lnTo>
                  <a:lnTo>
                    <a:pt x="105159" y="290226"/>
                  </a:lnTo>
                  <a:lnTo>
                    <a:pt x="131469" y="256188"/>
                  </a:lnTo>
                  <a:lnTo>
                    <a:pt x="160303" y="223802"/>
                  </a:lnTo>
                  <a:lnTo>
                    <a:pt x="191542" y="193171"/>
                  </a:lnTo>
                  <a:lnTo>
                    <a:pt x="225065" y="164397"/>
                  </a:lnTo>
                  <a:lnTo>
                    <a:pt x="260752" y="137585"/>
                  </a:lnTo>
                  <a:lnTo>
                    <a:pt x="298483" y="112836"/>
                  </a:lnTo>
                  <a:lnTo>
                    <a:pt x="338137" y="90255"/>
                  </a:lnTo>
                  <a:lnTo>
                    <a:pt x="379594" y="69943"/>
                  </a:lnTo>
                  <a:lnTo>
                    <a:pt x="422734" y="52006"/>
                  </a:lnTo>
                  <a:lnTo>
                    <a:pt x="467437" y="36545"/>
                  </a:lnTo>
                  <a:lnTo>
                    <a:pt x="513582" y="23664"/>
                  </a:lnTo>
                  <a:lnTo>
                    <a:pt x="561050" y="13465"/>
                  </a:lnTo>
                  <a:lnTo>
                    <a:pt x="609719" y="6053"/>
                  </a:lnTo>
                  <a:lnTo>
                    <a:pt x="659471" y="1530"/>
                  </a:lnTo>
                  <a:lnTo>
                    <a:pt x="710183" y="0"/>
                  </a:lnTo>
                  <a:lnTo>
                    <a:pt x="760896" y="1530"/>
                  </a:lnTo>
                  <a:lnTo>
                    <a:pt x="810648" y="6053"/>
                  </a:lnTo>
                  <a:lnTo>
                    <a:pt x="859317" y="13465"/>
                  </a:lnTo>
                  <a:lnTo>
                    <a:pt x="906785" y="23664"/>
                  </a:lnTo>
                  <a:lnTo>
                    <a:pt x="952930" y="36545"/>
                  </a:lnTo>
                  <a:lnTo>
                    <a:pt x="997633" y="52006"/>
                  </a:lnTo>
                  <a:lnTo>
                    <a:pt x="1040773" y="69943"/>
                  </a:lnTo>
                  <a:lnTo>
                    <a:pt x="1082230" y="90255"/>
                  </a:lnTo>
                  <a:lnTo>
                    <a:pt x="1121884" y="112836"/>
                  </a:lnTo>
                  <a:lnTo>
                    <a:pt x="1159615" y="137585"/>
                  </a:lnTo>
                  <a:lnTo>
                    <a:pt x="1195302" y="164397"/>
                  </a:lnTo>
                  <a:lnTo>
                    <a:pt x="1228825" y="193171"/>
                  </a:lnTo>
                  <a:lnTo>
                    <a:pt x="1260064" y="223802"/>
                  </a:lnTo>
                  <a:lnTo>
                    <a:pt x="1288898" y="256188"/>
                  </a:lnTo>
                  <a:lnTo>
                    <a:pt x="1315208" y="290226"/>
                  </a:lnTo>
                  <a:lnTo>
                    <a:pt x="1338873" y="325812"/>
                  </a:lnTo>
                  <a:lnTo>
                    <a:pt x="1359772" y="362842"/>
                  </a:lnTo>
                  <a:lnTo>
                    <a:pt x="1377786" y="401215"/>
                  </a:lnTo>
                  <a:lnTo>
                    <a:pt x="1392795" y="440827"/>
                  </a:lnTo>
                  <a:lnTo>
                    <a:pt x="1404678" y="481574"/>
                  </a:lnTo>
                  <a:lnTo>
                    <a:pt x="1413314" y="523354"/>
                  </a:lnTo>
                  <a:lnTo>
                    <a:pt x="1418584" y="566064"/>
                  </a:lnTo>
                  <a:lnTo>
                    <a:pt x="1420367" y="609599"/>
                  </a:lnTo>
                  <a:lnTo>
                    <a:pt x="1418584" y="653135"/>
                  </a:lnTo>
                  <a:lnTo>
                    <a:pt x="1413314" y="695845"/>
                  </a:lnTo>
                  <a:lnTo>
                    <a:pt x="1404678" y="737625"/>
                  </a:lnTo>
                  <a:lnTo>
                    <a:pt x="1392795" y="778372"/>
                  </a:lnTo>
                  <a:lnTo>
                    <a:pt x="1377786" y="817984"/>
                  </a:lnTo>
                  <a:lnTo>
                    <a:pt x="1359772" y="856357"/>
                  </a:lnTo>
                  <a:lnTo>
                    <a:pt x="1338873" y="893387"/>
                  </a:lnTo>
                  <a:lnTo>
                    <a:pt x="1315208" y="928973"/>
                  </a:lnTo>
                  <a:lnTo>
                    <a:pt x="1288898" y="963011"/>
                  </a:lnTo>
                  <a:lnTo>
                    <a:pt x="1260064" y="995397"/>
                  </a:lnTo>
                  <a:lnTo>
                    <a:pt x="1228825" y="1026028"/>
                  </a:lnTo>
                  <a:lnTo>
                    <a:pt x="1195302" y="1054802"/>
                  </a:lnTo>
                  <a:lnTo>
                    <a:pt x="1159615" y="1081614"/>
                  </a:lnTo>
                  <a:lnTo>
                    <a:pt x="1121884" y="1106363"/>
                  </a:lnTo>
                  <a:lnTo>
                    <a:pt x="1082230" y="1128944"/>
                  </a:lnTo>
                  <a:lnTo>
                    <a:pt x="1040773" y="1149256"/>
                  </a:lnTo>
                  <a:lnTo>
                    <a:pt x="997633" y="1167193"/>
                  </a:lnTo>
                  <a:lnTo>
                    <a:pt x="952930" y="1182654"/>
                  </a:lnTo>
                  <a:lnTo>
                    <a:pt x="906785" y="1195535"/>
                  </a:lnTo>
                  <a:lnTo>
                    <a:pt x="859317" y="1205734"/>
                  </a:lnTo>
                  <a:lnTo>
                    <a:pt x="810648" y="1213146"/>
                  </a:lnTo>
                  <a:lnTo>
                    <a:pt x="760896" y="1217669"/>
                  </a:lnTo>
                  <a:lnTo>
                    <a:pt x="710183" y="1219199"/>
                  </a:lnTo>
                  <a:lnTo>
                    <a:pt x="659471" y="1217669"/>
                  </a:lnTo>
                  <a:lnTo>
                    <a:pt x="609719" y="1213146"/>
                  </a:lnTo>
                  <a:lnTo>
                    <a:pt x="561050" y="1205734"/>
                  </a:lnTo>
                  <a:lnTo>
                    <a:pt x="513582" y="1195535"/>
                  </a:lnTo>
                  <a:lnTo>
                    <a:pt x="467437" y="1182654"/>
                  </a:lnTo>
                  <a:lnTo>
                    <a:pt x="422734" y="1167193"/>
                  </a:lnTo>
                  <a:lnTo>
                    <a:pt x="379594" y="1149256"/>
                  </a:lnTo>
                  <a:lnTo>
                    <a:pt x="338137" y="1128944"/>
                  </a:lnTo>
                  <a:lnTo>
                    <a:pt x="298483" y="1106363"/>
                  </a:lnTo>
                  <a:lnTo>
                    <a:pt x="260752" y="1081614"/>
                  </a:lnTo>
                  <a:lnTo>
                    <a:pt x="225065" y="1054802"/>
                  </a:lnTo>
                  <a:lnTo>
                    <a:pt x="191542" y="1026028"/>
                  </a:lnTo>
                  <a:lnTo>
                    <a:pt x="160303" y="995397"/>
                  </a:lnTo>
                  <a:lnTo>
                    <a:pt x="131469" y="963011"/>
                  </a:lnTo>
                  <a:lnTo>
                    <a:pt x="105159" y="928973"/>
                  </a:lnTo>
                  <a:lnTo>
                    <a:pt x="81494" y="893387"/>
                  </a:lnTo>
                  <a:lnTo>
                    <a:pt x="60595" y="856357"/>
                  </a:lnTo>
                  <a:lnTo>
                    <a:pt x="42581" y="817984"/>
                  </a:lnTo>
                  <a:lnTo>
                    <a:pt x="27572" y="778372"/>
                  </a:lnTo>
                  <a:lnTo>
                    <a:pt x="15689" y="737625"/>
                  </a:lnTo>
                  <a:lnTo>
                    <a:pt x="7053" y="695845"/>
                  </a:lnTo>
                  <a:lnTo>
                    <a:pt x="1783" y="653135"/>
                  </a:lnTo>
                  <a:lnTo>
                    <a:pt x="0" y="609599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0559" y="7086346"/>
              <a:ext cx="76200" cy="238379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6564883" y="8584793"/>
            <a:ext cx="809625" cy="763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pesan</a:t>
            </a:r>
            <a:r>
              <a:rPr dirty="0" sz="11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jarak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ke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kantor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terlalu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jauh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527050" y="894588"/>
            <a:ext cx="6983730" cy="8202295"/>
            <a:chOff x="527050" y="894588"/>
            <a:chExt cx="6983730" cy="8202295"/>
          </a:xfrm>
        </p:grpSpPr>
        <p:sp>
          <p:nvSpPr>
            <p:cNvPr id="73" name="object 73"/>
            <p:cNvSpPr/>
            <p:nvPr/>
          </p:nvSpPr>
          <p:spPr>
            <a:xfrm>
              <a:off x="5981700" y="9020556"/>
              <a:ext cx="285750" cy="76200"/>
            </a:xfrm>
            <a:custGeom>
              <a:avLst/>
              <a:gdLst/>
              <a:ahLst/>
              <a:cxnLst/>
              <a:rect l="l" t="t" r="r" b="b"/>
              <a:pathLst>
                <a:path w="285750" h="76200">
                  <a:moveTo>
                    <a:pt x="209550" y="0"/>
                  </a:moveTo>
                  <a:lnTo>
                    <a:pt x="209550" y="76200"/>
                  </a:lnTo>
                  <a:lnTo>
                    <a:pt x="273050" y="44450"/>
                  </a:lnTo>
                  <a:lnTo>
                    <a:pt x="222250" y="44450"/>
                  </a:lnTo>
                  <a:lnTo>
                    <a:pt x="222250" y="31750"/>
                  </a:lnTo>
                  <a:lnTo>
                    <a:pt x="273050" y="31750"/>
                  </a:lnTo>
                  <a:lnTo>
                    <a:pt x="209550" y="0"/>
                  </a:lnTo>
                  <a:close/>
                </a:path>
                <a:path w="285750" h="76200">
                  <a:moveTo>
                    <a:pt x="209550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09550" y="44450"/>
                  </a:lnTo>
                  <a:lnTo>
                    <a:pt x="209550" y="31750"/>
                  </a:lnTo>
                  <a:close/>
                </a:path>
                <a:path w="285750" h="76200">
                  <a:moveTo>
                    <a:pt x="273050" y="31750"/>
                  </a:moveTo>
                  <a:lnTo>
                    <a:pt x="222250" y="31750"/>
                  </a:lnTo>
                  <a:lnTo>
                    <a:pt x="222250" y="44450"/>
                  </a:lnTo>
                  <a:lnTo>
                    <a:pt x="273050" y="44450"/>
                  </a:lnTo>
                  <a:lnTo>
                    <a:pt x="285750" y="38100"/>
                  </a:lnTo>
                  <a:lnTo>
                    <a:pt x="273050" y="3175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4" name="object 74"/>
            <p:cNvSpPr/>
            <p:nvPr/>
          </p:nvSpPr>
          <p:spPr>
            <a:xfrm>
              <a:off x="7498080" y="905256"/>
              <a:ext cx="9525" cy="7696200"/>
            </a:xfrm>
            <a:custGeom>
              <a:avLst/>
              <a:gdLst/>
              <a:ahLst/>
              <a:cxnLst/>
              <a:rect l="l" t="t" r="r" b="b"/>
              <a:pathLst>
                <a:path w="9525" h="7696200">
                  <a:moveTo>
                    <a:pt x="9525" y="7696200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533400" y="894587"/>
              <a:ext cx="6962775" cy="6021705"/>
            </a:xfrm>
            <a:custGeom>
              <a:avLst/>
              <a:gdLst/>
              <a:ahLst/>
              <a:cxnLst/>
              <a:rect l="l" t="t" r="r" b="b"/>
              <a:pathLst>
                <a:path w="6962775" h="6021705">
                  <a:moveTo>
                    <a:pt x="1533144" y="5631434"/>
                  </a:moveTo>
                  <a:lnTo>
                    <a:pt x="1455166" y="5553456"/>
                  </a:lnTo>
                  <a:lnTo>
                    <a:pt x="0" y="5553456"/>
                  </a:lnTo>
                  <a:lnTo>
                    <a:pt x="0" y="6021324"/>
                  </a:lnTo>
                  <a:lnTo>
                    <a:pt x="1533144" y="6021324"/>
                  </a:lnTo>
                  <a:lnTo>
                    <a:pt x="1533144" y="5631434"/>
                  </a:lnTo>
                  <a:close/>
                </a:path>
                <a:path w="6962775" h="6021705">
                  <a:moveTo>
                    <a:pt x="6962394" y="22606"/>
                  </a:moveTo>
                  <a:lnTo>
                    <a:pt x="5038318" y="31826"/>
                  </a:lnTo>
                  <a:lnTo>
                    <a:pt x="5038217" y="0"/>
                  </a:lnTo>
                  <a:lnTo>
                    <a:pt x="4962144" y="38481"/>
                  </a:lnTo>
                  <a:lnTo>
                    <a:pt x="5038471" y="76200"/>
                  </a:lnTo>
                  <a:lnTo>
                    <a:pt x="5038356" y="44577"/>
                  </a:lnTo>
                  <a:lnTo>
                    <a:pt x="6962394" y="35306"/>
                  </a:lnTo>
                  <a:lnTo>
                    <a:pt x="6962394" y="22606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" name="object 76"/>
            <p:cNvSpPr/>
            <p:nvPr/>
          </p:nvSpPr>
          <p:spPr>
            <a:xfrm>
              <a:off x="533400" y="6448044"/>
              <a:ext cx="1533525" cy="467995"/>
            </a:xfrm>
            <a:custGeom>
              <a:avLst/>
              <a:gdLst/>
              <a:ahLst/>
              <a:cxnLst/>
              <a:rect l="l" t="t" r="r" b="b"/>
              <a:pathLst>
                <a:path w="1533525" h="467995">
                  <a:moveTo>
                    <a:pt x="0" y="0"/>
                  </a:moveTo>
                  <a:lnTo>
                    <a:pt x="1455166" y="0"/>
                  </a:lnTo>
                  <a:lnTo>
                    <a:pt x="1533144" y="77977"/>
                  </a:lnTo>
                  <a:lnTo>
                    <a:pt x="1533144" y="467867"/>
                  </a:lnTo>
                  <a:lnTo>
                    <a:pt x="0" y="467867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7" name="object 77"/>
          <p:cNvSpPr txBox="1"/>
          <p:nvPr/>
        </p:nvSpPr>
        <p:spPr>
          <a:xfrm>
            <a:off x="685596" y="6502755"/>
            <a:ext cx="119062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 indent="-344805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Simpan data absensi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ke</a:t>
            </a:r>
            <a:r>
              <a:rPr dirty="0" sz="11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cloud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74294" y="5576061"/>
            <a:ext cx="1557020" cy="708025"/>
            <a:chOff x="574294" y="5576061"/>
            <a:chExt cx="1557020" cy="708025"/>
          </a:xfrm>
        </p:grpSpPr>
        <p:sp>
          <p:nvSpPr>
            <p:cNvPr id="79" name="object 79"/>
            <p:cNvSpPr/>
            <p:nvPr/>
          </p:nvSpPr>
          <p:spPr>
            <a:xfrm>
              <a:off x="580644" y="5582411"/>
              <a:ext cx="1544320" cy="695325"/>
            </a:xfrm>
            <a:custGeom>
              <a:avLst/>
              <a:gdLst/>
              <a:ahLst/>
              <a:cxnLst/>
              <a:rect l="l" t="t" r="r" b="b"/>
              <a:pathLst>
                <a:path w="1544320" h="695325">
                  <a:moveTo>
                    <a:pt x="1427988" y="0"/>
                  </a:moveTo>
                  <a:lnTo>
                    <a:pt x="115824" y="0"/>
                  </a:lnTo>
                  <a:lnTo>
                    <a:pt x="70739" y="9096"/>
                  </a:lnTo>
                  <a:lnTo>
                    <a:pt x="33923" y="33909"/>
                  </a:lnTo>
                  <a:lnTo>
                    <a:pt x="9101" y="70723"/>
                  </a:lnTo>
                  <a:lnTo>
                    <a:pt x="0" y="115824"/>
                  </a:lnTo>
                  <a:lnTo>
                    <a:pt x="0" y="579120"/>
                  </a:lnTo>
                  <a:lnTo>
                    <a:pt x="9101" y="624220"/>
                  </a:lnTo>
                  <a:lnTo>
                    <a:pt x="33923" y="661034"/>
                  </a:lnTo>
                  <a:lnTo>
                    <a:pt x="70739" y="685847"/>
                  </a:lnTo>
                  <a:lnTo>
                    <a:pt x="115824" y="694943"/>
                  </a:lnTo>
                  <a:lnTo>
                    <a:pt x="1427988" y="694943"/>
                  </a:lnTo>
                  <a:lnTo>
                    <a:pt x="1473088" y="685847"/>
                  </a:lnTo>
                  <a:lnTo>
                    <a:pt x="1509902" y="661035"/>
                  </a:lnTo>
                  <a:lnTo>
                    <a:pt x="1534715" y="624220"/>
                  </a:lnTo>
                  <a:lnTo>
                    <a:pt x="1543812" y="579120"/>
                  </a:lnTo>
                  <a:lnTo>
                    <a:pt x="1543812" y="115824"/>
                  </a:lnTo>
                  <a:lnTo>
                    <a:pt x="1534715" y="70723"/>
                  </a:lnTo>
                  <a:lnTo>
                    <a:pt x="1509903" y="33909"/>
                  </a:lnTo>
                  <a:lnTo>
                    <a:pt x="1473088" y="9096"/>
                  </a:lnTo>
                  <a:lnTo>
                    <a:pt x="14279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0" name="object 80"/>
            <p:cNvSpPr/>
            <p:nvPr/>
          </p:nvSpPr>
          <p:spPr>
            <a:xfrm>
              <a:off x="580644" y="5582411"/>
              <a:ext cx="1544320" cy="695325"/>
            </a:xfrm>
            <a:custGeom>
              <a:avLst/>
              <a:gdLst/>
              <a:ahLst/>
              <a:cxnLst/>
              <a:rect l="l" t="t" r="r" b="b"/>
              <a:pathLst>
                <a:path w="1544320" h="695325">
                  <a:moveTo>
                    <a:pt x="0" y="115824"/>
                  </a:moveTo>
                  <a:lnTo>
                    <a:pt x="9101" y="70723"/>
                  </a:lnTo>
                  <a:lnTo>
                    <a:pt x="33923" y="33909"/>
                  </a:lnTo>
                  <a:lnTo>
                    <a:pt x="70739" y="9096"/>
                  </a:lnTo>
                  <a:lnTo>
                    <a:pt x="115824" y="0"/>
                  </a:lnTo>
                  <a:lnTo>
                    <a:pt x="1427988" y="0"/>
                  </a:lnTo>
                  <a:lnTo>
                    <a:pt x="1473088" y="9096"/>
                  </a:lnTo>
                  <a:lnTo>
                    <a:pt x="1509903" y="33909"/>
                  </a:lnTo>
                  <a:lnTo>
                    <a:pt x="1534715" y="70723"/>
                  </a:lnTo>
                  <a:lnTo>
                    <a:pt x="1543812" y="115824"/>
                  </a:lnTo>
                  <a:lnTo>
                    <a:pt x="1543812" y="579120"/>
                  </a:lnTo>
                  <a:lnTo>
                    <a:pt x="1534715" y="624220"/>
                  </a:lnTo>
                  <a:lnTo>
                    <a:pt x="1509902" y="661035"/>
                  </a:lnTo>
                  <a:lnTo>
                    <a:pt x="1473088" y="685847"/>
                  </a:lnTo>
                  <a:lnTo>
                    <a:pt x="1427988" y="694943"/>
                  </a:lnTo>
                  <a:lnTo>
                    <a:pt x="115824" y="694943"/>
                  </a:lnTo>
                  <a:lnTo>
                    <a:pt x="70739" y="685847"/>
                  </a:lnTo>
                  <a:lnTo>
                    <a:pt x="33923" y="661034"/>
                  </a:lnTo>
                  <a:lnTo>
                    <a:pt x="9101" y="624220"/>
                  </a:lnTo>
                  <a:lnTo>
                    <a:pt x="0" y="579120"/>
                  </a:lnTo>
                  <a:lnTo>
                    <a:pt x="0" y="11582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1" name="object 81"/>
          <p:cNvSpPr txBox="1"/>
          <p:nvPr/>
        </p:nvSpPr>
        <p:spPr>
          <a:xfrm>
            <a:off x="802944" y="5658078"/>
            <a:ext cx="110109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965" marR="5080" indent="-88900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Menampilkan</a:t>
            </a:r>
            <a:r>
              <a:rPr dirty="0" sz="11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hasil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absensi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ke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layar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432562" y="6266688"/>
            <a:ext cx="2489200" cy="3244850"/>
            <a:chOff x="432562" y="6266688"/>
            <a:chExt cx="2489200" cy="3244850"/>
          </a:xfrm>
        </p:grpSpPr>
        <p:sp>
          <p:nvSpPr>
            <p:cNvPr id="83" name="object 83"/>
            <p:cNvSpPr/>
            <p:nvPr/>
          </p:nvSpPr>
          <p:spPr>
            <a:xfrm>
              <a:off x="438912" y="6266687"/>
              <a:ext cx="2476500" cy="3238500"/>
            </a:xfrm>
            <a:custGeom>
              <a:avLst/>
              <a:gdLst/>
              <a:ahLst/>
              <a:cxnLst/>
              <a:rect l="l" t="t" r="r" b="b"/>
              <a:pathLst>
                <a:path w="2476500" h="3238500">
                  <a:moveTo>
                    <a:pt x="901319" y="77597"/>
                  </a:moveTo>
                  <a:lnTo>
                    <a:pt x="894778" y="63246"/>
                  </a:lnTo>
                  <a:lnTo>
                    <a:pt x="866013" y="0"/>
                  </a:lnTo>
                  <a:lnTo>
                    <a:pt x="825119" y="74676"/>
                  </a:lnTo>
                  <a:lnTo>
                    <a:pt x="856894" y="75895"/>
                  </a:lnTo>
                  <a:lnTo>
                    <a:pt x="850138" y="256921"/>
                  </a:lnTo>
                  <a:lnTo>
                    <a:pt x="862838" y="257429"/>
                  </a:lnTo>
                  <a:lnTo>
                    <a:pt x="869480" y="76377"/>
                  </a:lnTo>
                  <a:lnTo>
                    <a:pt x="901319" y="77597"/>
                  </a:lnTo>
                  <a:close/>
                </a:path>
                <a:path w="2476500" h="3238500">
                  <a:moveTo>
                    <a:pt x="2476500" y="2683510"/>
                  </a:moveTo>
                  <a:lnTo>
                    <a:pt x="2467775" y="2640304"/>
                  </a:lnTo>
                  <a:lnTo>
                    <a:pt x="2444000" y="2605024"/>
                  </a:lnTo>
                  <a:lnTo>
                    <a:pt x="2408720" y="2581237"/>
                  </a:lnTo>
                  <a:lnTo>
                    <a:pt x="2365502" y="2572512"/>
                  </a:lnTo>
                  <a:lnTo>
                    <a:pt x="110998" y="2572512"/>
                  </a:lnTo>
                  <a:lnTo>
                    <a:pt x="67779" y="2581237"/>
                  </a:lnTo>
                  <a:lnTo>
                    <a:pt x="32499" y="2605024"/>
                  </a:lnTo>
                  <a:lnTo>
                    <a:pt x="8712" y="2640304"/>
                  </a:lnTo>
                  <a:lnTo>
                    <a:pt x="0" y="2683510"/>
                  </a:lnTo>
                  <a:lnTo>
                    <a:pt x="0" y="3127502"/>
                  </a:lnTo>
                  <a:lnTo>
                    <a:pt x="8712" y="3170720"/>
                  </a:lnTo>
                  <a:lnTo>
                    <a:pt x="32499" y="3206000"/>
                  </a:lnTo>
                  <a:lnTo>
                    <a:pt x="67779" y="3229787"/>
                  </a:lnTo>
                  <a:lnTo>
                    <a:pt x="110998" y="3238500"/>
                  </a:lnTo>
                  <a:lnTo>
                    <a:pt x="2365502" y="3238500"/>
                  </a:lnTo>
                  <a:lnTo>
                    <a:pt x="2408720" y="3229787"/>
                  </a:lnTo>
                  <a:lnTo>
                    <a:pt x="2444000" y="3206000"/>
                  </a:lnTo>
                  <a:lnTo>
                    <a:pt x="2467775" y="3170720"/>
                  </a:lnTo>
                  <a:lnTo>
                    <a:pt x="2476500" y="3127502"/>
                  </a:lnTo>
                  <a:lnTo>
                    <a:pt x="2476500" y="268351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4" name="object 84"/>
            <p:cNvSpPr/>
            <p:nvPr/>
          </p:nvSpPr>
          <p:spPr>
            <a:xfrm>
              <a:off x="438912" y="8839200"/>
              <a:ext cx="2476500" cy="666115"/>
            </a:xfrm>
            <a:custGeom>
              <a:avLst/>
              <a:gdLst/>
              <a:ahLst/>
              <a:cxnLst/>
              <a:rect l="l" t="t" r="r" b="b"/>
              <a:pathLst>
                <a:path w="2476500" h="666115">
                  <a:moveTo>
                    <a:pt x="0" y="110997"/>
                  </a:moveTo>
                  <a:lnTo>
                    <a:pt x="8722" y="67792"/>
                  </a:lnTo>
                  <a:lnTo>
                    <a:pt x="32510" y="32510"/>
                  </a:lnTo>
                  <a:lnTo>
                    <a:pt x="67792" y="8722"/>
                  </a:lnTo>
                  <a:lnTo>
                    <a:pt x="110997" y="0"/>
                  </a:lnTo>
                  <a:lnTo>
                    <a:pt x="2365502" y="0"/>
                  </a:lnTo>
                  <a:lnTo>
                    <a:pt x="2408723" y="8722"/>
                  </a:lnTo>
                  <a:lnTo>
                    <a:pt x="2444003" y="32510"/>
                  </a:lnTo>
                  <a:lnTo>
                    <a:pt x="2467782" y="67792"/>
                  </a:lnTo>
                  <a:lnTo>
                    <a:pt x="2476500" y="110997"/>
                  </a:lnTo>
                  <a:lnTo>
                    <a:pt x="2476500" y="554990"/>
                  </a:lnTo>
                  <a:lnTo>
                    <a:pt x="2467782" y="598195"/>
                  </a:lnTo>
                  <a:lnTo>
                    <a:pt x="2444003" y="633477"/>
                  </a:lnTo>
                  <a:lnTo>
                    <a:pt x="2408723" y="657265"/>
                  </a:lnTo>
                  <a:lnTo>
                    <a:pt x="2365502" y="665988"/>
                  </a:lnTo>
                  <a:lnTo>
                    <a:pt x="110997" y="665988"/>
                  </a:lnTo>
                  <a:lnTo>
                    <a:pt x="67792" y="657265"/>
                  </a:lnTo>
                  <a:lnTo>
                    <a:pt x="32510" y="633477"/>
                  </a:lnTo>
                  <a:lnTo>
                    <a:pt x="8722" y="598195"/>
                  </a:lnTo>
                  <a:lnTo>
                    <a:pt x="0" y="554990"/>
                  </a:lnTo>
                  <a:lnTo>
                    <a:pt x="0" y="110997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5" name="object 85"/>
          <p:cNvSpPr txBox="1"/>
          <p:nvPr/>
        </p:nvSpPr>
        <p:spPr>
          <a:xfrm>
            <a:off x="628904" y="8901785"/>
            <a:ext cx="209550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80390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Pilih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jenis absen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[Masuk/Is_Keluar/Is_Masuk/Pulang]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536194" y="7071106"/>
            <a:ext cx="1557020" cy="403225"/>
            <a:chOff x="536194" y="7071106"/>
            <a:chExt cx="1557020" cy="403225"/>
          </a:xfrm>
        </p:grpSpPr>
        <p:sp>
          <p:nvSpPr>
            <p:cNvPr id="87" name="object 87"/>
            <p:cNvSpPr/>
            <p:nvPr/>
          </p:nvSpPr>
          <p:spPr>
            <a:xfrm>
              <a:off x="542544" y="7077456"/>
              <a:ext cx="1544320" cy="390525"/>
            </a:xfrm>
            <a:custGeom>
              <a:avLst/>
              <a:gdLst/>
              <a:ahLst/>
              <a:cxnLst/>
              <a:rect l="l" t="t" r="r" b="b"/>
              <a:pathLst>
                <a:path w="1544320" h="390525">
                  <a:moveTo>
                    <a:pt x="1478788" y="0"/>
                  </a:moveTo>
                  <a:lnTo>
                    <a:pt x="65024" y="0"/>
                  </a:lnTo>
                  <a:lnTo>
                    <a:pt x="39712" y="5105"/>
                  </a:lnTo>
                  <a:lnTo>
                    <a:pt x="19043" y="19034"/>
                  </a:lnTo>
                  <a:lnTo>
                    <a:pt x="5109" y="39701"/>
                  </a:lnTo>
                  <a:lnTo>
                    <a:pt x="0" y="65024"/>
                  </a:lnTo>
                  <a:lnTo>
                    <a:pt x="0" y="325120"/>
                  </a:lnTo>
                  <a:lnTo>
                    <a:pt x="5109" y="350442"/>
                  </a:lnTo>
                  <a:lnTo>
                    <a:pt x="19043" y="371109"/>
                  </a:lnTo>
                  <a:lnTo>
                    <a:pt x="39712" y="385038"/>
                  </a:lnTo>
                  <a:lnTo>
                    <a:pt x="65024" y="390144"/>
                  </a:lnTo>
                  <a:lnTo>
                    <a:pt x="1478788" y="390144"/>
                  </a:lnTo>
                  <a:lnTo>
                    <a:pt x="1504110" y="385038"/>
                  </a:lnTo>
                  <a:lnTo>
                    <a:pt x="1524777" y="371109"/>
                  </a:lnTo>
                  <a:lnTo>
                    <a:pt x="1538706" y="350442"/>
                  </a:lnTo>
                  <a:lnTo>
                    <a:pt x="1543812" y="325120"/>
                  </a:lnTo>
                  <a:lnTo>
                    <a:pt x="1543812" y="65024"/>
                  </a:lnTo>
                  <a:lnTo>
                    <a:pt x="1538706" y="39701"/>
                  </a:lnTo>
                  <a:lnTo>
                    <a:pt x="1524777" y="19034"/>
                  </a:lnTo>
                  <a:lnTo>
                    <a:pt x="1504110" y="5105"/>
                  </a:lnTo>
                  <a:lnTo>
                    <a:pt x="147878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/>
            <p:cNvSpPr/>
            <p:nvPr/>
          </p:nvSpPr>
          <p:spPr>
            <a:xfrm>
              <a:off x="542544" y="7077456"/>
              <a:ext cx="1544320" cy="390525"/>
            </a:xfrm>
            <a:custGeom>
              <a:avLst/>
              <a:gdLst/>
              <a:ahLst/>
              <a:cxnLst/>
              <a:rect l="l" t="t" r="r" b="b"/>
              <a:pathLst>
                <a:path w="1544320" h="390525">
                  <a:moveTo>
                    <a:pt x="0" y="65024"/>
                  </a:moveTo>
                  <a:lnTo>
                    <a:pt x="5109" y="39701"/>
                  </a:lnTo>
                  <a:lnTo>
                    <a:pt x="19043" y="19034"/>
                  </a:lnTo>
                  <a:lnTo>
                    <a:pt x="39712" y="5105"/>
                  </a:lnTo>
                  <a:lnTo>
                    <a:pt x="65024" y="0"/>
                  </a:lnTo>
                  <a:lnTo>
                    <a:pt x="1478788" y="0"/>
                  </a:lnTo>
                  <a:lnTo>
                    <a:pt x="1504110" y="5105"/>
                  </a:lnTo>
                  <a:lnTo>
                    <a:pt x="1524777" y="19034"/>
                  </a:lnTo>
                  <a:lnTo>
                    <a:pt x="1538706" y="39701"/>
                  </a:lnTo>
                  <a:lnTo>
                    <a:pt x="1543812" y="65024"/>
                  </a:lnTo>
                  <a:lnTo>
                    <a:pt x="1543812" y="325120"/>
                  </a:lnTo>
                  <a:lnTo>
                    <a:pt x="1538706" y="350442"/>
                  </a:lnTo>
                  <a:lnTo>
                    <a:pt x="1524777" y="371109"/>
                  </a:lnTo>
                  <a:lnTo>
                    <a:pt x="1504110" y="385038"/>
                  </a:lnTo>
                  <a:lnTo>
                    <a:pt x="1478788" y="390144"/>
                  </a:lnTo>
                  <a:lnTo>
                    <a:pt x="65024" y="390144"/>
                  </a:lnTo>
                  <a:lnTo>
                    <a:pt x="39712" y="385038"/>
                  </a:lnTo>
                  <a:lnTo>
                    <a:pt x="19043" y="371109"/>
                  </a:lnTo>
                  <a:lnTo>
                    <a:pt x="5109" y="350442"/>
                  </a:lnTo>
                  <a:lnTo>
                    <a:pt x="0" y="325120"/>
                  </a:lnTo>
                  <a:lnTo>
                    <a:pt x="0" y="65024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9" name="object 89"/>
          <p:cNvSpPr txBox="1"/>
          <p:nvPr/>
        </p:nvSpPr>
        <p:spPr>
          <a:xfrm>
            <a:off x="697788" y="7126985"/>
            <a:ext cx="12338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Ambil</a:t>
            </a:r>
            <a:r>
              <a:rPr dirty="0" sz="11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waktu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Internet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307593" y="6905243"/>
            <a:ext cx="2842895" cy="2219325"/>
            <a:chOff x="307593" y="6905243"/>
            <a:chExt cx="2842895" cy="2219325"/>
          </a:xfrm>
        </p:grpSpPr>
        <p:sp>
          <p:nvSpPr>
            <p:cNvPr id="91" name="object 91"/>
            <p:cNvSpPr/>
            <p:nvPr/>
          </p:nvSpPr>
          <p:spPr>
            <a:xfrm>
              <a:off x="1239011" y="6905243"/>
              <a:ext cx="76200" cy="257175"/>
            </a:xfrm>
            <a:custGeom>
              <a:avLst/>
              <a:gdLst/>
              <a:ahLst/>
              <a:cxnLst/>
              <a:rect l="l" t="t" r="r" b="b"/>
              <a:pathLst>
                <a:path w="76200" h="257175">
                  <a:moveTo>
                    <a:pt x="44450" y="63499"/>
                  </a:moveTo>
                  <a:lnTo>
                    <a:pt x="31750" y="63499"/>
                  </a:lnTo>
                  <a:lnTo>
                    <a:pt x="31750" y="257174"/>
                  </a:lnTo>
                  <a:lnTo>
                    <a:pt x="44450" y="257174"/>
                  </a:lnTo>
                  <a:lnTo>
                    <a:pt x="44450" y="63499"/>
                  </a:lnTo>
                  <a:close/>
                </a:path>
                <a:path w="76200" h="257175">
                  <a:moveTo>
                    <a:pt x="38100" y="0"/>
                  </a:moveTo>
                  <a:lnTo>
                    <a:pt x="0" y="76199"/>
                  </a:lnTo>
                  <a:lnTo>
                    <a:pt x="31750" y="76199"/>
                  </a:lnTo>
                  <a:lnTo>
                    <a:pt x="31750" y="63499"/>
                  </a:lnTo>
                  <a:lnTo>
                    <a:pt x="69850" y="63499"/>
                  </a:lnTo>
                  <a:lnTo>
                    <a:pt x="38100" y="0"/>
                  </a:lnTo>
                  <a:close/>
                </a:path>
                <a:path w="76200" h="257175">
                  <a:moveTo>
                    <a:pt x="69850" y="63499"/>
                  </a:moveTo>
                  <a:lnTo>
                    <a:pt x="44450" y="63499"/>
                  </a:lnTo>
                  <a:lnTo>
                    <a:pt x="44450" y="76199"/>
                  </a:lnTo>
                  <a:lnTo>
                    <a:pt x="76200" y="76199"/>
                  </a:lnTo>
                  <a:lnTo>
                    <a:pt x="69850" y="6349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04743" y="9047987"/>
              <a:ext cx="200025" cy="76200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313943" y="8133587"/>
              <a:ext cx="2830195" cy="524510"/>
            </a:xfrm>
            <a:custGeom>
              <a:avLst/>
              <a:gdLst/>
              <a:ahLst/>
              <a:cxnLst/>
              <a:rect l="l" t="t" r="r" b="b"/>
              <a:pathLst>
                <a:path w="2830195" h="524509">
                  <a:moveTo>
                    <a:pt x="1415033" y="0"/>
                  </a:moveTo>
                  <a:lnTo>
                    <a:pt x="0" y="262127"/>
                  </a:lnTo>
                  <a:lnTo>
                    <a:pt x="1415033" y="524255"/>
                  </a:lnTo>
                  <a:lnTo>
                    <a:pt x="2830068" y="262127"/>
                  </a:lnTo>
                  <a:lnTo>
                    <a:pt x="1415033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4" name="object 94"/>
            <p:cNvSpPr/>
            <p:nvPr/>
          </p:nvSpPr>
          <p:spPr>
            <a:xfrm>
              <a:off x="313943" y="8133587"/>
              <a:ext cx="2830195" cy="524510"/>
            </a:xfrm>
            <a:custGeom>
              <a:avLst/>
              <a:gdLst/>
              <a:ahLst/>
              <a:cxnLst/>
              <a:rect l="l" t="t" r="r" b="b"/>
              <a:pathLst>
                <a:path w="2830195" h="524509">
                  <a:moveTo>
                    <a:pt x="0" y="262127"/>
                  </a:moveTo>
                  <a:lnTo>
                    <a:pt x="1415033" y="0"/>
                  </a:lnTo>
                  <a:lnTo>
                    <a:pt x="2830068" y="262127"/>
                  </a:lnTo>
                  <a:lnTo>
                    <a:pt x="1415033" y="524255"/>
                  </a:lnTo>
                  <a:lnTo>
                    <a:pt x="0" y="262127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5" name="object 95"/>
          <p:cNvSpPr txBox="1"/>
          <p:nvPr/>
        </p:nvSpPr>
        <p:spPr>
          <a:xfrm>
            <a:off x="1136700" y="8296147"/>
            <a:ext cx="11868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Verifikasi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fingerprint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1696211" y="7467600"/>
            <a:ext cx="2854325" cy="1428750"/>
            <a:chOff x="1696211" y="7467600"/>
            <a:chExt cx="2854325" cy="1428750"/>
          </a:xfrm>
        </p:grpSpPr>
        <p:pic>
          <p:nvPicPr>
            <p:cNvPr id="97" name="object 9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9259" y="8657844"/>
              <a:ext cx="76200" cy="238378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474336" y="8067801"/>
              <a:ext cx="76200" cy="600710"/>
            </a:xfrm>
            <a:custGeom>
              <a:avLst/>
              <a:gdLst/>
              <a:ahLst/>
              <a:cxnLst/>
              <a:rect l="l" t="t" r="r" b="b"/>
              <a:pathLst>
                <a:path w="76200" h="600709">
                  <a:moveTo>
                    <a:pt x="31728" y="524394"/>
                  </a:moveTo>
                  <a:lnTo>
                    <a:pt x="0" y="525399"/>
                  </a:lnTo>
                  <a:lnTo>
                    <a:pt x="40512" y="600329"/>
                  </a:lnTo>
                  <a:lnTo>
                    <a:pt x="69695" y="537083"/>
                  </a:lnTo>
                  <a:lnTo>
                    <a:pt x="32130" y="537083"/>
                  </a:lnTo>
                  <a:lnTo>
                    <a:pt x="31728" y="524394"/>
                  </a:lnTo>
                  <a:close/>
                </a:path>
                <a:path w="76200" h="600709">
                  <a:moveTo>
                    <a:pt x="44427" y="523992"/>
                  </a:moveTo>
                  <a:lnTo>
                    <a:pt x="31728" y="524394"/>
                  </a:lnTo>
                  <a:lnTo>
                    <a:pt x="32130" y="537083"/>
                  </a:lnTo>
                  <a:lnTo>
                    <a:pt x="44830" y="536702"/>
                  </a:lnTo>
                  <a:lnTo>
                    <a:pt x="44427" y="523992"/>
                  </a:lnTo>
                  <a:close/>
                </a:path>
                <a:path w="76200" h="600709">
                  <a:moveTo>
                    <a:pt x="76200" y="522986"/>
                  </a:moveTo>
                  <a:lnTo>
                    <a:pt x="44427" y="523992"/>
                  </a:lnTo>
                  <a:lnTo>
                    <a:pt x="44830" y="536702"/>
                  </a:lnTo>
                  <a:lnTo>
                    <a:pt x="32130" y="537083"/>
                  </a:lnTo>
                  <a:lnTo>
                    <a:pt x="69695" y="537083"/>
                  </a:lnTo>
                  <a:lnTo>
                    <a:pt x="76200" y="522986"/>
                  </a:lnTo>
                  <a:close/>
                </a:path>
                <a:path w="76200" h="600709">
                  <a:moveTo>
                    <a:pt x="27812" y="0"/>
                  </a:moveTo>
                  <a:lnTo>
                    <a:pt x="15112" y="508"/>
                  </a:lnTo>
                  <a:lnTo>
                    <a:pt x="31728" y="524394"/>
                  </a:lnTo>
                  <a:lnTo>
                    <a:pt x="44427" y="523992"/>
                  </a:lnTo>
                  <a:lnTo>
                    <a:pt x="2781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9" name="object 99"/>
            <p:cNvSpPr/>
            <p:nvPr/>
          </p:nvSpPr>
          <p:spPr>
            <a:xfrm>
              <a:off x="1732787" y="7943087"/>
              <a:ext cx="0" cy="257175"/>
            </a:xfrm>
            <a:custGeom>
              <a:avLst/>
              <a:gdLst/>
              <a:ahLst/>
              <a:cxnLst/>
              <a:rect l="l" t="t" r="r" b="b"/>
              <a:pathLst>
                <a:path w="0" h="257175">
                  <a:moveTo>
                    <a:pt x="0" y="257174"/>
                  </a:moveTo>
                  <a:lnTo>
                    <a:pt x="0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0" name="object 100"/>
            <p:cNvSpPr/>
            <p:nvPr/>
          </p:nvSpPr>
          <p:spPr>
            <a:xfrm>
              <a:off x="1696211" y="7467600"/>
              <a:ext cx="76200" cy="323850"/>
            </a:xfrm>
            <a:custGeom>
              <a:avLst/>
              <a:gdLst/>
              <a:ahLst/>
              <a:cxnLst/>
              <a:rect l="l" t="t" r="r" b="b"/>
              <a:pathLst>
                <a:path w="76200" h="323850">
                  <a:moveTo>
                    <a:pt x="44450" y="63500"/>
                  </a:moveTo>
                  <a:lnTo>
                    <a:pt x="31750" y="63500"/>
                  </a:lnTo>
                  <a:lnTo>
                    <a:pt x="31750" y="323850"/>
                  </a:lnTo>
                  <a:lnTo>
                    <a:pt x="44450" y="323850"/>
                  </a:lnTo>
                  <a:lnTo>
                    <a:pt x="44450" y="63500"/>
                  </a:lnTo>
                  <a:close/>
                </a:path>
                <a:path w="76200" h="323850">
                  <a:moveTo>
                    <a:pt x="38100" y="0"/>
                  </a:moveTo>
                  <a:lnTo>
                    <a:pt x="0" y="76200"/>
                  </a:lnTo>
                  <a:lnTo>
                    <a:pt x="31750" y="76200"/>
                  </a:lnTo>
                  <a:lnTo>
                    <a:pt x="31750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23850">
                  <a:moveTo>
                    <a:pt x="69850" y="63500"/>
                  </a:moveTo>
                  <a:lnTo>
                    <a:pt x="44450" y="63500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3086100" y="8401811"/>
              <a:ext cx="762635" cy="447675"/>
            </a:xfrm>
            <a:custGeom>
              <a:avLst/>
              <a:gdLst/>
              <a:ahLst/>
              <a:cxnLst/>
              <a:rect l="l" t="t" r="r" b="b"/>
              <a:pathLst>
                <a:path w="762635" h="447675">
                  <a:moveTo>
                    <a:pt x="0" y="9525"/>
                  </a:moveTo>
                  <a:lnTo>
                    <a:pt x="180975" y="0"/>
                  </a:lnTo>
                </a:path>
                <a:path w="762635" h="447675">
                  <a:moveTo>
                    <a:pt x="515112" y="0"/>
                  </a:moveTo>
                  <a:lnTo>
                    <a:pt x="743712" y="0"/>
                  </a:lnTo>
                </a:path>
                <a:path w="762635" h="447675">
                  <a:moveTo>
                    <a:pt x="752855" y="0"/>
                  </a:moveTo>
                  <a:lnTo>
                    <a:pt x="762380" y="447675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2904744" y="8818625"/>
              <a:ext cx="953135" cy="76200"/>
            </a:xfrm>
            <a:custGeom>
              <a:avLst/>
              <a:gdLst/>
              <a:ahLst/>
              <a:cxnLst/>
              <a:rect l="l" t="t" r="r" b="b"/>
              <a:pathLst>
                <a:path w="953135" h="76200">
                  <a:moveTo>
                    <a:pt x="75437" y="0"/>
                  </a:moveTo>
                  <a:lnTo>
                    <a:pt x="0" y="39624"/>
                  </a:lnTo>
                  <a:lnTo>
                    <a:pt x="76962" y="76187"/>
                  </a:lnTo>
                  <a:lnTo>
                    <a:pt x="76332" y="44704"/>
                  </a:lnTo>
                  <a:lnTo>
                    <a:pt x="63626" y="44704"/>
                  </a:lnTo>
                  <a:lnTo>
                    <a:pt x="63373" y="32004"/>
                  </a:lnTo>
                  <a:lnTo>
                    <a:pt x="76073" y="31749"/>
                  </a:lnTo>
                  <a:lnTo>
                    <a:pt x="75437" y="0"/>
                  </a:lnTo>
                  <a:close/>
                </a:path>
                <a:path w="953135" h="76200">
                  <a:moveTo>
                    <a:pt x="76073" y="31749"/>
                  </a:moveTo>
                  <a:lnTo>
                    <a:pt x="63373" y="32004"/>
                  </a:lnTo>
                  <a:lnTo>
                    <a:pt x="63626" y="44704"/>
                  </a:lnTo>
                  <a:lnTo>
                    <a:pt x="76327" y="44449"/>
                  </a:lnTo>
                  <a:lnTo>
                    <a:pt x="76073" y="31749"/>
                  </a:lnTo>
                  <a:close/>
                </a:path>
                <a:path w="953135" h="76200">
                  <a:moveTo>
                    <a:pt x="76327" y="44449"/>
                  </a:moveTo>
                  <a:lnTo>
                    <a:pt x="63626" y="44704"/>
                  </a:lnTo>
                  <a:lnTo>
                    <a:pt x="76332" y="44704"/>
                  </a:lnTo>
                  <a:lnTo>
                    <a:pt x="76327" y="44449"/>
                  </a:lnTo>
                  <a:close/>
                </a:path>
                <a:path w="953135" h="76200">
                  <a:moveTo>
                    <a:pt x="952372" y="14224"/>
                  </a:moveTo>
                  <a:lnTo>
                    <a:pt x="76073" y="31749"/>
                  </a:lnTo>
                  <a:lnTo>
                    <a:pt x="76327" y="44449"/>
                  </a:lnTo>
                  <a:lnTo>
                    <a:pt x="952627" y="26924"/>
                  </a:lnTo>
                  <a:lnTo>
                    <a:pt x="952372" y="14224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1801" y="2607691"/>
            <a:ext cx="1619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Ya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98191" y="4605908"/>
            <a:ext cx="158369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Format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File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Hasil</a:t>
            </a:r>
            <a:r>
              <a:rPr dirty="0" u="sng" sz="1100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Download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14704" y="4914264"/>
          <a:ext cx="6544309" cy="597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5485"/>
                <a:gridCol w="609600"/>
                <a:gridCol w="608965"/>
                <a:gridCol w="608964"/>
                <a:gridCol w="1279525"/>
                <a:gridCol w="1261110"/>
                <a:gridCol w="626745"/>
                <a:gridCol w="827404"/>
              </a:tblGrid>
              <a:tr h="19659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TANGGAL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USERID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EMAIL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MASUK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ISTIRAHAT_KELUAR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ISTIRAHAT_MASUK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spc="-5" b="1">
                          <a:latin typeface="Calibri"/>
                          <a:cs typeface="Calibri"/>
                        </a:rPr>
                        <a:t>PULANG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b="1">
                          <a:latin typeface="Calibri"/>
                          <a:cs typeface="Calibri"/>
                        </a:rPr>
                        <a:t>STATUS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TRUE/FALSE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75"/>
                        </a:lnSpc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TRUE/FALSE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02004" y="5489828"/>
            <a:ext cx="6368415" cy="478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Calibri"/>
                <a:cs typeface="Calibri"/>
              </a:rPr>
              <a:t>STATUS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: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TRUE</a:t>
            </a:r>
            <a:r>
              <a:rPr dirty="0" sz="1100" spc="20" b="1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&gt; </a:t>
            </a:r>
            <a:r>
              <a:rPr dirty="0" sz="1100" spc="-5">
                <a:latin typeface="Calibri"/>
                <a:cs typeface="Calibri"/>
              </a:rPr>
              <a:t>Semua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absen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Masuk,Istirahat_Keluar,Istirahat_Masuk,Pulang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sesuai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ketentuan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HR</a:t>
            </a:r>
            <a:endParaRPr sz="1100">
              <a:latin typeface="Calibri"/>
              <a:cs typeface="Calibri"/>
            </a:endParaRPr>
          </a:p>
          <a:p>
            <a:pPr marL="550545">
              <a:lnSpc>
                <a:spcPct val="100000"/>
              </a:lnSpc>
              <a:spcBef>
                <a:spcPts val="919"/>
              </a:spcBef>
            </a:pPr>
            <a:r>
              <a:rPr dirty="0" sz="1100" spc="-5" b="1">
                <a:latin typeface="Calibri"/>
                <a:cs typeface="Calibri"/>
              </a:rPr>
              <a:t>FALSE</a:t>
            </a:r>
            <a:r>
              <a:rPr dirty="0" sz="1100" spc="-5">
                <a:latin typeface="Calibri"/>
                <a:cs typeface="Calibri"/>
              </a:rPr>
              <a:t>&gt;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Salah</a:t>
            </a:r>
            <a:r>
              <a:rPr dirty="0" sz="1100" spc="1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satu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dari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absen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Masuk,Istirahat_Keluar,Istirahat_Masuk,Pulang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melanggar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ketentuan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 spc="-5">
                <a:latin typeface="Calibri"/>
                <a:cs typeface="Calibri"/>
              </a:rPr>
              <a:t>HR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87039" y="7774685"/>
            <a:ext cx="144081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Format</a:t>
            </a:r>
            <a:r>
              <a:rPr dirty="0" u="sng" sz="1100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Tampilan</a:t>
            </a:r>
            <a:r>
              <a:rPr dirty="0" u="sng" sz="1100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100" spc="-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 layar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647823" y="8082991"/>
          <a:ext cx="3122295" cy="991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2400"/>
                <a:gridCol w="1691005"/>
              </a:tblGrid>
              <a:tr h="196748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CATEGORY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ABSEN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TANGGAL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MASUK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ISTIRAHAT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KELUAR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397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596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5">
                          <a:latin typeface="Calibri"/>
                          <a:cs typeface="Calibri"/>
                        </a:rPr>
                        <a:t>ISTIRAHAT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MASUK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812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PULANG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61844" y="504444"/>
            <a:ext cx="2620010" cy="70612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815975">
              <a:lnSpc>
                <a:spcPct val="100000"/>
              </a:lnSpc>
              <a:spcBef>
                <a:spcPts val="5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MODUL</a:t>
            </a:r>
            <a:r>
              <a:rPr dirty="0" sz="11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6505" y="3402838"/>
            <a:ext cx="1955800" cy="604520"/>
            <a:chOff x="746505" y="3402838"/>
            <a:chExt cx="1955800" cy="604520"/>
          </a:xfrm>
        </p:grpSpPr>
        <p:sp>
          <p:nvSpPr>
            <p:cNvPr id="10" name="object 10"/>
            <p:cNvSpPr/>
            <p:nvPr/>
          </p:nvSpPr>
          <p:spPr>
            <a:xfrm>
              <a:off x="752855" y="3409188"/>
              <a:ext cx="1943100" cy="591820"/>
            </a:xfrm>
            <a:custGeom>
              <a:avLst/>
              <a:gdLst/>
              <a:ahLst/>
              <a:cxnLst/>
              <a:rect l="l" t="t" r="r" b="b"/>
              <a:pathLst>
                <a:path w="1943100" h="591820">
                  <a:moveTo>
                    <a:pt x="1844548" y="0"/>
                  </a:moveTo>
                  <a:lnTo>
                    <a:pt x="98552" y="0"/>
                  </a:lnTo>
                  <a:lnTo>
                    <a:pt x="60189" y="7737"/>
                  </a:lnTo>
                  <a:lnTo>
                    <a:pt x="28863" y="28844"/>
                  </a:lnTo>
                  <a:lnTo>
                    <a:pt x="7744" y="60168"/>
                  </a:lnTo>
                  <a:lnTo>
                    <a:pt x="0" y="98551"/>
                  </a:lnTo>
                  <a:lnTo>
                    <a:pt x="0" y="492759"/>
                  </a:lnTo>
                  <a:lnTo>
                    <a:pt x="7744" y="531143"/>
                  </a:lnTo>
                  <a:lnTo>
                    <a:pt x="28863" y="562467"/>
                  </a:lnTo>
                  <a:lnTo>
                    <a:pt x="60189" y="583574"/>
                  </a:lnTo>
                  <a:lnTo>
                    <a:pt x="98552" y="591311"/>
                  </a:lnTo>
                  <a:lnTo>
                    <a:pt x="1844548" y="591311"/>
                  </a:lnTo>
                  <a:lnTo>
                    <a:pt x="1882931" y="583574"/>
                  </a:lnTo>
                  <a:lnTo>
                    <a:pt x="1914255" y="562467"/>
                  </a:lnTo>
                  <a:lnTo>
                    <a:pt x="1935362" y="531143"/>
                  </a:lnTo>
                  <a:lnTo>
                    <a:pt x="1943100" y="492759"/>
                  </a:lnTo>
                  <a:lnTo>
                    <a:pt x="1943100" y="98551"/>
                  </a:lnTo>
                  <a:lnTo>
                    <a:pt x="1935362" y="60168"/>
                  </a:lnTo>
                  <a:lnTo>
                    <a:pt x="1914255" y="28844"/>
                  </a:lnTo>
                  <a:lnTo>
                    <a:pt x="1882931" y="7737"/>
                  </a:lnTo>
                  <a:lnTo>
                    <a:pt x="18445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752855" y="3409188"/>
              <a:ext cx="1943100" cy="591820"/>
            </a:xfrm>
            <a:custGeom>
              <a:avLst/>
              <a:gdLst/>
              <a:ahLst/>
              <a:cxnLst/>
              <a:rect l="l" t="t" r="r" b="b"/>
              <a:pathLst>
                <a:path w="1943100" h="591820">
                  <a:moveTo>
                    <a:pt x="0" y="98551"/>
                  </a:moveTo>
                  <a:lnTo>
                    <a:pt x="7744" y="60168"/>
                  </a:lnTo>
                  <a:lnTo>
                    <a:pt x="28863" y="28844"/>
                  </a:lnTo>
                  <a:lnTo>
                    <a:pt x="60189" y="7737"/>
                  </a:lnTo>
                  <a:lnTo>
                    <a:pt x="98552" y="0"/>
                  </a:lnTo>
                  <a:lnTo>
                    <a:pt x="1844548" y="0"/>
                  </a:lnTo>
                  <a:lnTo>
                    <a:pt x="1882931" y="7737"/>
                  </a:lnTo>
                  <a:lnTo>
                    <a:pt x="1914255" y="28844"/>
                  </a:lnTo>
                  <a:lnTo>
                    <a:pt x="1935362" y="60168"/>
                  </a:lnTo>
                  <a:lnTo>
                    <a:pt x="1943100" y="98551"/>
                  </a:lnTo>
                  <a:lnTo>
                    <a:pt x="1943100" y="492759"/>
                  </a:lnTo>
                  <a:lnTo>
                    <a:pt x="1935362" y="531143"/>
                  </a:lnTo>
                  <a:lnTo>
                    <a:pt x="1914255" y="562467"/>
                  </a:lnTo>
                  <a:lnTo>
                    <a:pt x="1882931" y="583574"/>
                  </a:lnTo>
                  <a:lnTo>
                    <a:pt x="1844548" y="591311"/>
                  </a:lnTo>
                  <a:lnTo>
                    <a:pt x="98552" y="591311"/>
                  </a:lnTo>
                  <a:lnTo>
                    <a:pt x="60189" y="583574"/>
                  </a:lnTo>
                  <a:lnTo>
                    <a:pt x="28863" y="562467"/>
                  </a:lnTo>
                  <a:lnTo>
                    <a:pt x="7744" y="531143"/>
                  </a:lnTo>
                  <a:lnTo>
                    <a:pt x="0" y="492759"/>
                  </a:lnTo>
                  <a:lnTo>
                    <a:pt x="0" y="985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1037640" y="3452597"/>
            <a:ext cx="137477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68580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Menampilakan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menu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Download</a:t>
            </a:r>
            <a:r>
              <a:rPr dirty="0" sz="11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dirty="0" sz="11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98394" y="3393694"/>
            <a:ext cx="1955800" cy="604520"/>
            <a:chOff x="2898394" y="3393694"/>
            <a:chExt cx="1955800" cy="604520"/>
          </a:xfrm>
        </p:grpSpPr>
        <p:sp>
          <p:nvSpPr>
            <p:cNvPr id="14" name="object 14"/>
            <p:cNvSpPr/>
            <p:nvPr/>
          </p:nvSpPr>
          <p:spPr>
            <a:xfrm>
              <a:off x="2904744" y="3400044"/>
              <a:ext cx="1943100" cy="591820"/>
            </a:xfrm>
            <a:custGeom>
              <a:avLst/>
              <a:gdLst/>
              <a:ahLst/>
              <a:cxnLst/>
              <a:rect l="l" t="t" r="r" b="b"/>
              <a:pathLst>
                <a:path w="1943100" h="591820">
                  <a:moveTo>
                    <a:pt x="1844547" y="0"/>
                  </a:moveTo>
                  <a:lnTo>
                    <a:pt x="98551" y="0"/>
                  </a:lnTo>
                  <a:lnTo>
                    <a:pt x="60168" y="7737"/>
                  </a:lnTo>
                  <a:lnTo>
                    <a:pt x="28844" y="28844"/>
                  </a:lnTo>
                  <a:lnTo>
                    <a:pt x="7737" y="60168"/>
                  </a:lnTo>
                  <a:lnTo>
                    <a:pt x="0" y="98551"/>
                  </a:lnTo>
                  <a:lnTo>
                    <a:pt x="0" y="492759"/>
                  </a:lnTo>
                  <a:lnTo>
                    <a:pt x="7737" y="531143"/>
                  </a:lnTo>
                  <a:lnTo>
                    <a:pt x="28844" y="562467"/>
                  </a:lnTo>
                  <a:lnTo>
                    <a:pt x="60168" y="583574"/>
                  </a:lnTo>
                  <a:lnTo>
                    <a:pt x="98551" y="591311"/>
                  </a:lnTo>
                  <a:lnTo>
                    <a:pt x="1844547" y="591311"/>
                  </a:lnTo>
                  <a:lnTo>
                    <a:pt x="1882931" y="583574"/>
                  </a:lnTo>
                  <a:lnTo>
                    <a:pt x="1914255" y="562467"/>
                  </a:lnTo>
                  <a:lnTo>
                    <a:pt x="1935362" y="531143"/>
                  </a:lnTo>
                  <a:lnTo>
                    <a:pt x="1943100" y="492759"/>
                  </a:lnTo>
                  <a:lnTo>
                    <a:pt x="1943100" y="98551"/>
                  </a:lnTo>
                  <a:lnTo>
                    <a:pt x="1935362" y="60168"/>
                  </a:lnTo>
                  <a:lnTo>
                    <a:pt x="1914255" y="28844"/>
                  </a:lnTo>
                  <a:lnTo>
                    <a:pt x="1882931" y="7737"/>
                  </a:lnTo>
                  <a:lnTo>
                    <a:pt x="184454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904744" y="3400044"/>
              <a:ext cx="1943100" cy="591820"/>
            </a:xfrm>
            <a:custGeom>
              <a:avLst/>
              <a:gdLst/>
              <a:ahLst/>
              <a:cxnLst/>
              <a:rect l="l" t="t" r="r" b="b"/>
              <a:pathLst>
                <a:path w="1943100" h="591820">
                  <a:moveTo>
                    <a:pt x="0" y="98551"/>
                  </a:moveTo>
                  <a:lnTo>
                    <a:pt x="7737" y="60168"/>
                  </a:lnTo>
                  <a:lnTo>
                    <a:pt x="28844" y="28844"/>
                  </a:lnTo>
                  <a:lnTo>
                    <a:pt x="60168" y="7737"/>
                  </a:lnTo>
                  <a:lnTo>
                    <a:pt x="98551" y="0"/>
                  </a:lnTo>
                  <a:lnTo>
                    <a:pt x="1844547" y="0"/>
                  </a:lnTo>
                  <a:lnTo>
                    <a:pt x="1882931" y="7737"/>
                  </a:lnTo>
                  <a:lnTo>
                    <a:pt x="1914255" y="28844"/>
                  </a:lnTo>
                  <a:lnTo>
                    <a:pt x="1935362" y="60168"/>
                  </a:lnTo>
                  <a:lnTo>
                    <a:pt x="1943100" y="98551"/>
                  </a:lnTo>
                  <a:lnTo>
                    <a:pt x="1943100" y="492759"/>
                  </a:lnTo>
                  <a:lnTo>
                    <a:pt x="1935362" y="531143"/>
                  </a:lnTo>
                  <a:lnTo>
                    <a:pt x="1914255" y="562467"/>
                  </a:lnTo>
                  <a:lnTo>
                    <a:pt x="1882931" y="583574"/>
                  </a:lnTo>
                  <a:lnTo>
                    <a:pt x="1844547" y="591311"/>
                  </a:lnTo>
                  <a:lnTo>
                    <a:pt x="98551" y="591311"/>
                  </a:lnTo>
                  <a:lnTo>
                    <a:pt x="60168" y="583574"/>
                  </a:lnTo>
                  <a:lnTo>
                    <a:pt x="28844" y="562467"/>
                  </a:lnTo>
                  <a:lnTo>
                    <a:pt x="7737" y="531143"/>
                  </a:lnTo>
                  <a:lnTo>
                    <a:pt x="0" y="492759"/>
                  </a:lnTo>
                  <a:lnTo>
                    <a:pt x="0" y="98551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3025267" y="3443452"/>
            <a:ext cx="1703070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Menampilkan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menu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kirim file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hasil</a:t>
            </a:r>
            <a:r>
              <a:rPr dirty="0" sz="11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donwloadn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via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 email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94305" y="1228216"/>
            <a:ext cx="3193415" cy="1349375"/>
            <a:chOff x="2194305" y="1228216"/>
            <a:chExt cx="3193415" cy="1349375"/>
          </a:xfrm>
        </p:grpSpPr>
        <p:sp>
          <p:nvSpPr>
            <p:cNvPr id="18" name="object 18"/>
            <p:cNvSpPr/>
            <p:nvPr/>
          </p:nvSpPr>
          <p:spPr>
            <a:xfrm>
              <a:off x="2200656" y="1228216"/>
              <a:ext cx="3180715" cy="1343025"/>
            </a:xfrm>
            <a:custGeom>
              <a:avLst/>
              <a:gdLst/>
              <a:ahLst/>
              <a:cxnLst/>
              <a:rect l="l" t="t" r="r" b="b"/>
              <a:pathLst>
                <a:path w="3180715" h="1343025">
                  <a:moveTo>
                    <a:pt x="1637030" y="380365"/>
                  </a:moveTo>
                  <a:lnTo>
                    <a:pt x="1605394" y="381000"/>
                  </a:lnTo>
                  <a:lnTo>
                    <a:pt x="1597406" y="0"/>
                  </a:lnTo>
                  <a:lnTo>
                    <a:pt x="1584706" y="254"/>
                  </a:lnTo>
                  <a:lnTo>
                    <a:pt x="1592694" y="381254"/>
                  </a:lnTo>
                  <a:lnTo>
                    <a:pt x="1560957" y="381889"/>
                  </a:lnTo>
                  <a:lnTo>
                    <a:pt x="1600581" y="457327"/>
                  </a:lnTo>
                  <a:lnTo>
                    <a:pt x="1630591" y="393954"/>
                  </a:lnTo>
                  <a:lnTo>
                    <a:pt x="1637030" y="380365"/>
                  </a:lnTo>
                  <a:close/>
                </a:path>
                <a:path w="3180715" h="1343025">
                  <a:moveTo>
                    <a:pt x="3180588" y="904621"/>
                  </a:moveTo>
                  <a:lnTo>
                    <a:pt x="1590294" y="466471"/>
                  </a:lnTo>
                  <a:lnTo>
                    <a:pt x="0" y="904621"/>
                  </a:lnTo>
                  <a:lnTo>
                    <a:pt x="1590294" y="1342771"/>
                  </a:lnTo>
                  <a:lnTo>
                    <a:pt x="3180588" y="90462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2200655" y="1694687"/>
              <a:ext cx="3180715" cy="876300"/>
            </a:xfrm>
            <a:custGeom>
              <a:avLst/>
              <a:gdLst/>
              <a:ahLst/>
              <a:cxnLst/>
              <a:rect l="l" t="t" r="r" b="b"/>
              <a:pathLst>
                <a:path w="3180715" h="876300">
                  <a:moveTo>
                    <a:pt x="0" y="438150"/>
                  </a:moveTo>
                  <a:lnTo>
                    <a:pt x="1590294" y="0"/>
                  </a:lnTo>
                  <a:lnTo>
                    <a:pt x="3180588" y="438150"/>
                  </a:lnTo>
                  <a:lnTo>
                    <a:pt x="1590294" y="876300"/>
                  </a:lnTo>
                  <a:lnTo>
                    <a:pt x="0" y="438150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5305044" y="2035810"/>
            <a:ext cx="5753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u="sng" baseline="35353" sz="1650">
                <a:solidFill>
                  <a:srgbClr val="FFFFF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u="sng" baseline="35353" sz="1650">
                <a:solidFill>
                  <a:srgbClr val="FFFFF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  </a:t>
            </a:r>
            <a:r>
              <a:rPr dirty="0" u="sng" baseline="35353" sz="1650" spc="-165">
                <a:solidFill>
                  <a:srgbClr val="FFFFFF"/>
                </a:solidFill>
                <a:uFill>
                  <a:solidFill>
                    <a:srgbClr val="5B9BD4"/>
                  </a:solidFill>
                </a:uFill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Bukan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051805" y="3354070"/>
            <a:ext cx="1955800" cy="604520"/>
            <a:chOff x="5051805" y="3354070"/>
            <a:chExt cx="1955800" cy="604520"/>
          </a:xfrm>
        </p:grpSpPr>
        <p:sp>
          <p:nvSpPr>
            <p:cNvPr id="22" name="object 22"/>
            <p:cNvSpPr/>
            <p:nvPr/>
          </p:nvSpPr>
          <p:spPr>
            <a:xfrm>
              <a:off x="5058155" y="3360420"/>
              <a:ext cx="1943100" cy="591820"/>
            </a:xfrm>
            <a:custGeom>
              <a:avLst/>
              <a:gdLst/>
              <a:ahLst/>
              <a:cxnLst/>
              <a:rect l="l" t="t" r="r" b="b"/>
              <a:pathLst>
                <a:path w="1943100" h="591820">
                  <a:moveTo>
                    <a:pt x="1844548" y="0"/>
                  </a:moveTo>
                  <a:lnTo>
                    <a:pt x="98552" y="0"/>
                  </a:lnTo>
                  <a:lnTo>
                    <a:pt x="60168" y="7737"/>
                  </a:lnTo>
                  <a:lnTo>
                    <a:pt x="28844" y="28844"/>
                  </a:lnTo>
                  <a:lnTo>
                    <a:pt x="7737" y="60168"/>
                  </a:lnTo>
                  <a:lnTo>
                    <a:pt x="0" y="98551"/>
                  </a:lnTo>
                  <a:lnTo>
                    <a:pt x="0" y="492759"/>
                  </a:lnTo>
                  <a:lnTo>
                    <a:pt x="7737" y="531143"/>
                  </a:lnTo>
                  <a:lnTo>
                    <a:pt x="28844" y="562467"/>
                  </a:lnTo>
                  <a:lnTo>
                    <a:pt x="60168" y="583574"/>
                  </a:lnTo>
                  <a:lnTo>
                    <a:pt x="98552" y="591312"/>
                  </a:lnTo>
                  <a:lnTo>
                    <a:pt x="1844548" y="591312"/>
                  </a:lnTo>
                  <a:lnTo>
                    <a:pt x="1882931" y="583574"/>
                  </a:lnTo>
                  <a:lnTo>
                    <a:pt x="1914255" y="562467"/>
                  </a:lnTo>
                  <a:lnTo>
                    <a:pt x="1935362" y="531143"/>
                  </a:lnTo>
                  <a:lnTo>
                    <a:pt x="1943100" y="492759"/>
                  </a:lnTo>
                  <a:lnTo>
                    <a:pt x="1943100" y="98551"/>
                  </a:lnTo>
                  <a:lnTo>
                    <a:pt x="1935362" y="60168"/>
                  </a:lnTo>
                  <a:lnTo>
                    <a:pt x="1914255" y="28844"/>
                  </a:lnTo>
                  <a:lnTo>
                    <a:pt x="1882931" y="7737"/>
                  </a:lnTo>
                  <a:lnTo>
                    <a:pt x="18445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058155" y="3360420"/>
              <a:ext cx="1943100" cy="591820"/>
            </a:xfrm>
            <a:custGeom>
              <a:avLst/>
              <a:gdLst/>
              <a:ahLst/>
              <a:cxnLst/>
              <a:rect l="l" t="t" r="r" b="b"/>
              <a:pathLst>
                <a:path w="1943100" h="591820">
                  <a:moveTo>
                    <a:pt x="0" y="98551"/>
                  </a:moveTo>
                  <a:lnTo>
                    <a:pt x="7737" y="60168"/>
                  </a:lnTo>
                  <a:lnTo>
                    <a:pt x="28844" y="28844"/>
                  </a:lnTo>
                  <a:lnTo>
                    <a:pt x="60168" y="7737"/>
                  </a:lnTo>
                  <a:lnTo>
                    <a:pt x="98552" y="0"/>
                  </a:lnTo>
                  <a:lnTo>
                    <a:pt x="1844548" y="0"/>
                  </a:lnTo>
                  <a:lnTo>
                    <a:pt x="1882931" y="7737"/>
                  </a:lnTo>
                  <a:lnTo>
                    <a:pt x="1914255" y="28844"/>
                  </a:lnTo>
                  <a:lnTo>
                    <a:pt x="1935362" y="60168"/>
                  </a:lnTo>
                  <a:lnTo>
                    <a:pt x="1943100" y="98551"/>
                  </a:lnTo>
                  <a:lnTo>
                    <a:pt x="1943100" y="492759"/>
                  </a:lnTo>
                  <a:lnTo>
                    <a:pt x="1935362" y="531143"/>
                  </a:lnTo>
                  <a:lnTo>
                    <a:pt x="1914255" y="562467"/>
                  </a:lnTo>
                  <a:lnTo>
                    <a:pt x="1882931" y="583574"/>
                  </a:lnTo>
                  <a:lnTo>
                    <a:pt x="1844548" y="591312"/>
                  </a:lnTo>
                  <a:lnTo>
                    <a:pt x="98552" y="591312"/>
                  </a:lnTo>
                  <a:lnTo>
                    <a:pt x="60168" y="583574"/>
                  </a:lnTo>
                  <a:lnTo>
                    <a:pt x="28844" y="562467"/>
                  </a:lnTo>
                  <a:lnTo>
                    <a:pt x="7737" y="531143"/>
                  </a:lnTo>
                  <a:lnTo>
                    <a:pt x="0" y="492759"/>
                  </a:lnTo>
                  <a:lnTo>
                    <a:pt x="0" y="98551"/>
                  </a:lnTo>
                  <a:close/>
                </a:path>
              </a:pathLst>
            </a:custGeom>
            <a:ln w="12191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5241797" y="3403828"/>
            <a:ext cx="158051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03835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Menampilkan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menu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Registrasi</a:t>
            </a:r>
            <a:r>
              <a:rPr dirty="0" sz="11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Koordinat</a:t>
            </a:r>
            <a:r>
              <a:rPr dirty="0" sz="11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Kantor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150235" y="1928216"/>
            <a:ext cx="128206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3335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Cek apakah user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yang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login</a:t>
            </a:r>
            <a:r>
              <a:rPr dirty="0" sz="11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adalah</a:t>
            </a:r>
            <a:r>
              <a:rPr dirty="0" sz="11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berstatus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05829" y="1555750"/>
            <a:ext cx="1536700" cy="1136015"/>
            <a:chOff x="6005829" y="1555750"/>
            <a:chExt cx="1536700" cy="1136015"/>
          </a:xfrm>
        </p:grpSpPr>
        <p:sp>
          <p:nvSpPr>
            <p:cNvPr id="27" name="object 27"/>
            <p:cNvSpPr/>
            <p:nvPr/>
          </p:nvSpPr>
          <p:spPr>
            <a:xfrm>
              <a:off x="6012179" y="1562100"/>
              <a:ext cx="1524000" cy="1123315"/>
            </a:xfrm>
            <a:custGeom>
              <a:avLst/>
              <a:gdLst/>
              <a:ahLst/>
              <a:cxnLst/>
              <a:rect l="l" t="t" r="r" b="b"/>
              <a:pathLst>
                <a:path w="1524000" h="1123314">
                  <a:moveTo>
                    <a:pt x="1336802" y="0"/>
                  </a:moveTo>
                  <a:lnTo>
                    <a:pt x="187198" y="0"/>
                  </a:lnTo>
                  <a:lnTo>
                    <a:pt x="137436" y="6687"/>
                  </a:lnTo>
                  <a:lnTo>
                    <a:pt x="92719" y="25559"/>
                  </a:lnTo>
                  <a:lnTo>
                    <a:pt x="54832" y="54832"/>
                  </a:lnTo>
                  <a:lnTo>
                    <a:pt x="25559" y="92719"/>
                  </a:lnTo>
                  <a:lnTo>
                    <a:pt x="6687" y="137436"/>
                  </a:lnTo>
                  <a:lnTo>
                    <a:pt x="0" y="187198"/>
                  </a:lnTo>
                  <a:lnTo>
                    <a:pt x="0" y="935990"/>
                  </a:lnTo>
                  <a:lnTo>
                    <a:pt x="6687" y="985751"/>
                  </a:lnTo>
                  <a:lnTo>
                    <a:pt x="25559" y="1030468"/>
                  </a:lnTo>
                  <a:lnTo>
                    <a:pt x="54832" y="1068355"/>
                  </a:lnTo>
                  <a:lnTo>
                    <a:pt x="92719" y="1097628"/>
                  </a:lnTo>
                  <a:lnTo>
                    <a:pt x="137436" y="1116500"/>
                  </a:lnTo>
                  <a:lnTo>
                    <a:pt x="187198" y="1123188"/>
                  </a:lnTo>
                  <a:lnTo>
                    <a:pt x="1336802" y="1123188"/>
                  </a:lnTo>
                  <a:lnTo>
                    <a:pt x="1386563" y="1116500"/>
                  </a:lnTo>
                  <a:lnTo>
                    <a:pt x="1431280" y="1097628"/>
                  </a:lnTo>
                  <a:lnTo>
                    <a:pt x="1469167" y="1068355"/>
                  </a:lnTo>
                  <a:lnTo>
                    <a:pt x="1498440" y="1030468"/>
                  </a:lnTo>
                  <a:lnTo>
                    <a:pt x="1517312" y="985751"/>
                  </a:lnTo>
                  <a:lnTo>
                    <a:pt x="1524000" y="935990"/>
                  </a:lnTo>
                  <a:lnTo>
                    <a:pt x="1524000" y="187198"/>
                  </a:lnTo>
                  <a:lnTo>
                    <a:pt x="1517312" y="137436"/>
                  </a:lnTo>
                  <a:lnTo>
                    <a:pt x="1498440" y="92719"/>
                  </a:lnTo>
                  <a:lnTo>
                    <a:pt x="1469167" y="54832"/>
                  </a:lnTo>
                  <a:lnTo>
                    <a:pt x="1431280" y="25559"/>
                  </a:lnTo>
                  <a:lnTo>
                    <a:pt x="1386563" y="6687"/>
                  </a:lnTo>
                  <a:lnTo>
                    <a:pt x="1336802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6012179" y="1562100"/>
              <a:ext cx="1524000" cy="1123315"/>
            </a:xfrm>
            <a:custGeom>
              <a:avLst/>
              <a:gdLst/>
              <a:ahLst/>
              <a:cxnLst/>
              <a:rect l="l" t="t" r="r" b="b"/>
              <a:pathLst>
                <a:path w="1524000" h="1123314">
                  <a:moveTo>
                    <a:pt x="0" y="187198"/>
                  </a:moveTo>
                  <a:lnTo>
                    <a:pt x="6687" y="137436"/>
                  </a:lnTo>
                  <a:lnTo>
                    <a:pt x="25559" y="92719"/>
                  </a:lnTo>
                  <a:lnTo>
                    <a:pt x="54832" y="54832"/>
                  </a:lnTo>
                  <a:lnTo>
                    <a:pt x="92719" y="25559"/>
                  </a:lnTo>
                  <a:lnTo>
                    <a:pt x="137436" y="6687"/>
                  </a:lnTo>
                  <a:lnTo>
                    <a:pt x="187198" y="0"/>
                  </a:lnTo>
                  <a:lnTo>
                    <a:pt x="1336802" y="0"/>
                  </a:lnTo>
                  <a:lnTo>
                    <a:pt x="1386563" y="6687"/>
                  </a:lnTo>
                  <a:lnTo>
                    <a:pt x="1431280" y="25559"/>
                  </a:lnTo>
                  <a:lnTo>
                    <a:pt x="1469167" y="54832"/>
                  </a:lnTo>
                  <a:lnTo>
                    <a:pt x="1498440" y="92719"/>
                  </a:lnTo>
                  <a:lnTo>
                    <a:pt x="1517312" y="137436"/>
                  </a:lnTo>
                  <a:lnTo>
                    <a:pt x="1524000" y="187198"/>
                  </a:lnTo>
                  <a:lnTo>
                    <a:pt x="1524000" y="935990"/>
                  </a:lnTo>
                  <a:lnTo>
                    <a:pt x="1517312" y="985751"/>
                  </a:lnTo>
                  <a:lnTo>
                    <a:pt x="1498440" y="1030468"/>
                  </a:lnTo>
                  <a:lnTo>
                    <a:pt x="1469167" y="1068355"/>
                  </a:lnTo>
                  <a:lnTo>
                    <a:pt x="1431280" y="1097628"/>
                  </a:lnTo>
                  <a:lnTo>
                    <a:pt x="1386563" y="1116500"/>
                  </a:lnTo>
                  <a:lnTo>
                    <a:pt x="1336802" y="1123188"/>
                  </a:lnTo>
                  <a:lnTo>
                    <a:pt x="187198" y="1123188"/>
                  </a:lnTo>
                  <a:lnTo>
                    <a:pt x="137436" y="1116500"/>
                  </a:lnTo>
                  <a:lnTo>
                    <a:pt x="92719" y="1097628"/>
                  </a:lnTo>
                  <a:lnTo>
                    <a:pt x="54832" y="1068355"/>
                  </a:lnTo>
                  <a:lnTo>
                    <a:pt x="25559" y="1030468"/>
                  </a:lnTo>
                  <a:lnTo>
                    <a:pt x="6687" y="985751"/>
                  </a:lnTo>
                  <a:lnTo>
                    <a:pt x="0" y="935990"/>
                  </a:lnTo>
                  <a:lnTo>
                    <a:pt x="0" y="187198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 txBox="1"/>
          <p:nvPr/>
        </p:nvSpPr>
        <p:spPr>
          <a:xfrm>
            <a:off x="6191250" y="1631035"/>
            <a:ext cx="1167130" cy="946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1905">
              <a:lnSpc>
                <a:spcPct val="109800"/>
              </a:lnSpc>
              <a:spcBef>
                <a:spcPts val="100"/>
              </a:spcBef>
            </a:pP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Menu download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data,Kirim File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dan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Registrasi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at 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kantor tidak </a:t>
            </a:r>
            <a:r>
              <a:rPr dirty="0" sz="1100" spc="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ditampilkan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800855" y="2581655"/>
            <a:ext cx="0" cy="47625"/>
          </a:xfrm>
          <a:custGeom>
            <a:avLst/>
            <a:gdLst/>
            <a:ahLst/>
            <a:cxnLst/>
            <a:rect l="l" t="t" r="r" b="b"/>
            <a:pathLst>
              <a:path w="0" h="47625">
                <a:moveTo>
                  <a:pt x="0" y="0"/>
                </a:moveTo>
                <a:lnTo>
                  <a:pt x="0" y="47625"/>
                </a:lnTo>
              </a:path>
            </a:pathLst>
          </a:custGeom>
          <a:ln w="6096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1676400" y="2848229"/>
            <a:ext cx="4448810" cy="543560"/>
            <a:chOff x="1676400" y="2848229"/>
            <a:chExt cx="4448810" cy="543560"/>
          </a:xfrm>
        </p:grpSpPr>
        <p:sp>
          <p:nvSpPr>
            <p:cNvPr id="32" name="object 32"/>
            <p:cNvSpPr/>
            <p:nvPr/>
          </p:nvSpPr>
          <p:spPr>
            <a:xfrm>
              <a:off x="1676400" y="2990087"/>
              <a:ext cx="4448810" cy="399415"/>
            </a:xfrm>
            <a:custGeom>
              <a:avLst/>
              <a:gdLst/>
              <a:ahLst/>
              <a:cxnLst/>
              <a:rect l="l" t="t" r="r" b="b"/>
              <a:pathLst>
                <a:path w="4448810" h="399414">
                  <a:moveTo>
                    <a:pt x="76200" y="322707"/>
                  </a:moveTo>
                  <a:lnTo>
                    <a:pt x="44450" y="322707"/>
                  </a:lnTo>
                  <a:lnTo>
                    <a:pt x="44450" y="27432"/>
                  </a:lnTo>
                  <a:lnTo>
                    <a:pt x="31750" y="27432"/>
                  </a:lnTo>
                  <a:lnTo>
                    <a:pt x="31750" y="322707"/>
                  </a:lnTo>
                  <a:lnTo>
                    <a:pt x="0" y="322707"/>
                  </a:lnTo>
                  <a:lnTo>
                    <a:pt x="38100" y="398907"/>
                  </a:lnTo>
                  <a:lnTo>
                    <a:pt x="69850" y="335407"/>
                  </a:lnTo>
                  <a:lnTo>
                    <a:pt x="76200" y="322707"/>
                  </a:lnTo>
                  <a:close/>
                </a:path>
                <a:path w="4448810" h="399414">
                  <a:moveTo>
                    <a:pt x="4448556" y="295275"/>
                  </a:moveTo>
                  <a:lnTo>
                    <a:pt x="4416806" y="295275"/>
                  </a:lnTo>
                  <a:lnTo>
                    <a:pt x="4416806" y="0"/>
                  </a:lnTo>
                  <a:lnTo>
                    <a:pt x="4404106" y="0"/>
                  </a:lnTo>
                  <a:lnTo>
                    <a:pt x="4404106" y="295275"/>
                  </a:lnTo>
                  <a:lnTo>
                    <a:pt x="4372356" y="295275"/>
                  </a:lnTo>
                  <a:lnTo>
                    <a:pt x="4410456" y="371475"/>
                  </a:lnTo>
                  <a:lnTo>
                    <a:pt x="4442206" y="307975"/>
                  </a:lnTo>
                  <a:lnTo>
                    <a:pt x="4448556" y="29527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714500" y="2990088"/>
              <a:ext cx="4391025" cy="47625"/>
            </a:xfrm>
            <a:custGeom>
              <a:avLst/>
              <a:gdLst/>
              <a:ahLst/>
              <a:cxnLst/>
              <a:rect l="l" t="t" r="r" b="b"/>
              <a:pathLst>
                <a:path w="4391025" h="47625">
                  <a:moveTo>
                    <a:pt x="0" y="47625"/>
                  </a:moveTo>
                  <a:lnTo>
                    <a:pt x="4391025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3789298" y="2848229"/>
              <a:ext cx="76200" cy="543560"/>
            </a:xfrm>
            <a:custGeom>
              <a:avLst/>
              <a:gdLst/>
              <a:ahLst/>
              <a:cxnLst/>
              <a:rect l="l" t="t" r="r" b="b"/>
              <a:pathLst>
                <a:path w="76200" h="543560">
                  <a:moveTo>
                    <a:pt x="31654" y="466958"/>
                  </a:moveTo>
                  <a:lnTo>
                    <a:pt x="0" y="467487"/>
                  </a:lnTo>
                  <a:lnTo>
                    <a:pt x="39370" y="543051"/>
                  </a:lnTo>
                  <a:lnTo>
                    <a:pt x="69642" y="479678"/>
                  </a:lnTo>
                  <a:lnTo>
                    <a:pt x="31876" y="479678"/>
                  </a:lnTo>
                  <a:lnTo>
                    <a:pt x="31654" y="466958"/>
                  </a:lnTo>
                  <a:close/>
                </a:path>
                <a:path w="76200" h="543560">
                  <a:moveTo>
                    <a:pt x="44355" y="466746"/>
                  </a:moveTo>
                  <a:lnTo>
                    <a:pt x="31654" y="466958"/>
                  </a:lnTo>
                  <a:lnTo>
                    <a:pt x="31876" y="479678"/>
                  </a:lnTo>
                  <a:lnTo>
                    <a:pt x="44576" y="479425"/>
                  </a:lnTo>
                  <a:lnTo>
                    <a:pt x="44355" y="466746"/>
                  </a:lnTo>
                  <a:close/>
                </a:path>
                <a:path w="76200" h="543560">
                  <a:moveTo>
                    <a:pt x="76073" y="466217"/>
                  </a:moveTo>
                  <a:lnTo>
                    <a:pt x="44355" y="466746"/>
                  </a:lnTo>
                  <a:lnTo>
                    <a:pt x="44576" y="479425"/>
                  </a:lnTo>
                  <a:lnTo>
                    <a:pt x="31876" y="479678"/>
                  </a:lnTo>
                  <a:lnTo>
                    <a:pt x="69642" y="479678"/>
                  </a:lnTo>
                  <a:lnTo>
                    <a:pt x="76073" y="466217"/>
                  </a:lnTo>
                  <a:close/>
                </a:path>
                <a:path w="76200" h="543560">
                  <a:moveTo>
                    <a:pt x="36195" y="0"/>
                  </a:moveTo>
                  <a:lnTo>
                    <a:pt x="23495" y="253"/>
                  </a:lnTo>
                  <a:lnTo>
                    <a:pt x="31654" y="466958"/>
                  </a:lnTo>
                  <a:lnTo>
                    <a:pt x="44355" y="466746"/>
                  </a:lnTo>
                  <a:lnTo>
                    <a:pt x="36195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5190744" y="999489"/>
            <a:ext cx="1477010" cy="1146810"/>
            <a:chOff x="5190744" y="999489"/>
            <a:chExt cx="1477010" cy="1146810"/>
          </a:xfrm>
        </p:grpSpPr>
        <p:sp>
          <p:nvSpPr>
            <p:cNvPr id="36" name="object 36"/>
            <p:cNvSpPr/>
            <p:nvPr/>
          </p:nvSpPr>
          <p:spPr>
            <a:xfrm>
              <a:off x="5887212" y="1019555"/>
              <a:ext cx="771525" cy="1123315"/>
            </a:xfrm>
            <a:custGeom>
              <a:avLst/>
              <a:gdLst/>
              <a:ahLst/>
              <a:cxnLst/>
              <a:rect l="l" t="t" r="r" b="b"/>
              <a:pathLst>
                <a:path w="771525" h="1123314">
                  <a:moveTo>
                    <a:pt x="0" y="1123188"/>
                  </a:moveTo>
                  <a:lnTo>
                    <a:pt x="133350" y="1123188"/>
                  </a:lnTo>
                </a:path>
                <a:path w="771525" h="1123314">
                  <a:moveTo>
                    <a:pt x="761999" y="552450"/>
                  </a:moveTo>
                  <a:lnTo>
                    <a:pt x="771524" y="0"/>
                  </a:lnTo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5190744" y="999489"/>
              <a:ext cx="1477010" cy="76200"/>
            </a:xfrm>
            <a:custGeom>
              <a:avLst/>
              <a:gdLst/>
              <a:ahLst/>
              <a:cxnLst/>
              <a:rect l="l" t="t" r="r" b="b"/>
              <a:pathLst>
                <a:path w="1477009" h="76200">
                  <a:moveTo>
                    <a:pt x="75691" y="0"/>
                  </a:moveTo>
                  <a:lnTo>
                    <a:pt x="0" y="39115"/>
                  </a:lnTo>
                  <a:lnTo>
                    <a:pt x="76707" y="76200"/>
                  </a:lnTo>
                  <a:lnTo>
                    <a:pt x="76288" y="44703"/>
                  </a:lnTo>
                  <a:lnTo>
                    <a:pt x="63626" y="44703"/>
                  </a:lnTo>
                  <a:lnTo>
                    <a:pt x="63372" y="32003"/>
                  </a:lnTo>
                  <a:lnTo>
                    <a:pt x="76116" y="31839"/>
                  </a:lnTo>
                  <a:lnTo>
                    <a:pt x="75691" y="0"/>
                  </a:lnTo>
                  <a:close/>
                </a:path>
                <a:path w="1477009" h="76200">
                  <a:moveTo>
                    <a:pt x="76116" y="31839"/>
                  </a:moveTo>
                  <a:lnTo>
                    <a:pt x="63372" y="32003"/>
                  </a:lnTo>
                  <a:lnTo>
                    <a:pt x="63626" y="44703"/>
                  </a:lnTo>
                  <a:lnTo>
                    <a:pt x="76285" y="44540"/>
                  </a:lnTo>
                  <a:lnTo>
                    <a:pt x="76116" y="31839"/>
                  </a:lnTo>
                  <a:close/>
                </a:path>
                <a:path w="1477009" h="76200">
                  <a:moveTo>
                    <a:pt x="76285" y="44540"/>
                  </a:moveTo>
                  <a:lnTo>
                    <a:pt x="63626" y="44703"/>
                  </a:lnTo>
                  <a:lnTo>
                    <a:pt x="76288" y="44703"/>
                  </a:lnTo>
                  <a:lnTo>
                    <a:pt x="76285" y="44540"/>
                  </a:lnTo>
                  <a:close/>
                </a:path>
                <a:path w="1477009" h="76200">
                  <a:moveTo>
                    <a:pt x="1476248" y="13715"/>
                  </a:moveTo>
                  <a:lnTo>
                    <a:pt x="76116" y="31839"/>
                  </a:lnTo>
                  <a:lnTo>
                    <a:pt x="76285" y="44540"/>
                  </a:lnTo>
                  <a:lnTo>
                    <a:pt x="1476502" y="26415"/>
                  </a:lnTo>
                  <a:lnTo>
                    <a:pt x="1476248" y="13715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2628900" y="6172200"/>
            <a:ext cx="2620010" cy="495300"/>
          </a:xfrm>
          <a:prstGeom prst="rect">
            <a:avLst/>
          </a:prstGeom>
          <a:solidFill>
            <a:srgbClr val="5B9BD4"/>
          </a:solidFill>
          <a:ln w="12192">
            <a:solidFill>
              <a:srgbClr val="41709C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marL="815975">
              <a:lnSpc>
                <a:spcPct val="100000"/>
              </a:lnSpc>
              <a:spcBef>
                <a:spcPts val="795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MODUL</a:t>
            </a:r>
            <a:r>
              <a:rPr dirty="0" sz="1100" spc="20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ABSENSI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079750" y="6936993"/>
            <a:ext cx="1747520" cy="727710"/>
            <a:chOff x="3079750" y="6936993"/>
            <a:chExt cx="1747520" cy="727710"/>
          </a:xfrm>
        </p:grpSpPr>
        <p:sp>
          <p:nvSpPr>
            <p:cNvPr id="40" name="object 40"/>
            <p:cNvSpPr/>
            <p:nvPr/>
          </p:nvSpPr>
          <p:spPr>
            <a:xfrm>
              <a:off x="3086100" y="6943343"/>
              <a:ext cx="1734820" cy="715010"/>
            </a:xfrm>
            <a:custGeom>
              <a:avLst/>
              <a:gdLst/>
              <a:ahLst/>
              <a:cxnLst/>
              <a:rect l="l" t="t" r="r" b="b"/>
              <a:pathLst>
                <a:path w="1734820" h="715009">
                  <a:moveTo>
                    <a:pt x="1615186" y="0"/>
                  </a:moveTo>
                  <a:lnTo>
                    <a:pt x="119125" y="0"/>
                  </a:lnTo>
                  <a:lnTo>
                    <a:pt x="72759" y="9362"/>
                  </a:lnTo>
                  <a:lnTo>
                    <a:pt x="34893" y="34893"/>
                  </a:lnTo>
                  <a:lnTo>
                    <a:pt x="9362" y="72759"/>
                  </a:lnTo>
                  <a:lnTo>
                    <a:pt x="0" y="119125"/>
                  </a:lnTo>
                  <a:lnTo>
                    <a:pt x="0" y="595629"/>
                  </a:lnTo>
                  <a:lnTo>
                    <a:pt x="9362" y="641996"/>
                  </a:lnTo>
                  <a:lnTo>
                    <a:pt x="34893" y="679862"/>
                  </a:lnTo>
                  <a:lnTo>
                    <a:pt x="72759" y="705393"/>
                  </a:lnTo>
                  <a:lnTo>
                    <a:pt x="119125" y="714755"/>
                  </a:lnTo>
                  <a:lnTo>
                    <a:pt x="1615186" y="714755"/>
                  </a:lnTo>
                  <a:lnTo>
                    <a:pt x="1661552" y="705393"/>
                  </a:lnTo>
                  <a:lnTo>
                    <a:pt x="1699418" y="679862"/>
                  </a:lnTo>
                  <a:lnTo>
                    <a:pt x="1724949" y="641996"/>
                  </a:lnTo>
                  <a:lnTo>
                    <a:pt x="1734312" y="595629"/>
                  </a:lnTo>
                  <a:lnTo>
                    <a:pt x="1734312" y="119125"/>
                  </a:lnTo>
                  <a:lnTo>
                    <a:pt x="1724949" y="72759"/>
                  </a:lnTo>
                  <a:lnTo>
                    <a:pt x="1699418" y="34893"/>
                  </a:lnTo>
                  <a:lnTo>
                    <a:pt x="1661552" y="9362"/>
                  </a:lnTo>
                  <a:lnTo>
                    <a:pt x="161518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3086100" y="6943343"/>
              <a:ext cx="1734820" cy="715010"/>
            </a:xfrm>
            <a:custGeom>
              <a:avLst/>
              <a:gdLst/>
              <a:ahLst/>
              <a:cxnLst/>
              <a:rect l="l" t="t" r="r" b="b"/>
              <a:pathLst>
                <a:path w="1734820" h="715009">
                  <a:moveTo>
                    <a:pt x="0" y="119125"/>
                  </a:moveTo>
                  <a:lnTo>
                    <a:pt x="9362" y="72759"/>
                  </a:lnTo>
                  <a:lnTo>
                    <a:pt x="34893" y="34893"/>
                  </a:lnTo>
                  <a:lnTo>
                    <a:pt x="72759" y="9362"/>
                  </a:lnTo>
                  <a:lnTo>
                    <a:pt x="119125" y="0"/>
                  </a:lnTo>
                  <a:lnTo>
                    <a:pt x="1615186" y="0"/>
                  </a:lnTo>
                  <a:lnTo>
                    <a:pt x="1661552" y="9362"/>
                  </a:lnTo>
                  <a:lnTo>
                    <a:pt x="1699418" y="34893"/>
                  </a:lnTo>
                  <a:lnTo>
                    <a:pt x="1724949" y="72759"/>
                  </a:lnTo>
                  <a:lnTo>
                    <a:pt x="1734312" y="119125"/>
                  </a:lnTo>
                  <a:lnTo>
                    <a:pt x="1734312" y="595629"/>
                  </a:lnTo>
                  <a:lnTo>
                    <a:pt x="1724949" y="641996"/>
                  </a:lnTo>
                  <a:lnTo>
                    <a:pt x="1699418" y="679862"/>
                  </a:lnTo>
                  <a:lnTo>
                    <a:pt x="1661552" y="705393"/>
                  </a:lnTo>
                  <a:lnTo>
                    <a:pt x="1615186" y="714755"/>
                  </a:lnTo>
                  <a:lnTo>
                    <a:pt x="119125" y="714755"/>
                  </a:lnTo>
                  <a:lnTo>
                    <a:pt x="72759" y="705393"/>
                  </a:lnTo>
                  <a:lnTo>
                    <a:pt x="34893" y="679862"/>
                  </a:lnTo>
                  <a:lnTo>
                    <a:pt x="9362" y="641996"/>
                  </a:lnTo>
                  <a:lnTo>
                    <a:pt x="0" y="595629"/>
                  </a:lnTo>
                  <a:lnTo>
                    <a:pt x="0" y="119125"/>
                  </a:lnTo>
                  <a:close/>
                </a:path>
              </a:pathLst>
            </a:custGeom>
            <a:ln w="12192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3215767" y="7030059"/>
            <a:ext cx="147510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">
              <a:lnSpc>
                <a:spcPct val="110000"/>
              </a:lnSpc>
              <a:spcBef>
                <a:spcPts val="100"/>
              </a:spcBef>
            </a:pP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Menampilkan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hasil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absen </a:t>
            </a:r>
            <a:r>
              <a:rPr dirty="0" sz="11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minggu</a:t>
            </a:r>
            <a:r>
              <a:rPr dirty="0" sz="11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FFFFFF"/>
                </a:solidFill>
                <a:latin typeface="Calibri"/>
                <a:cs typeface="Calibri"/>
              </a:rPr>
              <a:t>terakhir</a:t>
            </a:r>
            <a:r>
              <a:rPr dirty="0" sz="11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100" spc="-5">
                <a:solidFill>
                  <a:srgbClr val="FFFFFF"/>
                </a:solidFill>
                <a:latin typeface="Calibri"/>
                <a:cs typeface="Calibri"/>
              </a:rPr>
              <a:t>kelayar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9144" y="6685788"/>
            <a:ext cx="76200" cy="238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604" y="892810"/>
            <a:ext cx="484378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9264">
              <a:lnSpc>
                <a:spcPct val="100000"/>
              </a:lnSpc>
              <a:spcBef>
                <a:spcPts val="100"/>
              </a:spcBef>
            </a:pP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DESAIN</a:t>
            </a:r>
            <a:r>
              <a:rPr dirty="0" u="sng" sz="1400" spc="-2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spc="-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TAMPILAN</a:t>
            </a:r>
            <a:r>
              <a:rPr dirty="0" u="sng" sz="1400" spc="-15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LAYAR</a:t>
            </a:r>
            <a:r>
              <a:rPr dirty="0" u="sng" sz="14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140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ANDROID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240665" algn="l"/>
                <a:tab pos="3269615" algn="l"/>
              </a:tabLst>
            </a:pPr>
            <a:r>
              <a:rPr dirty="0" sz="1100">
                <a:latin typeface="Calibri"/>
                <a:cs typeface="Calibri"/>
              </a:rPr>
              <a:t>-	</a:t>
            </a:r>
            <a:r>
              <a:rPr dirty="0" sz="1100" spc="-5" b="1">
                <a:latin typeface="Calibri"/>
                <a:cs typeface="Calibri"/>
              </a:rPr>
              <a:t>TAMPILAN</a:t>
            </a:r>
            <a:r>
              <a:rPr dirty="0" sz="1100" spc="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SEBELUM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LOGIN</a:t>
            </a:r>
            <a:r>
              <a:rPr dirty="0" sz="1100" spc="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(SIGN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IN)	TAMPILAN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SETELAH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LOGIN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386321"/>
            <a:ext cx="421767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Calibri"/>
                <a:cs typeface="Calibri"/>
              </a:rPr>
              <a:t>TAMPILAN</a:t>
            </a:r>
            <a:r>
              <a:rPr dirty="0" sz="110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MENU YANG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BISA</a:t>
            </a:r>
            <a:r>
              <a:rPr dirty="0" sz="1100" spc="26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DIAKSES</a:t>
            </a:r>
            <a:r>
              <a:rPr dirty="0" sz="1100" b="1">
                <a:latin typeface="Calibri"/>
                <a:cs typeface="Calibri"/>
              </a:rPr>
              <a:t> UNTUK </a:t>
            </a:r>
            <a:r>
              <a:rPr dirty="0" sz="1100" spc="-5" b="1">
                <a:latin typeface="Calibri"/>
                <a:cs typeface="Calibri"/>
              </a:rPr>
              <a:t>USER BERSTATUS ADMIN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434083"/>
            <a:ext cx="2642616" cy="44935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71771" y="1452372"/>
            <a:ext cx="2549652" cy="446442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400" y="6691883"/>
            <a:ext cx="3179064" cy="27919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21164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TAMPILAN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LAYAR </a:t>
            </a:r>
            <a:r>
              <a:rPr dirty="0" sz="1100" spc="-5" b="1">
                <a:latin typeface="Calibri"/>
                <a:cs typeface="Calibri"/>
              </a:rPr>
              <a:t>REGISTRASI</a:t>
            </a:r>
            <a:r>
              <a:rPr dirty="0" sz="1100" spc="2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USER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199388"/>
            <a:ext cx="3424428" cy="60401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3576954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TAMPILAN </a:t>
            </a:r>
            <a:r>
              <a:rPr dirty="0" sz="1100" spc="-5" b="1">
                <a:latin typeface="Calibri"/>
                <a:cs typeface="Calibri"/>
              </a:rPr>
              <a:t>PROSES </a:t>
            </a:r>
            <a:r>
              <a:rPr dirty="0" sz="1100" b="1">
                <a:latin typeface="Calibri"/>
                <a:cs typeface="Calibri"/>
              </a:rPr>
              <a:t>ABSEN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(KETIKA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TOMBOL </a:t>
            </a:r>
            <a:r>
              <a:rPr dirty="0" sz="1100" b="1">
                <a:latin typeface="Calibri"/>
                <a:cs typeface="Calibri"/>
              </a:rPr>
              <a:t>ABSEN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DI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CLICK)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7681721"/>
            <a:ext cx="6858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-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485900"/>
            <a:ext cx="3374136" cy="63474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243840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TAMPILAN</a:t>
            </a:r>
            <a:r>
              <a:rPr dirty="0" sz="1100" spc="-5" b="1">
                <a:latin typeface="Calibri"/>
                <a:cs typeface="Calibri"/>
              </a:rPr>
              <a:t> HASIL </a:t>
            </a:r>
            <a:r>
              <a:rPr dirty="0" sz="1100" b="1">
                <a:latin typeface="Calibri"/>
                <a:cs typeface="Calibri"/>
              </a:rPr>
              <a:t>ABSEN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(SELESAI</a:t>
            </a:r>
            <a:r>
              <a:rPr dirty="0" sz="1100" b="1">
                <a:latin typeface="Calibri"/>
                <a:cs typeface="Calibri"/>
              </a:rPr>
              <a:t> ABSEN)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85900"/>
            <a:ext cx="3259836" cy="499662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2810"/>
            <a:ext cx="463105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libri"/>
                <a:cs typeface="Calibri"/>
              </a:rPr>
              <a:t>TAMPILAN KETIKA</a:t>
            </a:r>
            <a:r>
              <a:rPr dirty="0" sz="1100" spc="10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TOMBOL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TAMPILKAN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ABSEN</a:t>
            </a:r>
            <a:r>
              <a:rPr dirty="0" sz="1100" spc="10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SEMINGGU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TERAKHIR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spc="-5" b="1">
                <a:latin typeface="Calibri"/>
                <a:cs typeface="Calibri"/>
              </a:rPr>
              <a:t>DI</a:t>
            </a:r>
            <a:r>
              <a:rPr dirty="0" sz="1100" spc="5" b="1">
                <a:latin typeface="Calibri"/>
                <a:cs typeface="Calibri"/>
              </a:rPr>
              <a:t> </a:t>
            </a:r>
            <a:r>
              <a:rPr dirty="0" sz="1100" b="1">
                <a:latin typeface="Calibri"/>
                <a:cs typeface="Calibri"/>
              </a:rPr>
              <a:t>CLICK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098803"/>
            <a:ext cx="3380232" cy="73601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Susanto (KPU)</dc:creator>
  <dcterms:created xsi:type="dcterms:W3CDTF">2022-11-28T03:26:50Z</dcterms:created>
  <dcterms:modified xsi:type="dcterms:W3CDTF">2022-11-28T03:26:50Z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2022-11-28T00:00:00Z</vt:filetime>
  </property>
</Properties>
</file>