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412200" cy="302799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29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5" y="4955545"/>
            <a:ext cx="18200370" cy="10541917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525" y="15903998"/>
            <a:ext cx="16059150" cy="7310649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3107" y="1612128"/>
            <a:ext cx="4617006" cy="25660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090" y="1612128"/>
            <a:ext cx="13583364" cy="25660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7" y="7548975"/>
            <a:ext cx="18468023" cy="12595626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937" y="20263761"/>
            <a:ext cx="18468023" cy="6623742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089" y="8060641"/>
            <a:ext cx="9100185" cy="192123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9926" y="8060641"/>
            <a:ext cx="9100185" cy="192123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7" y="1612135"/>
            <a:ext cx="18468023" cy="58527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80" y="7422802"/>
            <a:ext cx="9058363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880" y="11060602"/>
            <a:ext cx="9058363" cy="16268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9927" y="7422802"/>
            <a:ext cx="9102974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9927" y="11060602"/>
            <a:ext cx="9102974" cy="16268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974" y="4359762"/>
            <a:ext cx="10839926" cy="21518408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2974" y="4359762"/>
            <a:ext cx="10839926" cy="21518408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089" y="1612135"/>
            <a:ext cx="1846802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089" y="8060641"/>
            <a:ext cx="1846802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089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9D1-A1F8-4D8A-8034-D991785937F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2791" y="28065058"/>
            <a:ext cx="72266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2366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41250" rtl="0" eaLnBrk="1" latinLnBrk="1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1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2361" y="-29643"/>
            <a:ext cx="21412200" cy="7439949"/>
            <a:chOff x="35736" y="840598"/>
            <a:chExt cx="21412200" cy="7439949"/>
          </a:xfrm>
        </p:grpSpPr>
        <p:grpSp>
          <p:nvGrpSpPr>
            <p:cNvPr id="91" name="그룹 90"/>
            <p:cNvGrpSpPr/>
            <p:nvPr/>
          </p:nvGrpSpPr>
          <p:grpSpPr>
            <a:xfrm>
              <a:off x="35736" y="840598"/>
              <a:ext cx="21412200" cy="2214040"/>
              <a:chOff x="0" y="353291"/>
              <a:chExt cx="21674138" cy="224112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29" y="824831"/>
                <a:ext cx="21673609" cy="11254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0588" tIns="80294" rIns="160588" bIns="80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161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53291"/>
                <a:ext cx="2241125" cy="2241125"/>
              </a:xfrm>
              <a:prstGeom prst="rect">
                <a:avLst/>
              </a:prstGeom>
            </p:spPr>
          </p:pic>
          <p:sp>
            <p:nvSpPr>
              <p:cNvPr id="12" name="Text Box 43"/>
              <p:cNvSpPr txBox="1">
                <a:spLocks noChangeArrowheads="1"/>
              </p:cNvSpPr>
              <p:nvPr/>
            </p:nvSpPr>
            <p:spPr bwMode="auto">
              <a:xfrm>
                <a:off x="2467514" y="801808"/>
                <a:ext cx="6141550" cy="127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3556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성균관대학교                     소프트웨어융합대학</a:t>
                </a:r>
                <a:endParaRPr lang="en-US" altLang="ko-KR" sz="3556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18745199" y="889751"/>
                <a:ext cx="2841433" cy="84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4347" u="sng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연구작품</a:t>
                </a:r>
                <a:endParaRPr lang="en-US" altLang="ko-KR" sz="4347" u="sng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1449381" y="2436140"/>
              <a:ext cx="19014247" cy="490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91664" tIns="145832" rIns="291664" bIns="145832" anchor="ctr"/>
            <a:lstStyle/>
            <a:p>
              <a:pPr algn="ctr" defTabSz="2917022">
                <a:defRPr/>
              </a:pP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한글 제목을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표기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4347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44, 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굵게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그림자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한글이름을 표기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, 36,  </a:t>
              </a: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예 홍길동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김성균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성균관대학교 </a:t>
              </a:r>
              <a:r>
                <a:rPr lang="ko-KR" altLang="en-US" sz="3556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소프트웨어대학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3556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본인 소속 대학 입력</a:t>
              </a:r>
              <a:r>
                <a:rPr lang="en-US" altLang="ko-KR" sz="3556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ctr" defTabSz="2917022">
                <a:defRPr/>
              </a:pPr>
              <a: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영문 제목을 표기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44, 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굵게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그림자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영문이름을 표기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, 36, </a:t>
              </a:r>
              <a:r>
                <a:rPr lang="ko-KR" altLang="en-US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) Hong Gil Dong, Kim Sung </a:t>
              </a: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Kyun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ctr" defTabSz="2917022">
                <a:defRPr/>
              </a:pPr>
              <a:r>
                <a:rPr lang="en-US" altLang="ko-KR" sz="3556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Sungkyunkwan</a:t>
              </a:r>
              <a:r>
                <a:rPr lang="en-US" altLang="ko-KR" sz="3556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University</a:t>
              </a:r>
              <a:r>
                <a:rPr lang="en-US" altLang="ko-KR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302743" y="7633172"/>
              <a:ext cx="19023657" cy="647375"/>
              <a:chOff x="1178981" y="7640065"/>
              <a:chExt cx="19256375" cy="655294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178981" y="7707984"/>
                <a:ext cx="9291637" cy="587375"/>
                <a:chOff x="1805494" y="8142638"/>
                <a:chExt cx="9291637" cy="587375"/>
              </a:xfrm>
            </p:grpSpPr>
            <p:sp>
              <p:nvSpPr>
                <p:cNvPr id="22" name="AutoShape 40"/>
                <p:cNvSpPr>
                  <a:spLocks noChangeArrowheads="1"/>
                </p:cNvSpPr>
                <p:nvPr/>
              </p:nvSpPr>
              <p:spPr bwMode="auto">
                <a:xfrm>
                  <a:off x="1805494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13506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지도 교수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홍길동 교수님 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(HY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견고딕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, 32)</a:t>
                  </a:r>
                  <a:endParaRPr lang="ko-KR" altLang="en-US" sz="3161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1143719" y="7640065"/>
                <a:ext cx="9291637" cy="587375"/>
                <a:chOff x="11128881" y="8142638"/>
                <a:chExt cx="9291637" cy="587375"/>
              </a:xfrm>
            </p:grpSpPr>
            <p:sp>
              <p:nvSpPr>
                <p:cNvPr id="24" name="AutoShape 40"/>
                <p:cNvSpPr>
                  <a:spLocks noChangeArrowheads="1"/>
                </p:cNvSpPr>
                <p:nvPr/>
              </p:nvSpPr>
              <p:spPr bwMode="auto">
                <a:xfrm>
                  <a:off x="11128881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736893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연구실명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홍길동 교수님 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(HY</a:t>
                  </a:r>
                  <a:r>
                    <a:rPr lang="ko-KR" altLang="en-US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견고딕</a:t>
                  </a:r>
                  <a:r>
                    <a:rPr lang="en-US" altLang="ko-KR" sz="3161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, 32)</a:t>
                  </a:r>
                  <a:endParaRPr lang="ko-KR" altLang="en-US" sz="3161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358616" y="8182798"/>
            <a:ext cx="10379106" cy="5122113"/>
            <a:chOff x="36513" y="8083553"/>
            <a:chExt cx="10506075" cy="5184772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 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3952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맑은고딕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40,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굵게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그림자</a:t>
                </a: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</a:t>
                </a: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766">
                  <a:solidFill>
                    <a:srgbClr val="000000"/>
                  </a:solidFill>
                </a:rPr>
                <a:t>굴림</a:t>
              </a:r>
              <a:r>
                <a:rPr lang="en-US" altLang="ko-KR" sz="2766">
                  <a:solidFill>
                    <a:srgbClr val="000000"/>
                  </a:solidFill>
                </a:rPr>
                <a:t>, 24~28</a:t>
              </a:r>
              <a:endParaRPr lang="ko-KR" altLang="ko-KR" sz="2766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0848407" y="8190106"/>
            <a:ext cx="10379106" cy="5122113"/>
            <a:chOff x="36513" y="8083553"/>
            <a:chExt cx="10506075" cy="5184772"/>
          </a:xfrm>
        </p:grpSpPr>
        <p:grpSp>
          <p:nvGrpSpPr>
            <p:cNvPr id="6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Cartoon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제작 방법</a:t>
                </a:r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766" dirty="0">
                  <a:solidFill>
                    <a:srgbClr val="000000"/>
                  </a:solidFill>
                </a:rPr>
                <a:t> 굴림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24~28</a:t>
              </a: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766" dirty="0">
                  <a:solidFill>
                    <a:srgbClr val="000000"/>
                  </a:solidFill>
                </a:rPr>
                <a:t> 굴림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24~28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</a:pPr>
              <a:r>
                <a:rPr lang="ko-KR" altLang="en-US" sz="2766" dirty="0">
                  <a:solidFill>
                    <a:srgbClr val="000000"/>
                  </a:solidFill>
                </a:rPr>
                <a:t> 굴림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24~28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76962" y="13249483"/>
            <a:ext cx="10379106" cy="13084577"/>
            <a:chOff x="36513" y="8083553"/>
            <a:chExt cx="10506075" cy="13244642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7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시스템 구성</a:t>
                </a:r>
              </a:p>
            </p:txBody>
          </p: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8725" cy="1172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0934071" y="25157862"/>
            <a:ext cx="10379106" cy="5122113"/>
            <a:chOff x="36513" y="8083553"/>
            <a:chExt cx="10506075" cy="5184772"/>
          </a:xfrm>
        </p:grpSpPr>
        <p:grpSp>
          <p:nvGrpSpPr>
            <p:cNvPr id="7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결 </a:t>
                </a:r>
                <a:r>
                  <a:rPr lang="ko-KR" altLang="en-US" sz="3952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론</a:t>
                </a:r>
                <a:endParaRPr lang="ko-KR" altLang="en-US" sz="3952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766" dirty="0">
                  <a:solidFill>
                    <a:srgbClr val="000000"/>
                  </a:solidFill>
                </a:rPr>
                <a:t>굴림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24~28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821745" y="12472850"/>
            <a:ext cx="10379106" cy="5122113"/>
            <a:chOff x="36513" y="8083553"/>
            <a:chExt cx="10506075" cy="5184772"/>
          </a:xfrm>
        </p:grpSpPr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결 과</a:t>
                </a:r>
              </a:p>
            </p:txBody>
          </p: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2766" dirty="0">
                  <a:solidFill>
                    <a:srgbClr val="000000"/>
                  </a:solidFill>
                </a:rPr>
                <a:t>굴림</a:t>
              </a:r>
              <a:r>
                <a:rPr lang="en-US" altLang="ko-KR" sz="2766" dirty="0">
                  <a:solidFill>
                    <a:srgbClr val="000000"/>
                  </a:solidFill>
                </a:rPr>
                <a:t>, 24~28</a:t>
              </a:r>
            </a:p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2766" dirty="0">
                  <a:solidFill>
                    <a:srgbClr val="000000"/>
                  </a:solidFill>
                </a:rPr>
                <a:t>굴림 </a:t>
              </a:r>
              <a:r>
                <a:rPr lang="en-US" altLang="ko-KR" sz="2766" dirty="0">
                  <a:solidFill>
                    <a:srgbClr val="000000"/>
                  </a:solidFill>
                </a:rPr>
                <a:t>24~28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7" name="_x88394424" descr="EMB00000d605e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8" y="14781833"/>
            <a:ext cx="8123348" cy="666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9062"/>
              </p:ext>
            </p:extLst>
          </p:nvPr>
        </p:nvGraphicFramePr>
        <p:xfrm>
          <a:off x="963987" y="21870341"/>
          <a:ext cx="9884419" cy="7573338"/>
        </p:xfrm>
        <a:graphic>
          <a:graphicData uri="http://schemas.openxmlformats.org/drawingml/2006/table">
            <a:tbl>
              <a:tblPr/>
              <a:tblGrid>
                <a:gridCol w="2812626"/>
                <a:gridCol w="7071793"/>
              </a:tblGrid>
              <a:tr h="1171186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2826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514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12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  <a:endParaRPr kumimoji="1" lang="en-US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굵게 </a:t>
                      </a:r>
                      <a:r>
                        <a:rPr kumimoji="1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24~28</a:t>
                      </a: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3" name="_x88251048" descr="EMB00000d605e0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724" y="17711506"/>
            <a:ext cx="9510260" cy="715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121</Words>
  <Application>Microsoft Office PowerPoint</Application>
  <PresentationFormat>사용자 지정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</cp:revision>
  <dcterms:created xsi:type="dcterms:W3CDTF">2021-04-05T07:42:37Z</dcterms:created>
  <dcterms:modified xsi:type="dcterms:W3CDTF">2021-04-06T00:30:03Z</dcterms:modified>
</cp:coreProperties>
</file>