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8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795" r:id="rId2"/>
    <p:sldMasterId id="2147483798" r:id="rId3"/>
    <p:sldMasterId id="2147483800" r:id="rId4"/>
    <p:sldMasterId id="2147483802" r:id="rId5"/>
    <p:sldMasterId id="2147483805" r:id="rId6"/>
  </p:sldMasterIdLst>
  <p:notesMasterIdLst>
    <p:notesMasterId r:id="rId73"/>
  </p:notesMasterIdLst>
  <p:handoutMasterIdLst>
    <p:handoutMasterId r:id="rId74"/>
  </p:handoutMasterIdLst>
  <p:sldIdLst>
    <p:sldId id="291" r:id="rId7"/>
    <p:sldId id="302" r:id="rId8"/>
    <p:sldId id="303" r:id="rId9"/>
    <p:sldId id="389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93" r:id="rId21"/>
    <p:sldId id="394" r:id="rId22"/>
    <p:sldId id="388" r:id="rId23"/>
    <p:sldId id="316" r:id="rId24"/>
    <p:sldId id="391" r:id="rId25"/>
    <p:sldId id="392" r:id="rId26"/>
    <p:sldId id="317" r:id="rId27"/>
    <p:sldId id="320" r:id="rId28"/>
    <p:sldId id="321" r:id="rId29"/>
    <p:sldId id="323" r:id="rId30"/>
    <p:sldId id="324" r:id="rId31"/>
    <p:sldId id="395" r:id="rId32"/>
    <p:sldId id="396" r:id="rId33"/>
    <p:sldId id="397" r:id="rId34"/>
    <p:sldId id="398" r:id="rId35"/>
    <p:sldId id="399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64" r:id="rId44"/>
    <p:sldId id="400" r:id="rId45"/>
    <p:sldId id="401" r:id="rId46"/>
    <p:sldId id="332" r:id="rId47"/>
    <p:sldId id="333" r:id="rId48"/>
    <p:sldId id="334" r:id="rId49"/>
    <p:sldId id="335" r:id="rId50"/>
    <p:sldId id="336" r:id="rId51"/>
    <p:sldId id="337" r:id="rId52"/>
    <p:sldId id="367" r:id="rId53"/>
    <p:sldId id="402" r:id="rId54"/>
    <p:sldId id="403" r:id="rId55"/>
    <p:sldId id="343" r:id="rId56"/>
    <p:sldId id="344" r:id="rId57"/>
    <p:sldId id="404" r:id="rId58"/>
    <p:sldId id="405" r:id="rId59"/>
    <p:sldId id="345" r:id="rId60"/>
    <p:sldId id="346" r:id="rId61"/>
    <p:sldId id="390" r:id="rId62"/>
    <p:sldId id="347" r:id="rId63"/>
    <p:sldId id="348" r:id="rId64"/>
    <p:sldId id="359" r:id="rId65"/>
    <p:sldId id="360" r:id="rId66"/>
    <p:sldId id="361" r:id="rId67"/>
    <p:sldId id="362" r:id="rId68"/>
    <p:sldId id="384" r:id="rId69"/>
    <p:sldId id="385" r:id="rId70"/>
    <p:sldId id="386" r:id="rId71"/>
    <p:sldId id="387" r:id="rId7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80"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FFCCFF"/>
    <a:srgbClr val="CC0000"/>
    <a:srgbClr val="000099"/>
    <a:srgbClr val="0000CC"/>
    <a:srgbClr val="D9F1FF"/>
    <a:srgbClr val="009900"/>
    <a:srgbClr val="FFFFCC"/>
    <a:srgbClr val="00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9" autoAdjust="0"/>
    <p:restoredTop sz="86406" autoAdjust="0"/>
  </p:normalViewPr>
  <p:slideViewPr>
    <p:cSldViewPr>
      <p:cViewPr>
        <p:scale>
          <a:sx n="66" d="100"/>
          <a:sy n="66" d="100"/>
        </p:scale>
        <p:origin x="-612" y="18"/>
      </p:cViewPr>
      <p:guideLst>
        <p:guide orient="horz" pos="436"/>
        <p:guide pos="612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2880"/>
        <p:guide pos="2160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emf"/><Relationship Id="rId7" Type="http://schemas.openxmlformats.org/officeDocument/2006/relationships/image" Target="../media/image5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6.wmf"/><Relationship Id="rId3" Type="http://schemas.openxmlformats.org/officeDocument/2006/relationships/image" Target="../media/image96.e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e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5" Type="http://schemas.openxmlformats.org/officeDocument/2006/relationships/image" Target="../media/image121.wmf"/><Relationship Id="rId4" Type="http://schemas.openxmlformats.org/officeDocument/2006/relationships/image" Target="../media/image12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e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emf"/><Relationship Id="rId4" Type="http://schemas.openxmlformats.org/officeDocument/2006/relationships/image" Target="../media/image12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emf"/><Relationship Id="rId7" Type="http://schemas.openxmlformats.org/officeDocument/2006/relationships/image" Target="../media/image148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9" Type="http://schemas.openxmlformats.org/officeDocument/2006/relationships/image" Target="../media/image150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emf"/><Relationship Id="rId1" Type="http://schemas.openxmlformats.org/officeDocument/2006/relationships/image" Target="../media/image18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4" Type="http://schemas.openxmlformats.org/officeDocument/2006/relationships/image" Target="../media/image189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5" Type="http://schemas.openxmlformats.org/officeDocument/2006/relationships/image" Target="../media/image194.emf"/><Relationship Id="rId10" Type="http://schemas.openxmlformats.org/officeDocument/2006/relationships/image" Target="../media/image199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7" Type="http://schemas.openxmlformats.org/officeDocument/2006/relationships/image" Target="../media/image207.emf"/><Relationship Id="rId2" Type="http://schemas.openxmlformats.org/officeDocument/2006/relationships/image" Target="../media/image202.emf"/><Relationship Id="rId1" Type="http://schemas.openxmlformats.org/officeDocument/2006/relationships/image" Target="../media/image201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14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Relationship Id="rId6" Type="http://schemas.openxmlformats.org/officeDocument/2006/relationships/image" Target="../media/image213.emf"/><Relationship Id="rId5" Type="http://schemas.openxmlformats.org/officeDocument/2006/relationships/image" Target="../media/image212.wmf"/><Relationship Id="rId4" Type="http://schemas.openxmlformats.org/officeDocument/2006/relationships/image" Target="../media/image21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4" Type="http://schemas.openxmlformats.org/officeDocument/2006/relationships/image" Target="../media/image21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6" Type="http://schemas.openxmlformats.org/officeDocument/2006/relationships/image" Target="../media/image228.wmf"/><Relationship Id="rId5" Type="http://schemas.openxmlformats.org/officeDocument/2006/relationships/image" Target="../media/image227.wmf"/><Relationship Id="rId4" Type="http://schemas.openxmlformats.org/officeDocument/2006/relationships/image" Target="../media/image22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emf"/><Relationship Id="rId1" Type="http://schemas.openxmlformats.org/officeDocument/2006/relationships/image" Target="../media/image238.e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Relationship Id="rId4" Type="http://schemas.openxmlformats.org/officeDocument/2006/relationships/image" Target="../media/image243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Relationship Id="rId4" Type="http://schemas.openxmlformats.org/officeDocument/2006/relationships/image" Target="../media/image24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emf"/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12" Type="http://schemas.openxmlformats.org/officeDocument/2006/relationships/image" Target="../media/image259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Relationship Id="rId6" Type="http://schemas.openxmlformats.org/officeDocument/2006/relationships/image" Target="../media/image253.emf"/><Relationship Id="rId11" Type="http://schemas.openxmlformats.org/officeDocument/2006/relationships/image" Target="../media/image258.emf"/><Relationship Id="rId5" Type="http://schemas.openxmlformats.org/officeDocument/2006/relationships/image" Target="../media/image252.wmf"/><Relationship Id="rId10" Type="http://schemas.openxmlformats.org/officeDocument/2006/relationships/image" Target="../media/image257.emf"/><Relationship Id="rId4" Type="http://schemas.openxmlformats.org/officeDocument/2006/relationships/image" Target="../media/image251.wmf"/><Relationship Id="rId9" Type="http://schemas.openxmlformats.org/officeDocument/2006/relationships/image" Target="../media/image256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emf"/><Relationship Id="rId7" Type="http://schemas.openxmlformats.org/officeDocument/2006/relationships/image" Target="../media/image266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Relationship Id="rId6" Type="http://schemas.openxmlformats.org/officeDocument/2006/relationships/image" Target="../media/image265.w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wmf"/><Relationship Id="rId1" Type="http://schemas.openxmlformats.org/officeDocument/2006/relationships/image" Target="../media/image27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wmf"/><Relationship Id="rId7" Type="http://schemas.openxmlformats.org/officeDocument/2006/relationships/image" Target="../media/image290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2.wmf"/><Relationship Id="rId1" Type="http://schemas.openxmlformats.org/officeDocument/2006/relationships/image" Target="../media/image29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wmf"/><Relationship Id="rId2" Type="http://schemas.openxmlformats.org/officeDocument/2006/relationships/image" Target="../media/image295.wmf"/><Relationship Id="rId1" Type="http://schemas.openxmlformats.org/officeDocument/2006/relationships/image" Target="../media/image29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8.wmf"/><Relationship Id="rId1" Type="http://schemas.openxmlformats.org/officeDocument/2006/relationships/image" Target="../media/image29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wmf"/><Relationship Id="rId2" Type="http://schemas.openxmlformats.org/officeDocument/2006/relationships/image" Target="../media/image300.wmf"/><Relationship Id="rId1" Type="http://schemas.openxmlformats.org/officeDocument/2006/relationships/image" Target="../media/image29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image" Target="../media/image131.wmf"/><Relationship Id="rId1" Type="http://schemas.openxmlformats.org/officeDocument/2006/relationships/image" Target="../media/image302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emf"/><Relationship Id="rId1" Type="http://schemas.openxmlformats.org/officeDocument/2006/relationships/image" Target="../media/image307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3" Type="http://schemas.openxmlformats.org/officeDocument/2006/relationships/image" Target="../media/image311.emf"/><Relationship Id="rId7" Type="http://schemas.openxmlformats.org/officeDocument/2006/relationships/image" Target="../media/image315.emf"/><Relationship Id="rId12" Type="http://schemas.openxmlformats.org/officeDocument/2006/relationships/image" Target="../media/image320.emf"/><Relationship Id="rId2" Type="http://schemas.openxmlformats.org/officeDocument/2006/relationships/image" Target="../media/image310.emf"/><Relationship Id="rId1" Type="http://schemas.openxmlformats.org/officeDocument/2006/relationships/image" Target="../media/image309.emf"/><Relationship Id="rId6" Type="http://schemas.openxmlformats.org/officeDocument/2006/relationships/image" Target="../media/image314.emf"/><Relationship Id="rId11" Type="http://schemas.openxmlformats.org/officeDocument/2006/relationships/image" Target="../media/image319.emf"/><Relationship Id="rId5" Type="http://schemas.openxmlformats.org/officeDocument/2006/relationships/image" Target="../media/image313.emf"/><Relationship Id="rId10" Type="http://schemas.openxmlformats.org/officeDocument/2006/relationships/image" Target="../media/image318.emf"/><Relationship Id="rId4" Type="http://schemas.openxmlformats.org/officeDocument/2006/relationships/image" Target="../media/image312.emf"/><Relationship Id="rId9" Type="http://schemas.openxmlformats.org/officeDocument/2006/relationships/image" Target="../media/image317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emf"/><Relationship Id="rId1" Type="http://schemas.openxmlformats.org/officeDocument/2006/relationships/image" Target="../media/image321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3" Type="http://schemas.openxmlformats.org/officeDocument/2006/relationships/image" Target="../media/image326.wmf"/><Relationship Id="rId7" Type="http://schemas.openxmlformats.org/officeDocument/2006/relationships/image" Target="../media/image330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9.wmf"/><Relationship Id="rId5" Type="http://schemas.openxmlformats.org/officeDocument/2006/relationships/image" Target="../media/image328.wmf"/><Relationship Id="rId4" Type="http://schemas.openxmlformats.org/officeDocument/2006/relationships/image" Target="../media/image327.wmf"/><Relationship Id="rId9" Type="http://schemas.openxmlformats.org/officeDocument/2006/relationships/image" Target="../media/image332.e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emf"/><Relationship Id="rId3" Type="http://schemas.openxmlformats.org/officeDocument/2006/relationships/image" Target="../media/image335.wmf"/><Relationship Id="rId7" Type="http://schemas.openxmlformats.org/officeDocument/2006/relationships/image" Target="../media/image339.wmf"/><Relationship Id="rId2" Type="http://schemas.openxmlformats.org/officeDocument/2006/relationships/image" Target="../media/image334.wmf"/><Relationship Id="rId1" Type="http://schemas.openxmlformats.org/officeDocument/2006/relationships/image" Target="../media/image333.wmf"/><Relationship Id="rId6" Type="http://schemas.openxmlformats.org/officeDocument/2006/relationships/image" Target="../media/image338.wmf"/><Relationship Id="rId5" Type="http://schemas.openxmlformats.org/officeDocument/2006/relationships/image" Target="../media/image337.wmf"/><Relationship Id="rId4" Type="http://schemas.openxmlformats.org/officeDocument/2006/relationships/image" Target="../media/image336.wmf"/><Relationship Id="rId9" Type="http://schemas.openxmlformats.org/officeDocument/2006/relationships/image" Target="../media/image341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4.wmf"/><Relationship Id="rId2" Type="http://schemas.openxmlformats.org/officeDocument/2006/relationships/image" Target="../media/image343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5" Type="http://schemas.openxmlformats.org/officeDocument/2006/relationships/image" Target="../media/image346.wmf"/><Relationship Id="rId4" Type="http://schemas.openxmlformats.org/officeDocument/2006/relationships/image" Target="../media/image345.w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16521889-3BA5-404A-8146-8CDABB21B8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086474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3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9E07F61-1196-4F05-BBF6-1B129927ED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768026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3FDD5C-5342-43E0-8793-FC5B76528551}" type="slidenum">
              <a:rPr lang="en-US" altLang="zh-CN" sz="1200" b="0" smtClean="0"/>
              <a:pPr eaLnBrk="1" hangingPunct="1"/>
              <a:t>1</a:t>
            </a:fld>
            <a:endParaRPr lang="en-US" altLang="zh-CN" sz="1200" b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589EB9-CF30-43D4-9884-A391D93AA417}" type="slidenum">
              <a:rPr lang="en-US" altLang="zh-CN" sz="1200" b="0" smtClean="0"/>
              <a:pPr eaLnBrk="1" hangingPunct="1"/>
              <a:t>11</a:t>
            </a:fld>
            <a:endParaRPr lang="en-US" altLang="zh-CN" sz="1200" b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9BB06C-9008-4E90-AA39-4C87C9FAB66F}" type="slidenum">
              <a:rPr lang="en-US" altLang="zh-CN" sz="1200" b="0" smtClean="0"/>
              <a:pPr eaLnBrk="1" hangingPunct="1"/>
              <a:t>12</a:t>
            </a:fld>
            <a:endParaRPr lang="en-US" altLang="zh-CN" sz="1200" b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2DE9B8-A8EF-46BC-B396-52132BBA189B}" type="slidenum">
              <a:rPr lang="en-US" altLang="zh-CN" sz="1200" b="0" smtClean="0"/>
              <a:pPr eaLnBrk="1" hangingPunct="1"/>
              <a:t>13</a:t>
            </a:fld>
            <a:endParaRPr lang="en-US" altLang="zh-CN" sz="1200" b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6CC188-5818-4665-8D22-125A700BC499}" type="slidenum">
              <a:rPr lang="en-US" altLang="zh-CN" sz="1200" b="0" smtClean="0"/>
              <a:pPr eaLnBrk="1" hangingPunct="1"/>
              <a:t>14</a:t>
            </a:fld>
            <a:endParaRPr lang="en-US" altLang="zh-CN" sz="1200" b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0B432A-DA2D-4675-9AFD-44D8FCBFF5E8}" type="slidenum">
              <a:rPr lang="en-US" altLang="zh-CN" sz="1200" b="0" smtClean="0"/>
              <a:pPr eaLnBrk="1" hangingPunct="1"/>
              <a:t>15</a:t>
            </a:fld>
            <a:endParaRPr lang="en-US" altLang="zh-CN" sz="1200" b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806E9B-76C8-44A4-8E23-8DDF4512F128}" type="slidenum">
              <a:rPr lang="en-US" altLang="zh-CN" sz="1200" b="0" smtClean="0"/>
              <a:pPr eaLnBrk="1" hangingPunct="1"/>
              <a:t>16</a:t>
            </a:fld>
            <a:endParaRPr lang="en-US" altLang="zh-CN" sz="1200" b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A3A663C-2227-46D7-905A-7AE0F4426D7B}" type="slidenum">
              <a:rPr lang="en-US" altLang="zh-CN" sz="1200" b="0" smtClean="0"/>
              <a:pPr eaLnBrk="1" hangingPunct="1"/>
              <a:t>18</a:t>
            </a:fld>
            <a:endParaRPr lang="en-US" altLang="zh-CN" sz="1200" b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80570F9-4086-4B0C-AFE6-0F4F24528A53}" type="slidenum">
              <a:rPr lang="en-US" altLang="zh-CN" sz="1200" b="0" smtClean="0"/>
              <a:pPr eaLnBrk="1" hangingPunct="1"/>
              <a:t>20</a:t>
            </a:fld>
            <a:endParaRPr lang="en-US" altLang="zh-CN" sz="1200" b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7C434A-861C-448D-805E-697697DE136E}" type="slidenum">
              <a:rPr lang="en-US" altLang="zh-CN" sz="1200" b="0" smtClean="0"/>
              <a:pPr eaLnBrk="1" hangingPunct="1"/>
              <a:t>21</a:t>
            </a:fld>
            <a:endParaRPr lang="en-US" altLang="zh-CN" sz="1200" b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734E10B-120E-456E-BF2D-2BDEC9BD8706}" type="slidenum">
              <a:rPr lang="en-US" altLang="zh-CN" sz="1200" b="0" smtClean="0"/>
              <a:pPr eaLnBrk="1" hangingPunct="1"/>
              <a:t>22</a:t>
            </a:fld>
            <a:endParaRPr lang="en-US" altLang="zh-CN" sz="1200" b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A080E6-7F41-4BCA-9008-32F863456FF5}" type="slidenum">
              <a:rPr lang="en-US" altLang="zh-CN" sz="1200" b="0" smtClean="0"/>
              <a:pPr eaLnBrk="1" hangingPunct="1"/>
              <a:t>2</a:t>
            </a:fld>
            <a:endParaRPr lang="en-US" altLang="zh-CN" sz="1200" b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88EBEB-15A1-4A62-92E9-CDD775915632}" type="slidenum">
              <a:rPr lang="en-US" altLang="zh-CN" sz="1200" b="0" smtClean="0"/>
              <a:pPr eaLnBrk="1" hangingPunct="1"/>
              <a:t>23</a:t>
            </a:fld>
            <a:endParaRPr lang="en-US" altLang="zh-CN" sz="1200" b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2D8346-8676-49C9-8CA8-7A1ED2593CB8}" type="slidenum">
              <a:rPr lang="en-US" altLang="zh-CN" sz="1200" b="0" smtClean="0"/>
              <a:pPr eaLnBrk="1" hangingPunct="1"/>
              <a:t>24</a:t>
            </a:fld>
            <a:endParaRPr lang="en-US" altLang="zh-CN" sz="1200" b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7F4AF0-8234-4779-AF05-8FB57333DB8C}" type="slidenum">
              <a:rPr lang="en-US" altLang="zh-CN" sz="1200" b="0" smtClean="0"/>
              <a:pPr eaLnBrk="1" hangingPunct="1"/>
              <a:t>25</a:t>
            </a:fld>
            <a:endParaRPr lang="en-US" altLang="zh-CN" sz="1200" b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451E6F-8B6D-4C53-9AB5-B642920AB448}" type="slidenum">
              <a:rPr lang="en-US" altLang="zh-CN" sz="1200" b="0" smtClean="0"/>
              <a:pPr eaLnBrk="1" hangingPunct="1"/>
              <a:t>26</a:t>
            </a:fld>
            <a:endParaRPr lang="en-US" altLang="zh-CN" sz="1200" b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577E1B-94E0-4C0A-B7DC-40693FB5E4A8}" type="slidenum">
              <a:rPr lang="en-US" altLang="zh-CN" sz="1200" b="0" smtClean="0"/>
              <a:pPr eaLnBrk="1" hangingPunct="1"/>
              <a:t>27</a:t>
            </a:fld>
            <a:endParaRPr lang="en-US" altLang="zh-CN" sz="1200" b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8CA42E-B6A3-4632-B58F-7666A6052A80}" type="slidenum">
              <a:rPr lang="en-US" altLang="zh-CN" sz="1200" b="0" smtClean="0"/>
              <a:pPr eaLnBrk="1" hangingPunct="1"/>
              <a:t>28</a:t>
            </a:fld>
            <a:endParaRPr lang="en-US" altLang="zh-CN" sz="1200" b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DABEC1-A4D7-4F5C-84DC-B20DB191F5E2}" type="slidenum">
              <a:rPr lang="en-US" altLang="zh-CN" sz="1200" b="0" smtClean="0"/>
              <a:pPr eaLnBrk="1" hangingPunct="1"/>
              <a:t>29</a:t>
            </a:fld>
            <a:endParaRPr lang="en-US" altLang="zh-CN" sz="1200" b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4549CA-CEEB-4DB7-981A-E54A33D8767D}" type="slidenum">
              <a:rPr lang="en-US" altLang="zh-CN" sz="1200" b="0" smtClean="0"/>
              <a:pPr eaLnBrk="1" hangingPunct="1"/>
              <a:t>30</a:t>
            </a:fld>
            <a:endParaRPr lang="en-US" altLang="zh-CN" sz="1200" b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E81FFA-FE0B-4D65-8B89-28AAABC8A2A7}" type="slidenum">
              <a:rPr lang="en-US" altLang="zh-CN" sz="1200" b="0" smtClean="0"/>
              <a:pPr eaLnBrk="1" hangingPunct="1"/>
              <a:t>31</a:t>
            </a:fld>
            <a:endParaRPr lang="en-US" altLang="zh-CN" sz="1200" b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FF8894-DDB7-4F12-B2D3-2A3EC67C8C13}" type="slidenum">
              <a:rPr lang="en-US" altLang="zh-CN" sz="1200" b="0" smtClean="0"/>
              <a:pPr eaLnBrk="1" hangingPunct="1"/>
              <a:t>32</a:t>
            </a:fld>
            <a:endParaRPr lang="en-US" altLang="zh-CN" sz="1200" b="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463F03-F416-45C2-8C57-896B5BB77F8C}" type="slidenum">
              <a:rPr lang="en-US" altLang="zh-CN" sz="1200" b="0" smtClean="0"/>
              <a:pPr eaLnBrk="1" hangingPunct="1"/>
              <a:t>3</a:t>
            </a:fld>
            <a:endParaRPr lang="en-US" altLang="zh-CN" sz="1200" b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ECA6E0-77C6-4F8A-AB8F-18F7FE6F0CE9}" type="slidenum">
              <a:rPr lang="en-US" altLang="zh-CN" sz="1200" b="0" smtClean="0"/>
              <a:pPr eaLnBrk="1" hangingPunct="1"/>
              <a:t>33</a:t>
            </a:fld>
            <a:endParaRPr lang="en-US" altLang="zh-CN" sz="1200" b="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4F0760-8B14-4575-B3BA-E52F081BA48B}" type="slidenum">
              <a:rPr lang="en-US" altLang="zh-CN" sz="1200" b="0" smtClean="0"/>
              <a:pPr eaLnBrk="1" hangingPunct="1"/>
              <a:t>34</a:t>
            </a:fld>
            <a:endParaRPr lang="en-US" altLang="zh-CN" sz="1200" b="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A6F948-A8FF-4149-8CA0-0CBC2FC45E2C}" type="slidenum">
              <a:rPr lang="en-US" altLang="zh-CN" sz="1200" b="0" smtClean="0"/>
              <a:pPr eaLnBrk="1" hangingPunct="1"/>
              <a:t>35</a:t>
            </a:fld>
            <a:endParaRPr lang="en-US" altLang="zh-CN" sz="1200" b="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5374BB-C47E-4FF9-A69C-FD40456F5D90}" type="slidenum">
              <a:rPr lang="en-US" altLang="zh-CN" sz="1200" b="0" smtClean="0"/>
              <a:pPr eaLnBrk="1" hangingPunct="1"/>
              <a:t>36</a:t>
            </a:fld>
            <a:endParaRPr lang="en-US" altLang="zh-CN" sz="1200" b="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457FE82-301E-4547-B157-4378B2FDFDA8}" type="slidenum">
              <a:rPr lang="en-US" altLang="zh-CN" sz="1200" b="0" smtClean="0"/>
              <a:pPr eaLnBrk="1" hangingPunct="1"/>
              <a:t>37</a:t>
            </a:fld>
            <a:endParaRPr lang="en-US" altLang="zh-CN" sz="1200" b="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2655DA-A544-4E29-9449-AF14E3EC1354}" type="slidenum">
              <a:rPr lang="en-US" altLang="zh-CN" sz="1200" b="0" smtClean="0"/>
              <a:pPr eaLnBrk="1" hangingPunct="1"/>
              <a:t>38</a:t>
            </a:fld>
            <a:endParaRPr lang="en-US" altLang="zh-CN" sz="1200" b="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B2479AF-5AD7-4BDE-8B0E-2840ECF4B57F}" type="slidenum">
              <a:rPr lang="en-US" altLang="zh-CN" sz="1200" b="0" smtClean="0"/>
              <a:pPr eaLnBrk="1" hangingPunct="1"/>
              <a:t>39</a:t>
            </a:fld>
            <a:endParaRPr lang="en-US" altLang="zh-CN" sz="1200" b="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DF5F16-E35B-4BEC-81C2-9E7A87AC4898}" type="slidenum">
              <a:rPr lang="en-US" altLang="zh-CN" sz="1200" b="0" smtClean="0"/>
              <a:pPr eaLnBrk="1" hangingPunct="1"/>
              <a:t>40</a:t>
            </a:fld>
            <a:endParaRPr lang="en-US" altLang="zh-CN" sz="1200" b="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5EBCC9-26E4-4DD0-8146-AFDC67B13AF5}" type="slidenum">
              <a:rPr lang="en-US" altLang="zh-CN" sz="1200" b="0" smtClean="0"/>
              <a:pPr eaLnBrk="1" hangingPunct="1"/>
              <a:t>41</a:t>
            </a:fld>
            <a:endParaRPr lang="en-US" altLang="zh-CN" sz="1200" b="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A145C8-8AF8-4E66-BCB6-CD7439A63863}" type="slidenum">
              <a:rPr lang="en-US" altLang="zh-CN" sz="1200" b="0" smtClean="0"/>
              <a:pPr eaLnBrk="1" hangingPunct="1"/>
              <a:t>42</a:t>
            </a:fld>
            <a:endParaRPr lang="en-US" altLang="zh-CN" sz="1200" b="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DCD6993-08BB-498A-8ABB-070BF9AA8E3B}" type="slidenum">
              <a:rPr lang="en-US" altLang="zh-CN" sz="1200" b="0" smtClean="0"/>
              <a:pPr eaLnBrk="1" hangingPunct="1"/>
              <a:t>5</a:t>
            </a:fld>
            <a:endParaRPr lang="en-US" altLang="zh-CN" sz="1200" b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9A9C0F-37C8-4001-9291-8DB9C3EC162B}" type="slidenum">
              <a:rPr lang="en-US" altLang="zh-CN" sz="1200" b="0" smtClean="0"/>
              <a:pPr eaLnBrk="1" hangingPunct="1"/>
              <a:t>43</a:t>
            </a:fld>
            <a:endParaRPr lang="en-US" altLang="zh-CN" sz="1200" b="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7787FA-BC26-47EF-B907-8631B28D18C2}" type="slidenum">
              <a:rPr lang="en-US" altLang="zh-CN" sz="1200" b="0" smtClean="0"/>
              <a:pPr eaLnBrk="1" hangingPunct="1"/>
              <a:t>44</a:t>
            </a:fld>
            <a:endParaRPr lang="en-US" altLang="zh-CN" sz="1200" b="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501A2C-8AB3-4765-A2C1-366E255144D8}" type="slidenum">
              <a:rPr lang="en-US" altLang="zh-CN" sz="1200" b="0" smtClean="0"/>
              <a:pPr eaLnBrk="1" hangingPunct="1"/>
              <a:t>45</a:t>
            </a:fld>
            <a:endParaRPr lang="en-US" altLang="zh-CN" sz="1200" b="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BF3D61-ED71-4610-AA08-C70FAD106759}" type="slidenum">
              <a:rPr lang="en-US" altLang="zh-CN" sz="1200" b="0" smtClean="0"/>
              <a:pPr eaLnBrk="1" hangingPunct="1"/>
              <a:t>46</a:t>
            </a:fld>
            <a:endParaRPr lang="en-US" altLang="zh-CN" sz="1200" b="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5A2C50-1393-46D4-80B1-E8455FA72BE8}" type="slidenum">
              <a:rPr lang="en-US" altLang="zh-CN" sz="1200" b="0" smtClean="0"/>
              <a:pPr eaLnBrk="1" hangingPunct="1"/>
              <a:t>47</a:t>
            </a:fld>
            <a:endParaRPr lang="en-US" altLang="zh-CN" sz="1200" b="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FEA4B9-6AF0-48E1-865B-4AE0BD183CCB}" type="slidenum">
              <a:rPr lang="en-US" altLang="zh-CN" sz="1200" b="0" smtClean="0"/>
              <a:pPr eaLnBrk="1" hangingPunct="1"/>
              <a:t>48</a:t>
            </a:fld>
            <a:endParaRPr lang="en-US" altLang="zh-CN" sz="1200" b="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FF972D-BE85-4424-A8B6-F70CE0ED103B}" type="slidenum">
              <a:rPr lang="en-US" altLang="zh-CN" sz="1200" b="0" smtClean="0"/>
              <a:pPr eaLnBrk="1" hangingPunct="1"/>
              <a:t>49</a:t>
            </a:fld>
            <a:endParaRPr lang="en-US" altLang="zh-CN" sz="1200" b="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8BA023-6895-41AC-BCAF-5AE7C72108F4}" type="slidenum">
              <a:rPr lang="en-US" altLang="zh-CN" sz="1200" b="0" smtClean="0"/>
              <a:pPr eaLnBrk="1" hangingPunct="1"/>
              <a:t>50</a:t>
            </a:fld>
            <a:endParaRPr lang="en-US" altLang="zh-CN" sz="1200" b="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1DD451-7A94-449F-AF37-309EE63569E0}" type="slidenum">
              <a:rPr lang="en-US" altLang="zh-CN" sz="1200" b="0" smtClean="0"/>
              <a:pPr eaLnBrk="1" hangingPunct="1"/>
              <a:t>51</a:t>
            </a:fld>
            <a:endParaRPr lang="en-US" altLang="zh-CN" sz="1200" b="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4BEB06C-1AF1-4338-B8AE-5DDC6B1B84F0}" type="slidenum">
              <a:rPr lang="en-US" altLang="zh-CN" sz="1200" b="0" smtClean="0"/>
              <a:pPr eaLnBrk="1" hangingPunct="1"/>
              <a:t>52</a:t>
            </a:fld>
            <a:endParaRPr lang="en-US" altLang="zh-CN" sz="1200" b="0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CFC3BD-4F81-42C5-8D78-B4D6745DACD7}" type="slidenum">
              <a:rPr lang="en-US" altLang="zh-CN" sz="1200" b="0" smtClean="0"/>
              <a:pPr eaLnBrk="1" hangingPunct="1"/>
              <a:t>6</a:t>
            </a:fld>
            <a:endParaRPr lang="en-US" altLang="zh-CN" sz="1200" b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2D2E9ED-C619-43E5-A917-A4F1BACB1E46}" type="slidenum">
              <a:rPr lang="en-US" altLang="zh-CN" sz="1200" b="0" smtClean="0"/>
              <a:pPr eaLnBrk="1" hangingPunct="1"/>
              <a:t>53</a:t>
            </a:fld>
            <a:endParaRPr lang="en-US" altLang="zh-CN" sz="1200" b="0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A4DD28-902E-42EF-83B8-4750847755CF}" type="slidenum">
              <a:rPr lang="en-US" altLang="zh-CN" sz="1200" b="0" smtClean="0"/>
              <a:pPr eaLnBrk="1" hangingPunct="1"/>
              <a:t>54</a:t>
            </a:fld>
            <a:endParaRPr lang="en-US" altLang="zh-CN" sz="1200" b="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D1F296-1CB5-41B1-83DF-DF3348C6CD1D}" type="slidenum">
              <a:rPr lang="en-US" altLang="zh-CN" sz="1200" b="0" smtClean="0"/>
              <a:pPr eaLnBrk="1" hangingPunct="1"/>
              <a:t>55</a:t>
            </a:fld>
            <a:endParaRPr lang="en-US" altLang="zh-CN" sz="1200" b="0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950728-E03E-4F70-B4F3-E40D9CA8F5AF}" type="slidenum">
              <a:rPr lang="en-US" altLang="zh-CN" sz="1200" b="0" smtClean="0"/>
              <a:pPr eaLnBrk="1" hangingPunct="1"/>
              <a:t>57</a:t>
            </a:fld>
            <a:endParaRPr lang="en-US" altLang="zh-CN" sz="1200" b="0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10A45E-F379-45ED-BB11-A694B690BE7F}" type="slidenum">
              <a:rPr lang="en-US" altLang="zh-CN" sz="1200" b="0" smtClean="0"/>
              <a:pPr eaLnBrk="1" hangingPunct="1"/>
              <a:t>58</a:t>
            </a:fld>
            <a:endParaRPr lang="en-US" altLang="zh-CN" sz="1200" b="0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4521BC-58DC-419D-A75A-90D07104C0C8}" type="slidenum">
              <a:rPr lang="en-US" altLang="zh-CN" sz="1200" b="0" smtClean="0"/>
              <a:pPr eaLnBrk="1" hangingPunct="1"/>
              <a:t>59</a:t>
            </a:fld>
            <a:endParaRPr lang="en-US" altLang="zh-CN" sz="1200" b="0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093CD3-C33B-4DF4-87E7-7946C9A58924}" type="slidenum">
              <a:rPr lang="en-US" altLang="zh-CN" sz="1200" b="0" smtClean="0"/>
              <a:pPr eaLnBrk="1" hangingPunct="1"/>
              <a:t>60</a:t>
            </a:fld>
            <a:endParaRPr lang="en-US" altLang="zh-CN" sz="1200" b="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08060F-B1DA-4AAF-8FD4-E7603E749561}" type="slidenum">
              <a:rPr lang="en-US" altLang="zh-CN" sz="1200" b="0" smtClean="0"/>
              <a:pPr eaLnBrk="1" hangingPunct="1"/>
              <a:t>61</a:t>
            </a:fld>
            <a:endParaRPr lang="en-US" altLang="zh-CN" sz="1200" b="0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86F3C4A-5B26-4F7B-91DE-98E67706261C}" type="slidenum">
              <a:rPr lang="en-US" altLang="zh-CN" sz="1200" b="0" smtClean="0"/>
              <a:pPr eaLnBrk="1" hangingPunct="1"/>
              <a:t>62</a:t>
            </a:fld>
            <a:endParaRPr lang="en-US" altLang="zh-CN" sz="1200" b="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5AF1CC-1F1A-45EB-9121-F46385713DDD}" type="slidenum">
              <a:rPr lang="en-US" altLang="zh-CN" sz="1200" b="0" smtClean="0"/>
              <a:pPr eaLnBrk="1" hangingPunct="1"/>
              <a:t>64</a:t>
            </a:fld>
            <a:endParaRPr lang="en-US" altLang="zh-CN" sz="1200" b="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B2F589-3983-4EB2-8FAB-1D9E0D72FE7A}" type="slidenum">
              <a:rPr lang="en-US" altLang="zh-CN" sz="1200" b="0" smtClean="0"/>
              <a:pPr eaLnBrk="1" hangingPunct="1"/>
              <a:t>7</a:t>
            </a:fld>
            <a:endParaRPr lang="en-US" altLang="zh-CN" sz="1200" b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05FC08-2F56-4DEF-B66C-7EC2DA01C403}" type="slidenum">
              <a:rPr lang="en-US" altLang="zh-CN" sz="1200" b="0" smtClean="0"/>
              <a:pPr eaLnBrk="1" hangingPunct="1"/>
              <a:t>8</a:t>
            </a:fld>
            <a:endParaRPr lang="en-US" altLang="zh-CN" sz="1200" b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EB66BB-C070-4C21-B8C3-8D6BC0C8CF14}" type="slidenum">
              <a:rPr lang="en-US" altLang="zh-CN" sz="1200" b="0" smtClean="0"/>
              <a:pPr eaLnBrk="1" hangingPunct="1"/>
              <a:t>9</a:t>
            </a:fld>
            <a:endParaRPr lang="en-US" altLang="zh-CN" sz="1200" b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A0F4C6E-2E1C-4E13-87E0-D21DDDAF0D98}" type="slidenum">
              <a:rPr lang="en-US" altLang="zh-CN" sz="1200" b="0" smtClean="0"/>
              <a:pPr eaLnBrk="1" hangingPunct="1"/>
              <a:t>10</a:t>
            </a:fld>
            <a:endParaRPr lang="en-US" altLang="zh-CN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gif"/><Relationship Id="rId7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GIF-396"/>
          <p:cNvPicPr>
            <a:picLocks noChangeAspect="1" noChangeArrowheads="1" noCrop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3821113"/>
            <a:ext cx="67040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index_0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49250"/>
            <a:ext cx="3000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10"/>
          <p:cNvSpPr>
            <a:spLocks/>
          </p:cNvSpPr>
          <p:nvPr userDrawn="1"/>
        </p:nvSpPr>
        <p:spPr bwMode="auto">
          <a:xfrm>
            <a:off x="319088" y="663575"/>
            <a:ext cx="7315200" cy="6016625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311" y="496"/>
              </a:cxn>
              <a:cxn ang="0">
                <a:pos x="579" y="2762"/>
              </a:cxn>
              <a:cxn ang="0">
                <a:pos x="1751" y="3642"/>
              </a:cxn>
              <a:cxn ang="0">
                <a:pos x="4599" y="3788"/>
              </a:cxn>
              <a:cxn ang="0">
                <a:pos x="0" y="3788"/>
              </a:cxn>
              <a:cxn ang="0">
                <a:pos x="0" y="450"/>
              </a:cxn>
            </a:cxnLst>
            <a:rect l="0" t="0" r="r" b="b"/>
            <a:pathLst>
              <a:path w="4608" h="3788">
                <a:moveTo>
                  <a:pt x="0" y="450"/>
                </a:moveTo>
                <a:cubicBezTo>
                  <a:pt x="71" y="0"/>
                  <a:pt x="214" y="111"/>
                  <a:pt x="311" y="496"/>
                </a:cubicBezTo>
                <a:cubicBezTo>
                  <a:pt x="329" y="862"/>
                  <a:pt x="319" y="2103"/>
                  <a:pt x="579" y="2762"/>
                </a:cubicBezTo>
                <a:cubicBezTo>
                  <a:pt x="786" y="3312"/>
                  <a:pt x="1319" y="3563"/>
                  <a:pt x="1751" y="3642"/>
                </a:cubicBezTo>
                <a:cubicBezTo>
                  <a:pt x="2347" y="3761"/>
                  <a:pt x="4608" y="3788"/>
                  <a:pt x="4599" y="3788"/>
                </a:cubicBezTo>
                <a:lnTo>
                  <a:pt x="0" y="3788"/>
                </a:lnTo>
                <a:lnTo>
                  <a:pt x="0" y="450"/>
                </a:lnTo>
                <a:close/>
              </a:path>
            </a:pathLst>
          </a:custGeom>
          <a:gradFill rotWithShape="1">
            <a:gsLst>
              <a:gs pos="0">
                <a:srgbClr val="005FA4"/>
              </a:gs>
              <a:gs pos="100000">
                <a:schemeClr val="hlink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Picture 11" descr="top_0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5413"/>
            <a:ext cx="8609013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3"/>
          <p:cNvSpPr>
            <a:spLocks noChangeArrowheads="1"/>
          </p:cNvSpPr>
          <p:nvPr userDrawn="1"/>
        </p:nvSpPr>
        <p:spPr bwMode="auto">
          <a:xfrm>
            <a:off x="7699375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Rectangle 34"/>
          <p:cNvSpPr>
            <a:spLocks noChangeArrowheads="1"/>
          </p:cNvSpPr>
          <p:nvPr userDrawn="1"/>
        </p:nvSpPr>
        <p:spPr bwMode="auto">
          <a:xfrm>
            <a:off x="8083550" y="6335713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Rectangle 35"/>
          <p:cNvSpPr>
            <a:spLocks noChangeArrowheads="1"/>
          </p:cNvSpPr>
          <p:nvPr userDrawn="1"/>
        </p:nvSpPr>
        <p:spPr bwMode="auto">
          <a:xfrm>
            <a:off x="8491538" y="6345238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12" name="Picture 36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7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775" y="6265863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8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6270625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CC006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21986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24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3375" y="609600"/>
            <a:ext cx="1927225" cy="60356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609600"/>
            <a:ext cx="5630862" cy="603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968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6326188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90805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07487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7380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84063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6136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5280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259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0930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11698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2057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3017332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7256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3652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DRLC0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hlinkClick r:id="" action="ppaction://hlinkshowjump?jump=nextslide" highlightClick="1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hlinkClick r:id="" action="ppaction://hlinkshowjump?jump=lastslideviewed" highlightClick="1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633095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hlinkClick r:id="" action="ppaction://hlinkshowjump?jump=endshow" highlightClick="1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6326188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GIF-396"/>
          <p:cNvPicPr>
            <a:picLocks noChangeAspect="1" noChangeArrowheads="1" noCrop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3821113"/>
            <a:ext cx="6704012" cy="15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index_04"/>
          <p:cNvPicPr>
            <a:picLocks noChangeAspect="1" noChangeArrowheads="1"/>
          </p:cNvPicPr>
          <p:nvPr userDrawn="1"/>
        </p:nvPicPr>
        <p:blipFill>
          <a:blip r:embed="rId7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30003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19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9099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818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881299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5365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47262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2612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599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9033539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1094487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742201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9139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0037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61448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45027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8122790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4802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5826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825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4413" y="1844675"/>
            <a:ext cx="37719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1343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3275164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9740977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323655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7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19955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122347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032261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620711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049207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5622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819739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23383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3809910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9212765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836006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589816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361918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61289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814012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604911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696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781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738994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12921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27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11104362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557132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385107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110579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9121744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15907879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9236709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6864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0127925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229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290982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7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wmf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image" Target="../media/image14.jpeg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image" Target="../media/image1.wmf"/><Relationship Id="rId25" Type="http://schemas.openxmlformats.org/officeDocument/2006/relationships/slide" Target="../slides/slide54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54.xml"/><Relationship Id="rId19" Type="http://schemas.openxmlformats.org/officeDocument/2006/relationships/slide" Target="../slides/slide1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886" name="Rectangle 14" descr="新闻纸"/>
          <p:cNvSpPr>
            <a:spLocks noChangeArrowheads="1"/>
          </p:cNvSpPr>
          <p:nvPr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88" name="Rectangle 16" descr="新闻纸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89" name="Rectangle 17" descr="新闻纸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0" name="Rectangle 18" descr="新闻纸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1" name="Rectangle 19" descr="新闻纸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2" name="Rectangle 20" descr="新闻纸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3" name="Rectangle 21" descr="新闻纸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4" name="Rectangle 22" descr="新闻纸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5" name="Rectangle 23" descr="新闻纸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6" name="Rectangle 24" descr="新闻纸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7" name="Rectangle 25" descr="新闻纸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8" name="Rectangle 26" descr="新闻纸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99" name="Rectangle 27" descr="新闻纸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043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696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0435" name="Picture 29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628650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36" name="Group 42"/>
          <p:cNvGrpSpPr>
            <a:grpSpLocks/>
          </p:cNvGrpSpPr>
          <p:nvPr/>
        </p:nvGrpSpPr>
        <p:grpSpPr bwMode="auto">
          <a:xfrm>
            <a:off x="6877050" y="6269038"/>
            <a:ext cx="1871663" cy="349250"/>
            <a:chOff x="4332" y="3949"/>
            <a:chExt cx="1179" cy="220"/>
          </a:xfrm>
        </p:grpSpPr>
        <p:sp>
          <p:nvSpPr>
            <p:cNvPr id="207903" name="Rectangle 31"/>
            <p:cNvSpPr>
              <a:spLocks noChangeArrowheads="1"/>
            </p:cNvSpPr>
            <p:nvPr userDrawn="1"/>
          </p:nvSpPr>
          <p:spPr bwMode="auto">
            <a:xfrm>
              <a:off x="4401" y="399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4" name="Rectangle 32"/>
            <p:cNvSpPr>
              <a:spLocks noChangeArrowheads="1"/>
            </p:cNvSpPr>
            <p:nvPr userDrawn="1"/>
          </p:nvSpPr>
          <p:spPr bwMode="auto">
            <a:xfrm>
              <a:off x="4638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5" name="Rectangle 33"/>
            <p:cNvSpPr>
              <a:spLocks noChangeArrowheads="1"/>
            </p:cNvSpPr>
            <p:nvPr userDrawn="1"/>
          </p:nvSpPr>
          <p:spPr bwMode="auto">
            <a:xfrm>
              <a:off x="4880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6" name="Rectangle 34"/>
            <p:cNvSpPr>
              <a:spLocks noChangeArrowheads="1"/>
            </p:cNvSpPr>
            <p:nvPr userDrawn="1"/>
          </p:nvSpPr>
          <p:spPr bwMode="auto">
            <a:xfrm>
              <a:off x="5137" y="400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 userDrawn="1"/>
          </p:nvSpPr>
          <p:spPr bwMode="auto">
            <a:xfrm>
              <a:off x="5364" y="401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0442" name="Picture 36">
              <a:hlinkClick r:id="" action="ppaction://hlinkshowjump?jump=lastslideviewed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3" name="Picture 37">
              <a:hlinkClick r:id="" action="ppaction://hlinkshowjump?jump=endshow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" y="3950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4" name="Picture 38">
              <a:hlinkClick r:id="" action="ppaction://hlinkshowjump?jump=next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5" name="Picture 40">
              <a:hlinkClick r:id="" action="ppaction://hlinkshowjump?jump=previous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951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46" name="Picture 41"/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" y="3949"/>
              <a:ext cx="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5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39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grpSp>
        <p:nvGrpSpPr>
          <p:cNvPr id="61444" name="Group 25"/>
          <p:cNvGrpSpPr>
            <a:grpSpLocks/>
          </p:cNvGrpSpPr>
          <p:nvPr/>
        </p:nvGrpSpPr>
        <p:grpSpPr bwMode="auto">
          <a:xfrm>
            <a:off x="5827713" y="3116263"/>
            <a:ext cx="3086100" cy="3571875"/>
            <a:chOff x="3671" y="1963"/>
            <a:chExt cx="1944" cy="2250"/>
          </a:xfrm>
        </p:grpSpPr>
        <p:pic>
          <p:nvPicPr>
            <p:cNvPr id="61445" name="Picture 24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1" y="1963"/>
              <a:ext cx="1944" cy="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963" name="Oval 11">
              <a:hlinkClick r:id="" action="ppaction://hlinkshowjump?jump=nextslide"/>
            </p:cNvPr>
            <p:cNvSpPr>
              <a:spLocks noChangeArrowheads="1"/>
            </p:cNvSpPr>
            <p:nvPr userDrawn="1"/>
          </p:nvSpPr>
          <p:spPr bwMode="auto">
            <a:xfrm>
              <a:off x="4196" y="3510"/>
              <a:ext cx="499" cy="484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chemeClr val="accent2"/>
                  </a:solidFill>
                  <a:ea typeface="隶书" pitchFamily="49" charset="-122"/>
                </a:rPr>
                <a:t>下</a:t>
              </a:r>
            </a:p>
          </p:txBody>
        </p:sp>
        <p:sp>
          <p:nvSpPr>
            <p:cNvPr id="253965" name="Oval 13">
              <a:hlinkClick r:id="" action="ppaction://hlinkshowjump?jump=lastslideviewed"/>
            </p:cNvPr>
            <p:cNvSpPr>
              <a:spLocks noChangeArrowheads="1"/>
            </p:cNvSpPr>
            <p:nvPr userDrawn="1"/>
          </p:nvSpPr>
          <p:spPr bwMode="auto">
            <a:xfrm>
              <a:off x="4508" y="2513"/>
              <a:ext cx="690" cy="599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rgbClr val="009900"/>
                  </a:solidFill>
                  <a:ea typeface="隶书" pitchFamily="49" charset="-122"/>
                </a:rPr>
                <a:t>回</a:t>
              </a:r>
            </a:p>
          </p:txBody>
        </p:sp>
        <p:sp>
          <p:nvSpPr>
            <p:cNvPr id="253966" name="Oval 14">
              <a:hlinkClick r:id="" action="ppaction://hlinkshowjump?jump=endshow"/>
            </p:cNvPr>
            <p:cNvSpPr>
              <a:spLocks noChangeArrowheads="1"/>
            </p:cNvSpPr>
            <p:nvPr userDrawn="1"/>
          </p:nvSpPr>
          <p:spPr bwMode="auto">
            <a:xfrm>
              <a:off x="5173" y="3248"/>
              <a:ext cx="408" cy="408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>
              <a:outerShdw dist="28398" dir="1593903" algn="ctr" rotWithShape="0">
                <a:srgbClr val="FFCC99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zh-CN" altLang="en-US" sz="1800">
                  <a:solidFill>
                    <a:srgbClr val="CC0000"/>
                  </a:solidFill>
                  <a:ea typeface="隶书" pitchFamily="49" charset="-122"/>
                </a:rPr>
                <a:t>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B40000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0970" name="Rectangle 10" descr="新闻纸"/>
          <p:cNvSpPr>
            <a:spLocks noChangeArrowheads="1"/>
          </p:cNvSpPr>
          <p:nvPr/>
        </p:nvSpPr>
        <p:spPr bwMode="auto">
          <a:xfrm>
            <a:off x="460375" y="147638"/>
            <a:ext cx="8478838" cy="6518275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80974" name="Rectangle 14" descr="新闻纸"/>
          <p:cNvSpPr>
            <a:spLocks noChangeArrowheads="1"/>
          </p:cNvSpPr>
          <p:nvPr/>
        </p:nvSpPr>
        <p:spPr bwMode="auto">
          <a:xfrm>
            <a:off x="315913" y="141288"/>
            <a:ext cx="150812" cy="14446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75" name="Rectangle 15" descr="新闻纸"/>
          <p:cNvSpPr>
            <a:spLocks noChangeArrowheads="1"/>
          </p:cNvSpPr>
          <p:nvPr/>
        </p:nvSpPr>
        <p:spPr bwMode="auto">
          <a:xfrm>
            <a:off x="307975" y="515938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76" name="Rectangle 16" descr="新闻纸"/>
          <p:cNvSpPr>
            <a:spLocks noChangeArrowheads="1"/>
          </p:cNvSpPr>
          <p:nvPr/>
        </p:nvSpPr>
        <p:spPr bwMode="auto">
          <a:xfrm>
            <a:off x="307975" y="11080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77" name="Rectangle 17" descr="新闻纸"/>
          <p:cNvSpPr>
            <a:spLocks noChangeArrowheads="1"/>
          </p:cNvSpPr>
          <p:nvPr/>
        </p:nvSpPr>
        <p:spPr bwMode="auto">
          <a:xfrm>
            <a:off x="307975" y="22844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78" name="Rectangle 18" descr="新闻纸"/>
          <p:cNvSpPr>
            <a:spLocks noChangeArrowheads="1"/>
          </p:cNvSpPr>
          <p:nvPr/>
        </p:nvSpPr>
        <p:spPr bwMode="auto">
          <a:xfrm>
            <a:off x="309563" y="289242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79" name="Rectangle 19" descr="新闻纸"/>
          <p:cNvSpPr>
            <a:spLocks noChangeArrowheads="1"/>
          </p:cNvSpPr>
          <p:nvPr/>
        </p:nvSpPr>
        <p:spPr bwMode="auto">
          <a:xfrm>
            <a:off x="309563" y="34671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0" name="Rectangle 20" descr="新闻纸"/>
          <p:cNvSpPr>
            <a:spLocks noChangeArrowheads="1"/>
          </p:cNvSpPr>
          <p:nvPr/>
        </p:nvSpPr>
        <p:spPr bwMode="auto">
          <a:xfrm>
            <a:off x="309563" y="4652963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1" name="Rectangle 21" descr="新闻纸"/>
          <p:cNvSpPr>
            <a:spLocks noChangeArrowheads="1"/>
          </p:cNvSpPr>
          <p:nvPr/>
        </p:nvSpPr>
        <p:spPr bwMode="auto">
          <a:xfrm>
            <a:off x="315913" y="522922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2" name="Rectangle 22" descr="新闻纸"/>
          <p:cNvSpPr>
            <a:spLocks noChangeArrowheads="1"/>
          </p:cNvSpPr>
          <p:nvPr/>
        </p:nvSpPr>
        <p:spPr bwMode="auto">
          <a:xfrm>
            <a:off x="309563" y="58451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3" name="Rectangle 23" descr="新闻纸"/>
          <p:cNvSpPr>
            <a:spLocks noChangeArrowheads="1"/>
          </p:cNvSpPr>
          <p:nvPr/>
        </p:nvSpPr>
        <p:spPr bwMode="auto">
          <a:xfrm>
            <a:off x="323850" y="6437313"/>
            <a:ext cx="150813" cy="25241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4" name="Rectangle 24" descr="新闻纸"/>
          <p:cNvSpPr>
            <a:spLocks noChangeArrowheads="1"/>
          </p:cNvSpPr>
          <p:nvPr/>
        </p:nvSpPr>
        <p:spPr bwMode="auto">
          <a:xfrm>
            <a:off x="315913" y="40767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80985" name="Rectangle 25" descr="新闻纸"/>
          <p:cNvSpPr>
            <a:spLocks noChangeArrowheads="1"/>
          </p:cNvSpPr>
          <p:nvPr/>
        </p:nvSpPr>
        <p:spPr bwMode="auto">
          <a:xfrm>
            <a:off x="307975" y="17002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8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  <p:sldLayoutId id="2147484195" r:id="rId9"/>
    <p:sldLayoutId id="2147484196" r:id="rId10"/>
    <p:sldLayoutId id="214748419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chemeClr val="tx1"/>
          </a:solidFill>
          <a:latin typeface="Times New Roman" pitchFamily="18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BDRLC03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2099" name="Rectangle 3" descr="b060"/>
          <p:cNvSpPr>
            <a:spLocks noChangeArrowheads="1"/>
          </p:cNvSpPr>
          <p:nvPr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0" name="Rectangle 4" descr="b060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1" name="Rectangle 5" descr="b060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2" name="Rectangle 6" descr="b060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3" name="Rectangle 7" descr="b060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4" name="Rectangle 8" descr="b060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5" name="Rectangle 9" descr="b060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6" name="Rectangle 10" descr="b060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7" name="Rectangle 11" descr="b060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8" name="Rectangle 12" descr="b060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09" name="Rectangle 13" descr="b060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10" name="Rectangle 14" descr="b060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11" name="Rectangle 15" descr="b060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4" cstate="print">
              <a:alphaModFix amt="51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211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506" name="Picture 19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628650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507" name="Group 20"/>
          <p:cNvGrpSpPr>
            <a:grpSpLocks/>
          </p:cNvGrpSpPr>
          <p:nvPr/>
        </p:nvGrpSpPr>
        <p:grpSpPr bwMode="auto">
          <a:xfrm>
            <a:off x="6877050" y="6269038"/>
            <a:ext cx="1871663" cy="349250"/>
            <a:chOff x="4332" y="3949"/>
            <a:chExt cx="1179" cy="220"/>
          </a:xfrm>
        </p:grpSpPr>
        <p:sp>
          <p:nvSpPr>
            <p:cNvPr id="772117" name="Rectangle 21"/>
            <p:cNvSpPr>
              <a:spLocks noChangeArrowheads="1"/>
            </p:cNvSpPr>
            <p:nvPr userDrawn="1"/>
          </p:nvSpPr>
          <p:spPr bwMode="auto">
            <a:xfrm>
              <a:off x="4401" y="399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2118" name="Rectangle 22"/>
            <p:cNvSpPr>
              <a:spLocks noChangeArrowheads="1"/>
            </p:cNvSpPr>
            <p:nvPr userDrawn="1"/>
          </p:nvSpPr>
          <p:spPr bwMode="auto">
            <a:xfrm>
              <a:off x="4638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2119" name="Rectangle 23"/>
            <p:cNvSpPr>
              <a:spLocks noChangeArrowheads="1"/>
            </p:cNvSpPr>
            <p:nvPr userDrawn="1"/>
          </p:nvSpPr>
          <p:spPr bwMode="auto">
            <a:xfrm>
              <a:off x="4880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2120" name="Rectangle 24"/>
            <p:cNvSpPr>
              <a:spLocks noChangeArrowheads="1"/>
            </p:cNvSpPr>
            <p:nvPr userDrawn="1"/>
          </p:nvSpPr>
          <p:spPr bwMode="auto">
            <a:xfrm>
              <a:off x="5137" y="400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2121" name="Rectangle 25"/>
            <p:cNvSpPr>
              <a:spLocks noChangeArrowheads="1"/>
            </p:cNvSpPr>
            <p:nvPr userDrawn="1"/>
          </p:nvSpPr>
          <p:spPr bwMode="auto">
            <a:xfrm>
              <a:off x="5364" y="401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3513" name="Picture 26">
              <a:hlinkClick r:id="" action="ppaction://hlinkshowjump?jump=lastslideviewed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4" name="Picture 27">
              <a:hlinkClick r:id="" action="ppaction://hlinkshowjump?jump=endshow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" y="3950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5" name="Picture 28">
              <a:hlinkClick r:id="" action="ppaction://hlinkshowjump?jump=next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6" name="Picture 29">
              <a:hlinkClick r:id="" action="ppaction://hlinkshowjump?jump=previous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951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7" name="Picture 30"/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" y="3949"/>
              <a:ext cx="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BDRLC032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27" name="Rectangle 3" descr="BJ1180"/>
          <p:cNvSpPr>
            <a:spLocks noChangeArrowheads="1"/>
          </p:cNvSpPr>
          <p:nvPr/>
        </p:nvSpPr>
        <p:spPr bwMode="auto">
          <a:xfrm>
            <a:off x="479425" y="131763"/>
            <a:ext cx="8450263" cy="6553200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28" name="Rectangle 4" descr="BJ1180"/>
          <p:cNvSpPr>
            <a:spLocks noChangeArrowheads="1"/>
          </p:cNvSpPr>
          <p:nvPr/>
        </p:nvSpPr>
        <p:spPr bwMode="auto">
          <a:xfrm>
            <a:off x="331788" y="136525"/>
            <a:ext cx="150812" cy="158750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29" name="Rectangle 5" descr="BJ1180"/>
          <p:cNvSpPr>
            <a:spLocks noChangeArrowheads="1"/>
          </p:cNvSpPr>
          <p:nvPr/>
        </p:nvSpPr>
        <p:spPr bwMode="auto">
          <a:xfrm>
            <a:off x="323850" y="519113"/>
            <a:ext cx="150813" cy="360362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0" name="Rectangle 6" descr="BJ1180"/>
          <p:cNvSpPr>
            <a:spLocks noChangeArrowheads="1"/>
          </p:cNvSpPr>
          <p:nvPr/>
        </p:nvSpPr>
        <p:spPr bwMode="auto">
          <a:xfrm>
            <a:off x="323850" y="1120775"/>
            <a:ext cx="150813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1" name="Rectangle 7" descr="BJ1180"/>
          <p:cNvSpPr>
            <a:spLocks noChangeArrowheads="1"/>
          </p:cNvSpPr>
          <p:nvPr/>
        </p:nvSpPr>
        <p:spPr bwMode="auto">
          <a:xfrm>
            <a:off x="323850" y="2292350"/>
            <a:ext cx="150813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2" name="Rectangle 8" descr="BJ1180"/>
          <p:cNvSpPr>
            <a:spLocks noChangeArrowheads="1"/>
          </p:cNvSpPr>
          <p:nvPr/>
        </p:nvSpPr>
        <p:spPr bwMode="auto">
          <a:xfrm>
            <a:off x="325438" y="2886075"/>
            <a:ext cx="150812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3" name="Rectangle 9" descr="BJ1180"/>
          <p:cNvSpPr>
            <a:spLocks noChangeArrowheads="1"/>
          </p:cNvSpPr>
          <p:nvPr/>
        </p:nvSpPr>
        <p:spPr bwMode="auto">
          <a:xfrm>
            <a:off x="325438" y="3479800"/>
            <a:ext cx="150812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4" name="Rectangle 10" descr="BJ1180"/>
          <p:cNvSpPr>
            <a:spLocks noChangeArrowheads="1"/>
          </p:cNvSpPr>
          <p:nvPr/>
        </p:nvSpPr>
        <p:spPr bwMode="auto">
          <a:xfrm>
            <a:off x="325438" y="4656138"/>
            <a:ext cx="150812" cy="360362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5" name="Rectangle 11" descr="BJ1180"/>
          <p:cNvSpPr>
            <a:spLocks noChangeArrowheads="1"/>
          </p:cNvSpPr>
          <p:nvPr/>
        </p:nvSpPr>
        <p:spPr bwMode="auto">
          <a:xfrm>
            <a:off x="320675" y="5248275"/>
            <a:ext cx="150813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6" name="Rectangle 12" descr="BJ1180"/>
          <p:cNvSpPr>
            <a:spLocks noChangeArrowheads="1"/>
          </p:cNvSpPr>
          <p:nvPr/>
        </p:nvSpPr>
        <p:spPr bwMode="auto">
          <a:xfrm>
            <a:off x="319088" y="5845175"/>
            <a:ext cx="150812" cy="36036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7" name="Rectangle 13" descr="BJ1180"/>
          <p:cNvSpPr>
            <a:spLocks noChangeArrowheads="1"/>
          </p:cNvSpPr>
          <p:nvPr/>
        </p:nvSpPr>
        <p:spPr bwMode="auto">
          <a:xfrm>
            <a:off x="323850" y="6419850"/>
            <a:ext cx="150813" cy="269875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8" name="Rectangle 14" descr="BJ1180"/>
          <p:cNvSpPr>
            <a:spLocks noChangeArrowheads="1"/>
          </p:cNvSpPr>
          <p:nvPr/>
        </p:nvSpPr>
        <p:spPr bwMode="auto">
          <a:xfrm>
            <a:off x="331788" y="4065588"/>
            <a:ext cx="150812" cy="360362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39" name="Rectangle 15" descr="BJ1180"/>
          <p:cNvSpPr>
            <a:spLocks noChangeArrowheads="1"/>
          </p:cNvSpPr>
          <p:nvPr/>
        </p:nvSpPr>
        <p:spPr bwMode="auto">
          <a:xfrm>
            <a:off x="323850" y="1698625"/>
            <a:ext cx="150813" cy="366713"/>
          </a:xfrm>
          <a:prstGeom prst="rect">
            <a:avLst/>
          </a:prstGeom>
          <a:blipFill dpi="0" rotWithShape="1">
            <a:blip r:embed="rId18" cstate="print">
              <a:alphaModFix amt="2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2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0241" name="Rectangle 17"/>
          <p:cNvSpPr>
            <a:spLocks noChangeArrowheads="1"/>
          </p:cNvSpPr>
          <p:nvPr/>
        </p:nvSpPr>
        <p:spPr bwMode="auto">
          <a:xfrm>
            <a:off x="6586538" y="6311900"/>
            <a:ext cx="215900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4530" name="Picture 18">
            <a:hlinkClick r:id="rId19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50" y="6286500"/>
            <a:ext cx="53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6877050" y="6269038"/>
            <a:ext cx="1871663" cy="349250"/>
            <a:chOff x="4332" y="3949"/>
            <a:chExt cx="1179" cy="220"/>
          </a:xfrm>
        </p:grpSpPr>
        <p:sp>
          <p:nvSpPr>
            <p:cNvPr id="820244" name="Rectangle 20"/>
            <p:cNvSpPr>
              <a:spLocks noChangeArrowheads="1"/>
            </p:cNvSpPr>
            <p:nvPr userDrawn="1"/>
          </p:nvSpPr>
          <p:spPr bwMode="auto">
            <a:xfrm>
              <a:off x="4401" y="399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5" name="Rectangle 21"/>
            <p:cNvSpPr>
              <a:spLocks noChangeArrowheads="1"/>
            </p:cNvSpPr>
            <p:nvPr userDrawn="1"/>
          </p:nvSpPr>
          <p:spPr bwMode="auto">
            <a:xfrm>
              <a:off x="4638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6" name="Rectangle 22"/>
            <p:cNvSpPr>
              <a:spLocks noChangeArrowheads="1"/>
            </p:cNvSpPr>
            <p:nvPr userDrawn="1"/>
          </p:nvSpPr>
          <p:spPr bwMode="auto">
            <a:xfrm>
              <a:off x="4880" y="3994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7" name="Rectangle 23"/>
            <p:cNvSpPr>
              <a:spLocks noChangeArrowheads="1"/>
            </p:cNvSpPr>
            <p:nvPr userDrawn="1"/>
          </p:nvSpPr>
          <p:spPr bwMode="auto">
            <a:xfrm>
              <a:off x="5137" y="400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248" name="Rectangle 24"/>
            <p:cNvSpPr>
              <a:spLocks noChangeArrowheads="1"/>
            </p:cNvSpPr>
            <p:nvPr userDrawn="1"/>
          </p:nvSpPr>
          <p:spPr bwMode="auto">
            <a:xfrm>
              <a:off x="5364" y="4010"/>
              <a:ext cx="136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pic>
          <p:nvPicPr>
            <p:cNvPr id="64537" name="Picture 25">
              <a:hlinkClick r:id="" action="ppaction://hlinkshowjump?jump=lastslideviewed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8" name="Picture 26">
              <a:hlinkClick r:id="" action="ppaction://hlinkshowjump?jump=endshow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4" y="3950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9" name="Picture 27">
              <a:hlinkClick r:id="" action="ppaction://hlinkshowjump?jump=next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4" y="3953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0" name="Picture 28">
              <a:hlinkClick r:id="" action="ppaction://hlinkshowjump?jump=previousslide" highlightClick="1"/>
            </p:cNvPr>
            <p:cNvPicPr>
              <a:picLocks noChangeAspect="1" noChangeArrowheads="1"/>
            </p:cNvPicPr>
            <p:nvPr userDrawn="1"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3951"/>
              <a:ext cx="33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41" name="Picture 29">
              <a:hlinkClick r:id="rId25" action="ppaction://hlinksldjump"/>
            </p:cNvPr>
            <p:cNvPicPr>
              <a:picLocks noChangeAspect="1" noChangeArrowheads="1"/>
            </p:cNvPicPr>
            <p:nvPr userDrawn="1"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" y="3949"/>
              <a:ext cx="2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0" r:id="rId12"/>
    <p:sldLayoutId id="2147484221" r:id="rId13"/>
    <p:sldLayoutId id="2147484222" r:id="rId14"/>
    <p:sldLayoutId id="2147484223" r:id="rId1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B40000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gif"/><Relationship Id="rId4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44.xm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6.png"/><Relationship Id="rId12" Type="http://schemas.openxmlformats.org/officeDocument/2006/relationships/slide" Target="slide1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1.vml"/><Relationship Id="rId6" Type="http://schemas.openxmlformats.org/officeDocument/2006/relationships/slide" Target="slide43.xml"/><Relationship Id="rId11" Type="http://schemas.openxmlformats.org/officeDocument/2006/relationships/image" Target="../media/image79.png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78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.png"/><Relationship Id="rId4" Type="http://schemas.openxmlformats.org/officeDocument/2006/relationships/oleObject" Target="../embeddings/oleObject56.bin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5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5.bin"/><Relationship Id="rId11" Type="http://schemas.openxmlformats.org/officeDocument/2006/relationships/slide" Target="slide13.xml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2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3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58.xml"/><Relationship Id="rId16" Type="http://schemas.openxmlformats.org/officeDocument/2006/relationships/oleObject" Target="../embeddings/oleObject8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9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4.png"/><Relationship Id="rId14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8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oleObject" Target="../embeddings/oleObject86.bin"/><Relationship Id="rId7" Type="http://schemas.openxmlformats.org/officeDocument/2006/relationships/slide" Target="slide4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2.png"/><Relationship Id="rId11" Type="http://schemas.openxmlformats.org/officeDocument/2006/relationships/image" Target="../media/image79.png"/><Relationship Id="rId5" Type="http://schemas.openxmlformats.org/officeDocument/2006/relationships/slide" Target="slide57.xml"/><Relationship Id="rId10" Type="http://schemas.openxmlformats.org/officeDocument/2006/relationships/image" Target="../media/image78.emf"/><Relationship Id="rId4" Type="http://schemas.openxmlformats.org/officeDocument/2006/relationships/oleObject" Target="../embeddings/oleObject87.bin"/><Relationship Id="rId9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7.xml"/><Relationship Id="rId7" Type="http://schemas.openxmlformats.org/officeDocument/2006/relationships/slide" Target="slide22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jpe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02.bin"/><Relationship Id="rId5" Type="http://schemas.openxmlformats.org/officeDocument/2006/relationships/oleObject" Target="../embeddings/oleObject101.bin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image" Target="../media/image140.png"/><Relationship Id="rId18" Type="http://schemas.openxmlformats.org/officeDocument/2006/relationships/image" Target="../media/image79.png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9.bin"/><Relationship Id="rId12" Type="http://schemas.openxmlformats.org/officeDocument/2006/relationships/slide" Target="slide51.xml"/><Relationship Id="rId17" Type="http://schemas.openxmlformats.org/officeDocument/2006/relationships/oleObject" Target="../embeddings/oleObject110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78.e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39.png"/><Relationship Id="rId5" Type="http://schemas.openxmlformats.org/officeDocument/2006/relationships/oleObject" Target="../embeddings/oleObject107.bin"/><Relationship Id="rId15" Type="http://schemas.openxmlformats.org/officeDocument/2006/relationships/image" Target="../media/image141.png"/><Relationship Id="rId10" Type="http://schemas.openxmlformats.org/officeDocument/2006/relationships/slide" Target="slide50.xml"/><Relationship Id="rId19" Type="http://schemas.openxmlformats.org/officeDocument/2006/relationships/slide" Target="slide31.xml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38.png"/><Relationship Id="rId14" Type="http://schemas.openxmlformats.org/officeDocument/2006/relationships/slide" Target="slide5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slide" Target="slide24.xml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13.bin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2.bin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1.bin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54.wmf"/><Relationship Id="rId9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24.bin"/><Relationship Id="rId10" Type="http://schemas.openxmlformats.org/officeDocument/2006/relationships/slide" Target="slide24.xml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4.w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4.bin"/><Relationship Id="rId11" Type="http://schemas.openxmlformats.org/officeDocument/2006/relationships/slide" Target="slide24.xml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1.bin"/><Relationship Id="rId11" Type="http://schemas.openxmlformats.org/officeDocument/2006/relationships/slide" Target="slide24.xml"/><Relationship Id="rId5" Type="http://schemas.openxmlformats.org/officeDocument/2006/relationships/oleObject" Target="../embeddings/oleObject140.bin"/><Relationship Id="rId10" Type="http://schemas.openxmlformats.org/officeDocument/2006/relationships/oleObject" Target="../embeddings/oleObject145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slide" Target="slide59.xml"/><Relationship Id="rId7" Type="http://schemas.openxmlformats.org/officeDocument/2006/relationships/image" Target="../media/image78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80.png"/><Relationship Id="rId5" Type="http://schemas.openxmlformats.org/officeDocument/2006/relationships/slide" Target="slide57.xml"/><Relationship Id="rId4" Type="http://schemas.openxmlformats.org/officeDocument/2006/relationships/image" Target="../media/image179.png"/><Relationship Id="rId9" Type="http://schemas.openxmlformats.org/officeDocument/2006/relationships/slide" Target="slide3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85.jpe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4.jpeg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46.bin"/><Relationship Id="rId9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5.jpe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jpeg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50.bin"/><Relationship Id="rId10" Type="http://schemas.openxmlformats.org/officeDocument/2006/relationships/slide" Target="slide31.xml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oleObject" Target="../embeddings/oleObject162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56.bin"/><Relationship Id="rId12" Type="http://schemas.openxmlformats.org/officeDocument/2006/relationships/oleObject" Target="../embeddings/oleObject161.bin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55.bin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4.bin"/><Relationship Id="rId15" Type="http://schemas.openxmlformats.org/officeDocument/2006/relationships/slide" Target="slide31.xml"/><Relationship Id="rId10" Type="http://schemas.openxmlformats.org/officeDocument/2006/relationships/oleObject" Target="../embeddings/oleObject159.bin"/><Relationship Id="rId4" Type="http://schemas.openxmlformats.org/officeDocument/2006/relationships/oleObject" Target="../embeddings/oleObject153.bin"/><Relationship Id="rId9" Type="http://schemas.openxmlformats.org/officeDocument/2006/relationships/oleObject" Target="../embeddings/oleObject158.bin"/><Relationship Id="rId14" Type="http://schemas.openxmlformats.org/officeDocument/2006/relationships/oleObject" Target="../embeddings/oleObject16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84.jpeg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6.bin"/><Relationship Id="rId11" Type="http://schemas.openxmlformats.org/officeDocument/2006/relationships/slide" Target="slide31.xml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85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3.bin"/><Relationship Id="rId11" Type="http://schemas.openxmlformats.org/officeDocument/2006/relationships/slide" Target="slide31.xml"/><Relationship Id="rId5" Type="http://schemas.openxmlformats.org/officeDocument/2006/relationships/oleObject" Target="../embeddings/oleObject172.bin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oleObject" Target="../embeddings/oleObject183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222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0.bin"/><Relationship Id="rId11" Type="http://schemas.openxmlformats.org/officeDocument/2006/relationships/slide" Target="slide63.xml"/><Relationship Id="rId5" Type="http://schemas.openxmlformats.org/officeDocument/2006/relationships/oleObject" Target="../embeddings/oleObject179.bin"/><Relationship Id="rId15" Type="http://schemas.openxmlformats.org/officeDocument/2006/relationships/image" Target="../media/image79.png"/><Relationship Id="rId10" Type="http://schemas.openxmlformats.org/officeDocument/2006/relationships/image" Target="../media/image221.png"/><Relationship Id="rId4" Type="http://schemas.openxmlformats.org/officeDocument/2006/relationships/oleObject" Target="../embeddings/oleObject178.bin"/><Relationship Id="rId9" Type="http://schemas.openxmlformats.org/officeDocument/2006/relationships/slide" Target="slide62.xml"/><Relationship Id="rId14" Type="http://schemas.openxmlformats.org/officeDocument/2006/relationships/image" Target="../media/image78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58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185.bin"/><Relationship Id="rId10" Type="http://schemas.openxmlformats.org/officeDocument/2006/relationships/slide" Target="slide38.xml"/><Relationship Id="rId4" Type="http://schemas.openxmlformats.org/officeDocument/2006/relationships/oleObject" Target="../embeddings/oleObject184.bin"/><Relationship Id="rId9" Type="http://schemas.openxmlformats.org/officeDocument/2006/relationships/oleObject" Target="../embeddings/oleObject18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5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slide" Target="slide38.xml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93.bin"/><Relationship Id="rId12" Type="http://schemas.openxmlformats.org/officeDocument/2006/relationships/oleObject" Target="../embeddings/oleObject198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2.bin"/><Relationship Id="rId11" Type="http://schemas.openxmlformats.org/officeDocument/2006/relationships/oleObject" Target="../embeddings/oleObject197.bin"/><Relationship Id="rId5" Type="http://schemas.openxmlformats.org/officeDocument/2006/relationships/oleObject" Target="../embeddings/oleObject191.bin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0.bin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0.bin"/><Relationship Id="rId5" Type="http://schemas.openxmlformats.org/officeDocument/2006/relationships/oleObject" Target="../embeddings/oleObject199.bin"/><Relationship Id="rId4" Type="http://schemas.openxmlformats.org/officeDocument/2006/relationships/slide" Target="slide6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3.bin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07.bin"/><Relationship Id="rId5" Type="http://schemas.openxmlformats.org/officeDocument/2006/relationships/oleObject" Target="../embeddings/oleObject206.bin"/><Relationship Id="rId4" Type="http://schemas.openxmlformats.org/officeDocument/2006/relationships/oleObject" Target="../embeddings/oleObject20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3.bin"/><Relationship Id="rId13" Type="http://schemas.openxmlformats.org/officeDocument/2006/relationships/oleObject" Target="../embeddings/oleObject218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212.bin"/><Relationship Id="rId12" Type="http://schemas.openxmlformats.org/officeDocument/2006/relationships/oleObject" Target="../embeddings/oleObject217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11.bin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20.bin"/><Relationship Id="rId10" Type="http://schemas.openxmlformats.org/officeDocument/2006/relationships/oleObject" Target="../embeddings/oleObject215.bin"/><Relationship Id="rId4" Type="http://schemas.openxmlformats.org/officeDocument/2006/relationships/oleObject" Target="../embeddings/oleObject209.bin"/><Relationship Id="rId9" Type="http://schemas.openxmlformats.org/officeDocument/2006/relationships/oleObject" Target="../embeddings/oleObject214.bin"/><Relationship Id="rId14" Type="http://schemas.openxmlformats.org/officeDocument/2006/relationships/oleObject" Target="../embeddings/oleObject21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5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224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23.bin"/><Relationship Id="rId5" Type="http://schemas.openxmlformats.org/officeDocument/2006/relationships/oleObject" Target="../embeddings/oleObject222.bin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1.bin"/><Relationship Id="rId9" Type="http://schemas.openxmlformats.org/officeDocument/2006/relationships/oleObject" Target="../embeddings/oleObject22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13" Type="http://schemas.openxmlformats.org/officeDocument/2006/relationships/image" Target="../media/image79.png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30.bin"/><Relationship Id="rId11" Type="http://schemas.openxmlformats.org/officeDocument/2006/relationships/image" Target="../media/image275.png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74.png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73.png"/><Relationship Id="rId14" Type="http://schemas.openxmlformats.org/officeDocument/2006/relationships/oleObject" Target="../embeddings/oleObject23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3.vml"/><Relationship Id="rId6" Type="http://schemas.openxmlformats.org/officeDocument/2006/relationships/slide" Target="slide47.xml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237.bin"/><Relationship Id="rId10" Type="http://schemas.openxmlformats.org/officeDocument/2006/relationships/slide" Target="slide47.xml"/><Relationship Id="rId4" Type="http://schemas.openxmlformats.org/officeDocument/2006/relationships/oleObject" Target="../embeddings/oleObject236.bin"/><Relationship Id="rId9" Type="http://schemas.openxmlformats.org/officeDocument/2006/relationships/oleObject" Target="../embeddings/oleObject24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245.bin"/><Relationship Id="rId2" Type="http://schemas.openxmlformats.org/officeDocument/2006/relationships/slideLayout" Target="../slideLayouts/slideLayout48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44.bin"/><Relationship Id="rId5" Type="http://schemas.openxmlformats.org/officeDocument/2006/relationships/oleObject" Target="../embeddings/oleObject243.bin"/><Relationship Id="rId10" Type="http://schemas.openxmlformats.org/officeDocument/2006/relationships/oleObject" Target="../embeddings/oleObject248.bin"/><Relationship Id="rId4" Type="http://schemas.openxmlformats.org/officeDocument/2006/relationships/oleObject" Target="../embeddings/oleObject242.bin"/><Relationship Id="rId9" Type="http://schemas.openxmlformats.org/officeDocument/2006/relationships/oleObject" Target="../embeddings/oleObject24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3.png"/><Relationship Id="rId5" Type="http://schemas.openxmlformats.org/officeDocument/2006/relationships/oleObject" Target="../embeddings/oleObject250.bin"/><Relationship Id="rId4" Type="http://schemas.openxmlformats.org/officeDocument/2006/relationships/oleObject" Target="../embeddings/oleObject249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49.xml"/><Relationship Id="rId7" Type="http://schemas.openxmlformats.org/officeDocument/2006/relationships/slide" Target="slide51.xml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53.bin"/><Relationship Id="rId5" Type="http://schemas.openxmlformats.org/officeDocument/2006/relationships/oleObject" Target="../embeddings/oleObject252.bin"/><Relationship Id="rId4" Type="http://schemas.openxmlformats.org/officeDocument/2006/relationships/oleObject" Target="../embeddings/oleObject25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48.vml"/><Relationship Id="rId6" Type="http://schemas.openxmlformats.org/officeDocument/2006/relationships/slide" Target="slide51.xml"/><Relationship Id="rId5" Type="http://schemas.openxmlformats.org/officeDocument/2006/relationships/oleObject" Target="../embeddings/oleObject255.bin"/><Relationship Id="rId4" Type="http://schemas.openxmlformats.org/officeDocument/2006/relationships/oleObject" Target="../embeddings/oleObject25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58.bin"/><Relationship Id="rId5" Type="http://schemas.openxmlformats.org/officeDocument/2006/relationships/oleObject" Target="../embeddings/oleObject257.bin"/><Relationship Id="rId4" Type="http://schemas.openxmlformats.org/officeDocument/2006/relationships/oleObject" Target="../embeddings/oleObject25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26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61.bin"/><Relationship Id="rId5" Type="http://schemas.openxmlformats.org/officeDocument/2006/relationships/oleObject" Target="../embeddings/oleObject260.bin"/><Relationship Id="rId4" Type="http://schemas.openxmlformats.org/officeDocument/2006/relationships/oleObject" Target="../embeddings/oleObject259.bin"/><Relationship Id="rId9" Type="http://schemas.openxmlformats.org/officeDocument/2006/relationships/oleObject" Target="../embeddings/oleObject26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1.vml"/><Relationship Id="rId6" Type="http://schemas.openxmlformats.org/officeDocument/2006/relationships/slide" Target="slide22.xml"/><Relationship Id="rId5" Type="http://schemas.openxmlformats.org/officeDocument/2006/relationships/oleObject" Target="../embeddings/oleObject266.bin"/><Relationship Id="rId4" Type="http://schemas.openxmlformats.org/officeDocument/2006/relationships/oleObject" Target="../embeddings/oleObject26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oleObject" Target="../embeddings/oleObject276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270.bin"/><Relationship Id="rId12" Type="http://schemas.openxmlformats.org/officeDocument/2006/relationships/oleObject" Target="../embeddings/oleObject275.bin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46.xml"/><Relationship Id="rId16" Type="http://schemas.openxmlformats.org/officeDocument/2006/relationships/slide" Target="slide2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69.bin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68.bin"/><Relationship Id="rId15" Type="http://schemas.openxmlformats.org/officeDocument/2006/relationships/oleObject" Target="../embeddings/oleObject278.bin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67.bin"/><Relationship Id="rId9" Type="http://schemas.openxmlformats.org/officeDocument/2006/relationships/oleObject" Target="../embeddings/oleObject272.bin"/><Relationship Id="rId14" Type="http://schemas.openxmlformats.org/officeDocument/2006/relationships/oleObject" Target="../embeddings/oleObject277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5.xml"/><Relationship Id="rId7" Type="http://schemas.openxmlformats.org/officeDocument/2006/relationships/slide" Target="slide4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80.bin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3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49.jpeg"/><Relationship Id="rId9" Type="http://schemas.openxmlformats.org/officeDocument/2006/relationships/oleObject" Target="../embeddings/oleObject28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5.bin"/><Relationship Id="rId13" Type="http://schemas.openxmlformats.org/officeDocument/2006/relationships/oleObject" Target="../embeddings/oleObject289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132.jpeg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83.bin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1.bin"/><Relationship Id="rId9" Type="http://schemas.openxmlformats.org/officeDocument/2006/relationships/oleObject" Target="../embeddings/oleObject286.bin"/><Relationship Id="rId14" Type="http://schemas.openxmlformats.org/officeDocument/2006/relationships/slide" Target="slide4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4.bin"/><Relationship Id="rId13" Type="http://schemas.openxmlformats.org/officeDocument/2006/relationships/oleObject" Target="../embeddings/oleObject298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293.bin"/><Relationship Id="rId12" Type="http://schemas.openxmlformats.org/officeDocument/2006/relationships/oleObject" Target="../embeddings/oleObject297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132.jpeg"/><Relationship Id="rId5" Type="http://schemas.openxmlformats.org/officeDocument/2006/relationships/oleObject" Target="../embeddings/oleObject291.bin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296.bin"/><Relationship Id="rId4" Type="http://schemas.openxmlformats.org/officeDocument/2006/relationships/oleObject" Target="../embeddings/oleObject290.bin"/><Relationship Id="rId9" Type="http://schemas.openxmlformats.org/officeDocument/2006/relationships/oleObject" Target="../embeddings/oleObject295.bin"/><Relationship Id="rId14" Type="http://schemas.openxmlformats.org/officeDocument/2006/relationships/slide" Target="slide4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4.png"/><Relationship Id="rId5" Type="http://schemas.openxmlformats.org/officeDocument/2006/relationships/oleObject" Target="../embeddings/oleObject300.bin"/><Relationship Id="rId10" Type="http://schemas.openxmlformats.org/officeDocument/2006/relationships/slide" Target="slide47.xml"/><Relationship Id="rId4" Type="http://schemas.openxmlformats.org/officeDocument/2006/relationships/oleObject" Target="../embeddings/oleObject299.bin"/><Relationship Id="rId9" Type="http://schemas.openxmlformats.org/officeDocument/2006/relationships/oleObject" Target="../embeddings/oleObject30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348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5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4.png"/><Relationship Id="rId4" Type="http://schemas.openxmlformats.org/officeDocument/2006/relationships/slide" Target="slide4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jpeg"/><Relationship Id="rId5" Type="http://schemas.openxmlformats.org/officeDocument/2006/relationships/image" Target="../media/image56.jpeg"/><Relationship Id="rId4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93913" y="3132138"/>
            <a:ext cx="5011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ea typeface="黑体" pitchFamily="2" charset="-122"/>
              </a:rPr>
              <a:t>一、事件的相互独立性</a:t>
            </a:r>
          </a:p>
        </p:txBody>
      </p:sp>
      <p:sp>
        <p:nvSpPr>
          <p:cNvPr id="69635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057400" y="4259263"/>
            <a:ext cx="5265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>
                <a:ea typeface="黑体" pitchFamily="2" charset="-122"/>
              </a:rPr>
              <a:t>二、独立试验序列概型</a:t>
            </a:r>
          </a:p>
        </p:txBody>
      </p:sp>
      <p:pic>
        <p:nvPicPr>
          <p:cNvPr id="69636" name="Picture 7" descr="GIF-360">
            <a:hlinkClick r:id="rId3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60725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8" descr="GIF-360">
            <a:hlinkClick r:id="rId4" action="ppaction://hlinksldjump" highlightClick="1"/>
          </p:cNvPr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4332288"/>
            <a:ext cx="4540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Rectangle 11"/>
          <p:cNvSpPr>
            <a:spLocks noGrp="1" noChangeArrowheads="1"/>
          </p:cNvSpPr>
          <p:nvPr>
            <p:ph type="title"/>
          </p:nvPr>
        </p:nvSpPr>
        <p:spPr>
          <a:xfrm>
            <a:off x="1052513" y="1341438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隶书" pitchFamily="49" charset="-122"/>
              </a:rPr>
              <a:t>第五节  事件的独立性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496" y="5572140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唐亚宁课件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2214546" y="3929066"/>
            <a:ext cx="5786478" cy="135732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77604" name="Text Box 4"/>
          <p:cNvSpPr txBox="1">
            <a:spLocks noChangeArrowheads="1"/>
          </p:cNvSpPr>
          <p:nvPr/>
        </p:nvSpPr>
        <p:spPr bwMode="auto">
          <a:xfrm>
            <a:off x="971550" y="677863"/>
            <a:ext cx="7770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2)</a:t>
            </a:r>
            <a:r>
              <a:rPr lang="en-US" altLang="zh-CN"/>
              <a:t> 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宋体" pitchFamily="2" charset="-122"/>
              </a:rPr>
              <a:t>若事件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宋体" pitchFamily="2" charset="-122"/>
              </a:rPr>
              <a:t>与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宋体" pitchFamily="2" charset="-122"/>
              </a:rPr>
              <a:t>相互独立</a:t>
            </a:r>
            <a:r>
              <a:rPr kumimoji="1" lang="en-US" altLang="zh-CN">
                <a:latin typeface="宋体" pitchFamily="2" charset="-122"/>
              </a:rPr>
              <a:t>, </a:t>
            </a:r>
            <a:r>
              <a:rPr kumimoji="1" lang="zh-CN" altLang="en-US">
                <a:latin typeface="宋体" pitchFamily="2" charset="-122"/>
              </a:rPr>
              <a:t>则以下三对事件</a:t>
            </a:r>
          </a:p>
        </p:txBody>
      </p:sp>
      <p:sp>
        <p:nvSpPr>
          <p:cNvPr id="1177605" name="Text Box 5"/>
          <p:cNvSpPr txBox="1">
            <a:spLocks noChangeArrowheads="1"/>
          </p:cNvSpPr>
          <p:nvPr/>
        </p:nvSpPr>
        <p:spPr bwMode="auto">
          <a:xfrm>
            <a:off x="1295400" y="1371600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宋体" pitchFamily="2" charset="-122"/>
              </a:rPr>
              <a:t>也相互独立</a:t>
            </a:r>
            <a:r>
              <a:rPr kumimoji="1" lang="en-US" altLang="zh-CN">
                <a:latin typeface="宋体" pitchFamily="2" charset="-122"/>
              </a:rPr>
              <a:t>.</a:t>
            </a:r>
          </a:p>
        </p:txBody>
      </p:sp>
      <p:sp>
        <p:nvSpPr>
          <p:cNvPr id="1177606" name="Text Box 6"/>
          <p:cNvSpPr txBox="1">
            <a:spLocks noChangeArrowheads="1"/>
          </p:cNvSpPr>
          <p:nvPr/>
        </p:nvSpPr>
        <p:spPr bwMode="auto">
          <a:xfrm>
            <a:off x="1284288" y="2057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①</a:t>
            </a:r>
            <a:endParaRPr kumimoji="1" lang="en-US" altLang="zh-CN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77607" name="Object 7"/>
          <p:cNvGraphicFramePr>
            <a:graphicFrameLocks noChangeAspect="1"/>
          </p:cNvGraphicFramePr>
          <p:nvPr/>
        </p:nvGraphicFramePr>
        <p:xfrm>
          <a:off x="2046288" y="2057400"/>
          <a:ext cx="1447800" cy="631825"/>
        </p:xfrm>
        <a:graphic>
          <a:graphicData uri="http://schemas.openxmlformats.org/presentationml/2006/ole">
            <p:oleObj spid="_x0000_s8220" name="Equation" r:id="rId4" imgW="487800" imgH="209880" progId="Equation.3">
              <p:embed/>
            </p:oleObj>
          </a:graphicData>
        </a:graphic>
      </p:graphicFrame>
      <p:sp>
        <p:nvSpPr>
          <p:cNvPr id="1177608" name="Text Box 8"/>
          <p:cNvSpPr txBox="1">
            <a:spLocks noChangeArrowheads="1"/>
          </p:cNvSpPr>
          <p:nvPr/>
        </p:nvSpPr>
        <p:spPr bwMode="auto">
          <a:xfrm>
            <a:off x="1284288" y="2667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②</a:t>
            </a:r>
          </a:p>
        </p:txBody>
      </p:sp>
      <p:graphicFrame>
        <p:nvGraphicFramePr>
          <p:cNvPr id="1177609" name="Object 9"/>
          <p:cNvGraphicFramePr>
            <a:graphicFrameLocks noChangeAspect="1"/>
          </p:cNvGraphicFramePr>
          <p:nvPr/>
        </p:nvGraphicFramePr>
        <p:xfrm>
          <a:off x="1970088" y="2590800"/>
          <a:ext cx="1447800" cy="631825"/>
        </p:xfrm>
        <a:graphic>
          <a:graphicData uri="http://schemas.openxmlformats.org/presentationml/2006/ole">
            <p:oleObj spid="_x0000_s8221" name="Equation" r:id="rId5" imgW="487800" imgH="209880" progId="Equation.3">
              <p:embed/>
            </p:oleObj>
          </a:graphicData>
        </a:graphic>
      </p:graphicFrame>
      <p:sp>
        <p:nvSpPr>
          <p:cNvPr id="1177610" name="Text Box 10"/>
          <p:cNvSpPr txBox="1">
            <a:spLocks noChangeArrowheads="1"/>
          </p:cNvSpPr>
          <p:nvPr/>
        </p:nvSpPr>
        <p:spPr bwMode="auto">
          <a:xfrm>
            <a:off x="1274763" y="3276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③</a:t>
            </a:r>
          </a:p>
        </p:txBody>
      </p:sp>
      <p:graphicFrame>
        <p:nvGraphicFramePr>
          <p:cNvPr id="1177611" name="Object 11"/>
          <p:cNvGraphicFramePr>
            <a:graphicFrameLocks noChangeAspect="1"/>
          </p:cNvGraphicFramePr>
          <p:nvPr/>
        </p:nvGraphicFramePr>
        <p:xfrm>
          <a:off x="1970088" y="3200400"/>
          <a:ext cx="1485900" cy="631825"/>
        </p:xfrm>
        <a:graphic>
          <a:graphicData uri="http://schemas.openxmlformats.org/presentationml/2006/ole">
            <p:oleObj spid="_x0000_s8222" name="Equation" r:id="rId6" imgW="497160" imgH="209880" progId="Equation.3">
              <p:embed/>
            </p:oleObj>
          </a:graphicData>
        </a:graphic>
      </p:graphicFrame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849313" y="3989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1341438" y="40052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①</a:t>
            </a:r>
            <a:endParaRPr kumimoji="1" lang="en-US" altLang="zh-CN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77614" name="Object 14"/>
          <p:cNvGraphicFramePr>
            <a:graphicFrameLocks noChangeAspect="1"/>
          </p:cNvGraphicFramePr>
          <p:nvPr/>
        </p:nvGraphicFramePr>
        <p:xfrm>
          <a:off x="1836738" y="3944938"/>
          <a:ext cx="6048375" cy="628650"/>
        </p:xfrm>
        <a:graphic>
          <a:graphicData uri="http://schemas.openxmlformats.org/presentationml/2006/ole">
            <p:oleObj spid="_x0000_s8223" name="Equation" r:id="rId7" imgW="2199240" imgH="219240" progId="Equation.DSMT4">
              <p:embed/>
            </p:oleObj>
          </a:graphicData>
        </a:graphic>
      </p:graphicFrame>
      <p:graphicFrame>
        <p:nvGraphicFramePr>
          <p:cNvPr id="1177615" name="Object 15"/>
          <p:cNvGraphicFramePr>
            <a:graphicFrameLocks noChangeAspect="1"/>
          </p:cNvGraphicFramePr>
          <p:nvPr/>
        </p:nvGraphicFramePr>
        <p:xfrm>
          <a:off x="1655763" y="4618038"/>
          <a:ext cx="5105400" cy="628650"/>
        </p:xfrm>
        <a:graphic>
          <a:graphicData uri="http://schemas.openxmlformats.org/presentationml/2006/ole">
            <p:oleObj spid="_x0000_s8224" name="Equation" r:id="rId8" imgW="1855080" imgH="219240" progId="Equation.DSMT4">
              <p:embed/>
            </p:oleObj>
          </a:graphicData>
        </a:graphic>
      </p:graphicFrame>
      <p:graphicFrame>
        <p:nvGraphicFramePr>
          <p:cNvPr id="1177616" name="Object 16"/>
          <p:cNvGraphicFramePr>
            <a:graphicFrameLocks noChangeAspect="1"/>
          </p:cNvGraphicFramePr>
          <p:nvPr/>
        </p:nvGraphicFramePr>
        <p:xfrm>
          <a:off x="2286000" y="5338763"/>
          <a:ext cx="4440238" cy="628650"/>
        </p:xfrm>
        <a:graphic>
          <a:graphicData uri="http://schemas.openxmlformats.org/presentationml/2006/ole">
            <p:oleObj spid="_x0000_s8225" name="Equation" r:id="rId9" imgW="1606680" imgH="219240" progId="Equation.DSMT4">
              <p:embed/>
            </p:oleObj>
          </a:graphicData>
        </a:graphic>
      </p:graphicFrame>
      <p:sp>
        <p:nvSpPr>
          <p:cNvPr id="1177617" name="Rectangle 17"/>
          <p:cNvSpPr>
            <a:spLocks noChangeArrowheads="1"/>
          </p:cNvSpPr>
          <p:nvPr/>
        </p:nvSpPr>
        <p:spPr bwMode="auto">
          <a:xfrm>
            <a:off x="4256088" y="1981200"/>
            <a:ext cx="4495800" cy="984250"/>
          </a:xfrm>
          <a:prstGeom prst="rect">
            <a:avLst/>
          </a:prstGeom>
          <a:gradFill rotWithShape="0">
            <a:gsLst>
              <a:gs pos="0">
                <a:srgbClr val="5E002F"/>
              </a:gs>
              <a:gs pos="50000">
                <a:srgbClr val="CC0066"/>
              </a:gs>
              <a:gs pos="100000">
                <a:srgbClr val="5E002F"/>
              </a:gs>
            </a:gsLst>
            <a:lin ang="5400000" scaled="1"/>
          </a:gradFill>
          <a:ln w="38100" cmpd="dbl">
            <a:solidFill>
              <a:srgbClr val="CC0066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注</a:t>
            </a:r>
            <a:r>
              <a:rPr kumimoji="1" lang="zh-CN" altLang="en-US">
                <a:solidFill>
                  <a:srgbClr val="FFFF00"/>
                </a:solidFill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zh-CN" altLang="en-US">
                <a:solidFill>
                  <a:srgbClr val="FFFFCC"/>
                </a:solidFill>
                <a:latin typeface="Times New Roman" pitchFamily="18" charset="0"/>
                <a:ea typeface="楷体_GB2312" pitchFamily="49" charset="-122"/>
              </a:rPr>
              <a:t>称此为二事件的独立性</a:t>
            </a:r>
          </a:p>
          <a:p>
            <a:pPr algn="l" eaLnBrk="1" hangingPunct="1"/>
            <a:r>
              <a:rPr kumimoji="1" lang="zh-CN" altLang="en-US">
                <a:solidFill>
                  <a:srgbClr val="FFFFCC"/>
                </a:solidFill>
                <a:latin typeface="Times New Roman" pitchFamily="18" charset="0"/>
                <a:ea typeface="楷体_GB2312" pitchFamily="49" charset="-122"/>
              </a:rPr>
              <a:t>       关于逆运算封闭</a:t>
            </a:r>
            <a:r>
              <a:rPr kumimoji="1" lang="en-US" altLang="zh-CN">
                <a:solidFill>
                  <a:srgbClr val="FFFFCC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7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7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77604" grpId="0" build="p" autoUpdateAnimBg="0"/>
      <p:bldP spid="1177605" grpId="0" build="p" autoUpdateAnimBg="0"/>
      <p:bldP spid="1177606" grpId="0" build="p" autoUpdateAnimBg="0"/>
      <p:bldP spid="1177608" grpId="0" build="p" autoUpdateAnimBg="0"/>
      <p:bldP spid="1177610" grpId="0" build="p" autoUpdateAnimBg="0"/>
      <p:bldP spid="1177612" grpId="0" build="p" autoUpdateAnimBg="0"/>
      <p:bldP spid="1177613" grpId="0" build="p" autoUpdateAnimBg="0"/>
      <p:bldP spid="117761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8" name="Text Box 4"/>
          <p:cNvSpPr txBox="1">
            <a:spLocks noChangeArrowheads="1"/>
          </p:cNvSpPr>
          <p:nvPr/>
        </p:nvSpPr>
        <p:spPr bwMode="auto">
          <a:xfrm>
            <a:off x="1098550" y="1098554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又∵  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与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相互独立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178629" name="Object 5"/>
          <p:cNvGraphicFramePr>
            <a:graphicFrameLocks noChangeAspect="1"/>
          </p:cNvGraphicFramePr>
          <p:nvPr/>
        </p:nvGraphicFramePr>
        <p:xfrm>
          <a:off x="1479550" y="1708154"/>
          <a:ext cx="4614863" cy="593725"/>
        </p:xfrm>
        <a:graphic>
          <a:graphicData uri="http://schemas.openxmlformats.org/presentationml/2006/ole">
            <p:oleObj spid="_x0000_s9241" name="Equation" r:id="rId4" imgW="1673280" imgH="209880" progId="Equation.3">
              <p:embed/>
            </p:oleObj>
          </a:graphicData>
        </a:graphic>
      </p:graphicFrame>
      <p:graphicFrame>
        <p:nvGraphicFramePr>
          <p:cNvPr id="1178630" name="Object 6"/>
          <p:cNvGraphicFramePr>
            <a:graphicFrameLocks noChangeAspect="1"/>
          </p:cNvGraphicFramePr>
          <p:nvPr/>
        </p:nvGraphicFramePr>
        <p:xfrm>
          <a:off x="3303588" y="2393954"/>
          <a:ext cx="3355975" cy="523875"/>
        </p:xfrm>
        <a:graphic>
          <a:graphicData uri="http://schemas.openxmlformats.org/presentationml/2006/ole">
            <p:oleObj spid="_x0000_s9242" name="Equation" r:id="rId5" imgW="1214280" imgH="181080" progId="Equation.3">
              <p:embed/>
            </p:oleObj>
          </a:graphicData>
        </a:graphic>
      </p:graphicFrame>
      <p:graphicFrame>
        <p:nvGraphicFramePr>
          <p:cNvPr id="1178631" name="Object 7"/>
          <p:cNvGraphicFramePr>
            <a:graphicFrameLocks noChangeAspect="1"/>
          </p:cNvGraphicFramePr>
          <p:nvPr/>
        </p:nvGraphicFramePr>
        <p:xfrm>
          <a:off x="3276600" y="2927354"/>
          <a:ext cx="2901950" cy="523875"/>
        </p:xfrm>
        <a:graphic>
          <a:graphicData uri="http://schemas.openxmlformats.org/presentationml/2006/ole">
            <p:oleObj spid="_x0000_s9243" name="Equation" r:id="rId6" imgW="1051920" imgH="181080" progId="Equation.3">
              <p:embed/>
            </p:oleObj>
          </a:graphicData>
        </a:graphic>
      </p:graphicFrame>
      <p:graphicFrame>
        <p:nvGraphicFramePr>
          <p:cNvPr id="1178632" name="Object 8"/>
          <p:cNvGraphicFramePr>
            <a:graphicFrameLocks noChangeAspect="1"/>
          </p:cNvGraphicFramePr>
          <p:nvPr/>
        </p:nvGraphicFramePr>
        <p:xfrm>
          <a:off x="3278188" y="3443292"/>
          <a:ext cx="2446337" cy="628650"/>
        </p:xfrm>
        <a:graphic>
          <a:graphicData uri="http://schemas.openxmlformats.org/presentationml/2006/ole">
            <p:oleObj spid="_x0000_s9244" name="Equation" r:id="rId7" imgW="879840" imgH="219240" progId="Equation.DSMT4">
              <p:embed/>
            </p:oleObj>
          </a:graphicData>
        </a:graphic>
      </p:graphicFrame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357290" y="4572008"/>
            <a:ext cx="42862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② </a:t>
            </a:r>
            <a:r>
              <a:rPr kumimoji="1" lang="zh-CN" altLang="en-US" dirty="0" smtClean="0">
                <a:latin typeface="Times New Roman" pitchFamily="18" charset="0"/>
              </a:rPr>
              <a:t>类似于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00364" y="4572008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 smtClean="0">
                <a:latin typeface="Times New Roman" pitchFamily="18" charset="0"/>
              </a:rPr>
              <a:t>①</a:t>
            </a:r>
            <a:r>
              <a:rPr kumimoji="1" lang="zh-CN" altLang="en-US" dirty="0" smtClean="0">
                <a:latin typeface="Times New Roman" pitchFamily="18" charset="0"/>
              </a:rPr>
              <a:t>。</a:t>
            </a:r>
            <a:endParaRPr kumimoji="1" lang="en-US" altLang="zh-CN" dirty="0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628" grpId="0" autoUpdateAnimBg="0"/>
      <p:bldP spid="11" grpId="0" build="p" autoUpdateAnimBg="0"/>
      <p:bldP spid="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9652" name="Object 4"/>
          <p:cNvGraphicFramePr>
            <a:graphicFrameLocks noChangeAspect="1"/>
          </p:cNvGraphicFramePr>
          <p:nvPr/>
        </p:nvGraphicFramePr>
        <p:xfrm>
          <a:off x="1828800" y="1808155"/>
          <a:ext cx="2438400" cy="549275"/>
        </p:xfrm>
        <a:graphic>
          <a:graphicData uri="http://schemas.openxmlformats.org/presentationml/2006/ole">
            <p:oleObj spid="_x0000_s10260" name="Equation" r:id="rId4" imgW="898920" imgH="190800" progId="Equation.3">
              <p:embed/>
            </p:oleObj>
          </a:graphicData>
        </a:graphic>
      </p:graphicFrame>
      <p:graphicFrame>
        <p:nvGraphicFramePr>
          <p:cNvPr id="1179653" name="Object 5"/>
          <p:cNvGraphicFramePr>
            <a:graphicFrameLocks noChangeAspect="1"/>
          </p:cNvGraphicFramePr>
          <p:nvPr/>
        </p:nvGraphicFramePr>
        <p:xfrm>
          <a:off x="1828800" y="2525731"/>
          <a:ext cx="4602163" cy="514350"/>
        </p:xfrm>
        <a:graphic>
          <a:graphicData uri="http://schemas.openxmlformats.org/presentationml/2006/ole">
            <p:oleObj spid="_x0000_s10261" name="Equation" r:id="rId5" imgW="1702080" imgH="181080" progId="Equation.3">
              <p:embed/>
            </p:oleObj>
          </a:graphicData>
        </a:graphic>
      </p:graphicFrame>
      <p:graphicFrame>
        <p:nvGraphicFramePr>
          <p:cNvPr id="1179654" name="Object 6"/>
          <p:cNvGraphicFramePr>
            <a:graphicFrameLocks noChangeAspect="1"/>
          </p:cNvGraphicFramePr>
          <p:nvPr/>
        </p:nvGraphicFramePr>
        <p:xfrm>
          <a:off x="1828800" y="3211531"/>
          <a:ext cx="4876800" cy="506413"/>
        </p:xfrm>
        <a:graphic>
          <a:graphicData uri="http://schemas.openxmlformats.org/presentationml/2006/ole">
            <p:oleObj spid="_x0000_s10262" name="Equation" r:id="rId6" imgW="1912680" imgH="181080" progId="Equation.3">
              <p:embed/>
            </p:oleObj>
          </a:graphicData>
        </a:graphic>
      </p:graphicFrame>
      <p:graphicFrame>
        <p:nvGraphicFramePr>
          <p:cNvPr id="1179655" name="Object 7"/>
          <p:cNvGraphicFramePr>
            <a:graphicFrameLocks noChangeAspect="1"/>
          </p:cNvGraphicFramePr>
          <p:nvPr/>
        </p:nvGraphicFramePr>
        <p:xfrm>
          <a:off x="1828800" y="3973531"/>
          <a:ext cx="4456113" cy="506413"/>
        </p:xfrm>
        <a:graphic>
          <a:graphicData uri="http://schemas.openxmlformats.org/presentationml/2006/ole">
            <p:oleObj spid="_x0000_s10263" name="Equation" r:id="rId7" imgW="1749960" imgH="181080" progId="Equation.3">
              <p:embed/>
            </p:oleObj>
          </a:graphicData>
        </a:graphic>
      </p:graphicFrame>
      <p:graphicFrame>
        <p:nvGraphicFramePr>
          <p:cNvPr id="1179656" name="Object 8"/>
          <p:cNvGraphicFramePr>
            <a:graphicFrameLocks noChangeAspect="1"/>
          </p:cNvGraphicFramePr>
          <p:nvPr/>
        </p:nvGraphicFramePr>
        <p:xfrm>
          <a:off x="1828800" y="4811731"/>
          <a:ext cx="3519488" cy="506413"/>
        </p:xfrm>
        <a:graphic>
          <a:graphicData uri="http://schemas.openxmlformats.org/presentationml/2006/ole">
            <p:oleObj spid="_x0000_s10264" name="Equation" r:id="rId8" imgW="1377000" imgH="181080" progId="Equation.3">
              <p:embed/>
            </p:oleObj>
          </a:graphicData>
        </a:graphic>
      </p:graphicFrame>
      <p:graphicFrame>
        <p:nvGraphicFramePr>
          <p:cNvPr id="1179657" name="Object 9"/>
          <p:cNvGraphicFramePr>
            <a:graphicFrameLocks noChangeAspect="1"/>
          </p:cNvGraphicFramePr>
          <p:nvPr/>
        </p:nvGraphicFramePr>
        <p:xfrm>
          <a:off x="1828800" y="5497531"/>
          <a:ext cx="2130425" cy="574675"/>
        </p:xfrm>
        <a:graphic>
          <a:graphicData uri="http://schemas.openxmlformats.org/presentationml/2006/ole">
            <p:oleObj spid="_x0000_s10265" name="Equation" r:id="rId9" imgW="831960" imgH="209880" progId="Equation.3">
              <p:embed/>
            </p:oleObj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274763" y="43336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③</a:t>
            </a:r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970088" y="357166"/>
          <a:ext cx="1485900" cy="631825"/>
        </p:xfrm>
        <a:graphic>
          <a:graphicData uri="http://schemas.openxmlformats.org/presentationml/2006/ole">
            <p:oleObj spid="_x0000_s10266" name="Equation" r:id="rId10" imgW="497160" imgH="209880" progId="Equation.3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57356" y="1071546"/>
          <a:ext cx="3046615" cy="620712"/>
        </p:xfrm>
        <a:graphic>
          <a:graphicData uri="http://schemas.openxmlformats.org/presentationml/2006/ole">
            <p:oleObj spid="_x0000_s10268" name="Equation" r:id="rId11" imgW="1231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6" name="Text Box 4"/>
          <p:cNvSpPr txBox="1">
            <a:spLocks noChangeArrowheads="1"/>
          </p:cNvSpPr>
          <p:nvPr/>
        </p:nvSpPr>
        <p:spPr bwMode="auto">
          <a:xfrm>
            <a:off x="873125" y="965200"/>
            <a:ext cx="7920038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的概率为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</a:rPr>
              <a:t>0.6,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乙击中敌机的概率为</a:t>
            </a:r>
            <a:r>
              <a:rPr lang="en-US" altLang="zh-CN" dirty="0">
                <a:solidFill>
                  <a:srgbClr val="0000CC"/>
                </a:solidFill>
                <a:latin typeface="Times New Roman" pitchFamily="18" charset="0"/>
              </a:rPr>
              <a:t>0.5, 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(1)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求 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敌机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不被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击中的概率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.(2)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 现已知</a:t>
            </a:r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</a:rPr>
              <a:t>敌机</a:t>
            </a:r>
            <a:r>
              <a:rPr lang="zh-CN" altLang="en-US" dirty="0" smtClean="0">
                <a:solidFill>
                  <a:srgbClr val="0000CC"/>
                </a:solidFill>
                <a:latin typeface="Times New Roman" pitchFamily="18" charset="0"/>
              </a:rPr>
              <a:t>被击中，则它是甲击中的概率</a:t>
            </a: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.</a:t>
            </a:r>
            <a:endParaRPr lang="en-US" altLang="zh-CN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80677" name="Text Box 5"/>
          <p:cNvSpPr txBox="1">
            <a:spLocks noChangeArrowheads="1"/>
          </p:cNvSpPr>
          <p:nvPr/>
        </p:nvSpPr>
        <p:spPr bwMode="auto">
          <a:xfrm>
            <a:off x="827088" y="269385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180678" name="Text Box 6"/>
          <p:cNvSpPr txBox="1">
            <a:spLocks noChangeArrowheads="1"/>
          </p:cNvSpPr>
          <p:nvPr/>
        </p:nvSpPr>
        <p:spPr bwMode="auto">
          <a:xfrm>
            <a:off x="1547813" y="2693857"/>
            <a:ext cx="4500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CC"/>
                </a:solidFill>
                <a:latin typeface="Times New Roman" pitchFamily="18" charset="0"/>
              </a:rPr>
              <a:t>(1) </a:t>
            </a:r>
            <a:r>
              <a:rPr kumimoji="1" lang="zh-CN" altLang="en-US" dirty="0" smtClean="0">
                <a:latin typeface="Times New Roman" pitchFamily="18" charset="0"/>
              </a:rPr>
              <a:t>设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={ </a:t>
            </a:r>
            <a:r>
              <a:rPr kumimoji="1" lang="zh-CN" altLang="en-US" dirty="0">
                <a:latin typeface="Times New Roman" pitchFamily="18" charset="0"/>
              </a:rPr>
              <a:t>甲击中敌机 </a:t>
            </a:r>
            <a:r>
              <a:rPr kumimoji="1" lang="en-US" altLang="zh-CN" dirty="0">
                <a:latin typeface="Times New Roman" pitchFamily="18" charset="0"/>
              </a:rPr>
              <a:t>},</a:t>
            </a:r>
          </a:p>
        </p:txBody>
      </p:sp>
      <p:sp>
        <p:nvSpPr>
          <p:cNvPr id="1180679" name="Text Box 7"/>
          <p:cNvSpPr txBox="1">
            <a:spLocks noChangeArrowheads="1"/>
          </p:cNvSpPr>
          <p:nvPr/>
        </p:nvSpPr>
        <p:spPr bwMode="auto">
          <a:xfrm>
            <a:off x="5467218" y="2693857"/>
            <a:ext cx="3281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={ </a:t>
            </a:r>
            <a:r>
              <a:rPr kumimoji="1" lang="zh-CN" altLang="en-US" dirty="0">
                <a:latin typeface="Times New Roman" pitchFamily="18" charset="0"/>
              </a:rPr>
              <a:t>乙击中敌机 </a:t>
            </a:r>
            <a:r>
              <a:rPr kumimoji="1" lang="en-US" altLang="zh-CN" dirty="0">
                <a:latin typeface="Times New Roman" pitchFamily="18" charset="0"/>
              </a:rPr>
              <a:t>},</a:t>
            </a:r>
          </a:p>
        </p:txBody>
      </p:sp>
      <p:sp>
        <p:nvSpPr>
          <p:cNvPr id="1180680" name="Text Box 8"/>
          <p:cNvSpPr txBox="1">
            <a:spLocks noChangeArrowheads="1"/>
          </p:cNvSpPr>
          <p:nvPr/>
        </p:nvSpPr>
        <p:spPr bwMode="auto">
          <a:xfrm>
            <a:off x="1571625" y="3269937"/>
            <a:ext cx="3281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 dirty="0">
                <a:latin typeface="Times New Roman" pitchFamily="18" charset="0"/>
              </a:rPr>
              <a:t>C</a:t>
            </a:r>
            <a:r>
              <a:rPr kumimoji="1" lang="en-US" altLang="zh-CN" dirty="0">
                <a:latin typeface="Times New Roman" pitchFamily="18" charset="0"/>
              </a:rPr>
              <a:t>={</a:t>
            </a:r>
            <a:r>
              <a:rPr kumimoji="1" lang="zh-CN" altLang="en-US" dirty="0">
                <a:latin typeface="Times New Roman" pitchFamily="18" charset="0"/>
              </a:rPr>
              <a:t>敌机不被击中 </a:t>
            </a:r>
            <a:r>
              <a:rPr kumimoji="1" lang="en-US" altLang="zh-CN" dirty="0">
                <a:latin typeface="Times New Roman" pitchFamily="18" charset="0"/>
              </a:rPr>
              <a:t>},</a:t>
            </a:r>
          </a:p>
        </p:txBody>
      </p:sp>
      <p:graphicFrame>
        <p:nvGraphicFramePr>
          <p:cNvPr id="1180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69426486"/>
              </p:ext>
            </p:extLst>
          </p:nvPr>
        </p:nvGraphicFramePr>
        <p:xfrm>
          <a:off x="2324100" y="3845445"/>
          <a:ext cx="1247775" cy="369888"/>
        </p:xfrm>
        <a:graphic>
          <a:graphicData uri="http://schemas.openxmlformats.org/presentationml/2006/ole">
            <p:oleObj spid="_x0000_s11291" name="Equation" r:id="rId4" imgW="1243080" imgH="362160" progId="Equation.DSMT4">
              <p:embed/>
            </p:oleObj>
          </a:graphicData>
        </a:graphic>
      </p:graphicFrame>
      <p:sp>
        <p:nvSpPr>
          <p:cNvPr id="1180684" name="Rectangle 12"/>
          <p:cNvSpPr>
            <a:spLocks noChangeArrowheads="1"/>
          </p:cNvSpPr>
          <p:nvPr/>
        </p:nvSpPr>
        <p:spPr bwMode="auto">
          <a:xfrm>
            <a:off x="1084263" y="4357688"/>
            <a:ext cx="67024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由于 甲，乙</a:t>
            </a:r>
            <a:r>
              <a:rPr kumimoji="1" lang="zh-CN" altLang="en-US">
                <a:solidFill>
                  <a:srgbClr val="B40000"/>
                </a:solidFill>
                <a:latin typeface="Times New Roman" pitchFamily="18" charset="0"/>
              </a:rPr>
              <a:t>同时</a:t>
            </a:r>
            <a:r>
              <a:rPr kumimoji="1" lang="zh-CN" altLang="en-US">
                <a:latin typeface="Times New Roman" pitchFamily="18" charset="0"/>
              </a:rPr>
              <a:t>射击，甲击中敌机并不影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响乙击中敌机的可能性，所以 </a:t>
            </a:r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kumimoji="1" lang="en-US" altLang="zh-CN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独立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180685" name="Object 13"/>
          <p:cNvGraphicFramePr>
            <a:graphicFrameLocks noChangeAspect="1"/>
          </p:cNvGraphicFramePr>
          <p:nvPr/>
        </p:nvGraphicFramePr>
        <p:xfrm>
          <a:off x="1196975" y="5500688"/>
          <a:ext cx="3375025" cy="573087"/>
        </p:xfrm>
        <a:graphic>
          <a:graphicData uri="http://schemas.openxmlformats.org/presentationml/2006/ole">
            <p:oleObj spid="_x0000_s11292" name="Equation" r:id="rId5" imgW="1346200" imgH="228600" progId="Equation.DSMT4">
              <p:embed/>
            </p:oleObj>
          </a:graphicData>
        </a:graphic>
      </p:graphicFrame>
      <p:sp>
        <p:nvSpPr>
          <p:cNvPr id="11274" name="Text Box 14" descr="羊皮纸"/>
          <p:cNvSpPr txBox="1">
            <a:spLocks noChangeArrowheads="1"/>
          </p:cNvSpPr>
          <p:nvPr/>
        </p:nvSpPr>
        <p:spPr bwMode="auto">
          <a:xfrm>
            <a:off x="727075" y="581025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80687" name="Text Box 15" descr="羊皮纸"/>
          <p:cNvSpPr txBox="1">
            <a:spLocks noChangeArrowheads="1"/>
          </p:cNvSpPr>
          <p:nvPr/>
        </p:nvSpPr>
        <p:spPr bwMode="auto">
          <a:xfrm>
            <a:off x="1563688" y="377400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/>
              <a:t>则</a:t>
            </a:r>
          </a:p>
        </p:txBody>
      </p:sp>
      <p:sp>
        <p:nvSpPr>
          <p:cNvPr id="1180688" name="Rectangle 16"/>
          <p:cNvSpPr>
            <a:spLocks noGrp="1" noChangeArrowheads="1"/>
          </p:cNvSpPr>
          <p:nvPr>
            <p:ph type="title"/>
          </p:nvPr>
        </p:nvSpPr>
        <p:spPr>
          <a:xfrm>
            <a:off x="714375" y="268133"/>
            <a:ext cx="7697788" cy="1144587"/>
          </a:xfrm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1-1</a:t>
            </a:r>
          </a:p>
        </p:txBody>
      </p:sp>
      <p:sp>
        <p:nvSpPr>
          <p:cNvPr id="11277" name="Text Box 17"/>
          <p:cNvSpPr txBox="1">
            <a:spLocks noChangeArrowheads="1"/>
          </p:cNvSpPr>
          <p:nvPr/>
        </p:nvSpPr>
        <p:spPr bwMode="auto">
          <a:xfrm>
            <a:off x="1519238" y="596900"/>
            <a:ext cx="7058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CC"/>
                </a:solidFill>
              </a:rPr>
              <a:t>甲</a:t>
            </a:r>
            <a:r>
              <a:rPr lang="en-US" altLang="zh-CN" dirty="0">
                <a:solidFill>
                  <a:srgbClr val="0000CC"/>
                </a:solidFill>
              </a:rPr>
              <a:t>, </a:t>
            </a:r>
            <a:r>
              <a:rPr lang="zh-CN" altLang="en-US" dirty="0">
                <a:solidFill>
                  <a:srgbClr val="0000CC"/>
                </a:solidFill>
              </a:rPr>
              <a:t>乙两人</a:t>
            </a:r>
            <a:r>
              <a:rPr lang="zh-CN" altLang="en-US" dirty="0">
                <a:solidFill>
                  <a:srgbClr val="B40000"/>
                </a:solidFill>
              </a:rPr>
              <a:t>同时</a:t>
            </a:r>
            <a:r>
              <a:rPr lang="zh-CN" altLang="en-US" dirty="0">
                <a:solidFill>
                  <a:srgbClr val="0000CC"/>
                </a:solidFill>
              </a:rPr>
              <a:t>向敌人炮击</a:t>
            </a:r>
            <a:r>
              <a:rPr lang="en-US" altLang="zh-CN" dirty="0">
                <a:solidFill>
                  <a:srgbClr val="0000CC"/>
                </a:solidFill>
              </a:rPr>
              <a:t>,</a:t>
            </a:r>
            <a:r>
              <a:rPr lang="zh-CN" altLang="en-US" dirty="0">
                <a:solidFill>
                  <a:srgbClr val="0000CC"/>
                </a:solidFill>
              </a:rPr>
              <a:t>已知甲击中敌机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7856538" y="4797425"/>
            <a:ext cx="1022350" cy="1223963"/>
            <a:chOff x="4949" y="3022"/>
            <a:chExt cx="644" cy="771"/>
          </a:xfrm>
        </p:grpSpPr>
        <p:sp>
          <p:nvSpPr>
            <p:cNvPr id="1180710" name="AutoShape 38"/>
            <p:cNvSpPr>
              <a:spLocks noChangeArrowheads="1"/>
            </p:cNvSpPr>
            <p:nvPr/>
          </p:nvSpPr>
          <p:spPr bwMode="auto">
            <a:xfrm>
              <a:off x="4967" y="3022"/>
              <a:ext cx="589" cy="771"/>
            </a:xfrm>
            <a:prstGeom prst="wedgeRectCallout">
              <a:avLst>
                <a:gd name="adj1" fmla="val -46097"/>
                <a:gd name="adj2" fmla="val 79315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pic>
          <p:nvPicPr>
            <p:cNvPr id="11285" name="Picture 39">
              <a:hlinkClick r:id="rId6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3085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86" name="Picture 40">
              <a:hlinkClick r:id="rId8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9" y="3394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80715" name="AutoShape 43" descr="图片1"/>
          <p:cNvSpPr>
            <a:spLocks noChangeArrowheads="1"/>
          </p:cNvSpPr>
          <p:nvPr/>
        </p:nvSpPr>
        <p:spPr bwMode="auto">
          <a:xfrm>
            <a:off x="7740650" y="4508500"/>
            <a:ext cx="1152525" cy="1728788"/>
          </a:xfrm>
          <a:prstGeom prst="wedgeRectCallout">
            <a:avLst>
              <a:gd name="adj1" fmla="val -52616"/>
              <a:gd name="adj2" fmla="val 71579"/>
            </a:avLst>
          </a:prstGeom>
          <a:blipFill dpi="0" rotWithShape="1">
            <a:blip r:embed="rId10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1280" name="Group 44"/>
          <p:cNvGrpSpPr>
            <a:grpSpLocks/>
          </p:cNvGrpSpPr>
          <p:nvPr/>
        </p:nvGrpSpPr>
        <p:grpSpPr bwMode="auto">
          <a:xfrm>
            <a:off x="7659688" y="6237288"/>
            <a:ext cx="381000" cy="371475"/>
            <a:chOff x="1156" y="2976"/>
            <a:chExt cx="240" cy="234"/>
          </a:xfrm>
        </p:grpSpPr>
        <p:sp>
          <p:nvSpPr>
            <p:cNvPr id="11282" name="Rectangle 45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1283" name="Picture 46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281" name="Rectangle 47">
            <a:hlinkClick r:id="rId12" action="ppaction://hlinksldjump"/>
          </p:cNvPr>
          <p:cNvSpPr>
            <a:spLocks noChangeArrowheads="1"/>
          </p:cNvSpPr>
          <p:nvPr/>
        </p:nvSpPr>
        <p:spPr bwMode="auto">
          <a:xfrm>
            <a:off x="8440738" y="6224588"/>
            <a:ext cx="3603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8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7" grpId="0" autoUpdateAnimBg="0"/>
      <p:bldP spid="1180678" grpId="0" autoUpdateAnimBg="0"/>
      <p:bldP spid="1180679" grpId="0" autoUpdateAnimBg="0"/>
      <p:bldP spid="1180680" grpId="0" autoUpdateAnimBg="0"/>
      <p:bldP spid="1180684" grpId="0" autoUpdateAnimBg="0"/>
      <p:bldP spid="1180687" grpId="0"/>
      <p:bldP spid="11807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700" name="Rectangle 4"/>
          <p:cNvSpPr>
            <a:spLocks noChangeArrowheads="1"/>
          </p:cNvSpPr>
          <p:nvPr/>
        </p:nvSpPr>
        <p:spPr bwMode="auto">
          <a:xfrm>
            <a:off x="979488" y="795338"/>
            <a:ext cx="1344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依题设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1181701" name="Object 5"/>
          <p:cNvGraphicFramePr>
            <a:graphicFrameLocks noChangeAspect="1"/>
          </p:cNvGraphicFramePr>
          <p:nvPr/>
        </p:nvGraphicFramePr>
        <p:xfrm>
          <a:off x="2732088" y="871538"/>
          <a:ext cx="3352800" cy="523875"/>
        </p:xfrm>
        <a:graphic>
          <a:graphicData uri="http://schemas.openxmlformats.org/presentationml/2006/ole">
            <p:oleObj spid="_x0000_s12321" name="Equation" r:id="rId4" imgW="1472760" imgH="181080" progId="Equation.3">
              <p:embed/>
            </p:oleObj>
          </a:graphicData>
        </a:graphic>
      </p:graphicFrame>
      <p:graphicFrame>
        <p:nvGraphicFramePr>
          <p:cNvPr id="1181702" name="Object 6"/>
          <p:cNvGraphicFramePr>
            <a:graphicFrameLocks noChangeAspect="1"/>
          </p:cNvGraphicFramePr>
          <p:nvPr/>
        </p:nvGraphicFramePr>
        <p:xfrm>
          <a:off x="984250" y="1709738"/>
          <a:ext cx="2479675" cy="577850"/>
        </p:xfrm>
        <a:graphic>
          <a:graphicData uri="http://schemas.openxmlformats.org/presentationml/2006/ole">
            <p:oleObj spid="_x0000_s12322" name="Equation" r:id="rId5" imgW="975240" imgH="219240" progId="Equation.DSMT4">
              <p:embed/>
            </p:oleObj>
          </a:graphicData>
        </a:graphic>
      </p:graphicFrame>
      <p:graphicFrame>
        <p:nvGraphicFramePr>
          <p:cNvPr id="1181703" name="Object 7"/>
          <p:cNvGraphicFramePr>
            <a:graphicFrameLocks noChangeAspect="1"/>
          </p:cNvGraphicFramePr>
          <p:nvPr/>
        </p:nvGraphicFramePr>
        <p:xfrm>
          <a:off x="3438525" y="1709738"/>
          <a:ext cx="2286000" cy="623887"/>
        </p:xfrm>
        <a:graphic>
          <a:graphicData uri="http://schemas.openxmlformats.org/presentationml/2006/ole">
            <p:oleObj spid="_x0000_s12323" name="Equation" r:id="rId6" imgW="838200" imgH="228600" progId="Equation.DSMT4">
              <p:embed/>
            </p:oleObj>
          </a:graphicData>
        </a:graphic>
      </p:graphicFrame>
      <p:graphicFrame>
        <p:nvGraphicFramePr>
          <p:cNvPr id="1181704" name="Object 8"/>
          <p:cNvGraphicFramePr>
            <a:graphicFrameLocks noChangeAspect="1"/>
          </p:cNvGraphicFramePr>
          <p:nvPr/>
        </p:nvGraphicFramePr>
        <p:xfrm>
          <a:off x="1911350" y="2524125"/>
          <a:ext cx="3092450" cy="544513"/>
        </p:xfrm>
        <a:graphic>
          <a:graphicData uri="http://schemas.openxmlformats.org/presentationml/2006/ole">
            <p:oleObj spid="_x0000_s12324" name="Equation" r:id="rId7" imgW="1155700" imgH="203200" progId="Equation.DSMT4">
              <p:embed/>
            </p:oleObj>
          </a:graphicData>
        </a:graphic>
      </p:graphicFrame>
      <p:graphicFrame>
        <p:nvGraphicFramePr>
          <p:cNvPr id="1181705" name="Object 9"/>
          <p:cNvGraphicFramePr>
            <a:graphicFrameLocks noChangeAspect="1"/>
          </p:cNvGraphicFramePr>
          <p:nvPr/>
        </p:nvGraphicFramePr>
        <p:xfrm>
          <a:off x="1908175" y="3309938"/>
          <a:ext cx="2879725" cy="479425"/>
        </p:xfrm>
        <a:graphic>
          <a:graphicData uri="http://schemas.openxmlformats.org/presentationml/2006/ole">
            <p:oleObj spid="_x0000_s12325" name="Equation" r:id="rId8" imgW="1066337" imgH="177723" progId="Equation.DSMT4">
              <p:embed/>
            </p:oleObj>
          </a:graphicData>
        </a:graphic>
      </p:graphicFrame>
      <p:pic>
        <p:nvPicPr>
          <p:cNvPr id="12296" name="Picture 11">
            <a:hlinkClick r:id="rId9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028825" y="635000"/>
          <a:ext cx="114300" cy="177800"/>
        </p:xfrm>
        <a:graphic>
          <a:graphicData uri="http://schemas.openxmlformats.org/presentationml/2006/ole">
            <p:oleObj spid="_x0000_s12326" name="Equation" r:id="rId11" imgW="114102" imgH="177492" progId="Equation.DSMT4">
              <p:embed/>
            </p:oleObj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59517989"/>
              </p:ext>
            </p:extLst>
          </p:nvPr>
        </p:nvGraphicFramePr>
        <p:xfrm>
          <a:off x="1196948" y="3894995"/>
          <a:ext cx="5967412" cy="1838325"/>
        </p:xfrm>
        <a:graphic>
          <a:graphicData uri="http://schemas.openxmlformats.org/presentationml/2006/ole">
            <p:oleObj spid="_x0000_s12327" name="Equation" r:id="rId12" imgW="6324480" imgH="1942920" progId="Equation.DSMT4">
              <p:embed/>
            </p:oleObj>
          </a:graphicData>
        </a:graphic>
      </p:graphicFrame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17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785786" y="3714752"/>
            <a:ext cx="6643734" cy="128588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58552" name="Rectangle 56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85825" y="1054100"/>
            <a:ext cx="4038600" cy="676275"/>
          </a:xfrm>
          <a:ln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dirty="0" smtClean="0">
                <a:solidFill>
                  <a:srgbClr val="B40000"/>
                </a:solidFill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rgbClr val="B40000"/>
                </a:solidFill>
                <a:ea typeface="黑体" pitchFamily="2" charset="-122"/>
              </a:rPr>
              <a:t>1-2</a:t>
            </a:r>
          </a:p>
        </p:txBody>
      </p:sp>
      <p:graphicFrame>
        <p:nvGraphicFramePr>
          <p:cNvPr id="1258557" name="Object 6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7988" y="2144713"/>
          <a:ext cx="6048375" cy="558800"/>
        </p:xfrm>
        <a:graphic>
          <a:graphicData uri="http://schemas.openxmlformats.org/presentationml/2006/ole">
            <p:oleObj spid="_x0000_s13340" name="公式" r:id="rId4" imgW="2476800" imgH="219240" progId="Equation.3">
              <p:embed/>
            </p:oleObj>
          </a:graphicData>
        </a:graphic>
      </p:graphicFrame>
      <p:sp>
        <p:nvSpPr>
          <p:cNvPr id="13322" name="Text Box 57"/>
          <p:cNvSpPr txBox="1">
            <a:spLocks noChangeArrowheads="1"/>
          </p:cNvSpPr>
          <p:nvPr/>
        </p:nvSpPr>
        <p:spPr bwMode="auto">
          <a:xfrm>
            <a:off x="1857375" y="1054100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A,B</a:t>
            </a:r>
            <a:r>
              <a:rPr kumimoji="1" lang="zh-CN" altLang="en-US">
                <a:solidFill>
                  <a:srgbClr val="0000CC"/>
                </a:solidFill>
              </a:rPr>
              <a:t>相互独立，且两个事件仅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solidFill>
                  <a:srgbClr val="0000CC"/>
                </a:solidFill>
              </a:rPr>
              <a:t>发生的概率</a:t>
            </a:r>
          </a:p>
        </p:txBody>
      </p:sp>
      <p:sp>
        <p:nvSpPr>
          <p:cNvPr id="1258554" name="Text Box 58"/>
          <p:cNvSpPr txBox="1">
            <a:spLocks noChangeArrowheads="1"/>
          </p:cNvSpPr>
          <p:nvPr/>
        </p:nvSpPr>
        <p:spPr bwMode="auto">
          <a:xfrm>
            <a:off x="812800" y="1533525"/>
            <a:ext cx="80645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或仅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发生的概率都是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1/4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，求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与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(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)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58555" name="Text Box 59"/>
          <p:cNvSpPr txBox="1">
            <a:spLocks noChangeArrowheads="1"/>
          </p:cNvSpPr>
          <p:nvPr/>
        </p:nvSpPr>
        <p:spPr bwMode="auto">
          <a:xfrm>
            <a:off x="885825" y="220662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258559" name="Object 6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08150" y="2709863"/>
          <a:ext cx="5051425" cy="568325"/>
        </p:xfrm>
        <a:graphic>
          <a:graphicData uri="http://schemas.openxmlformats.org/presentationml/2006/ole">
            <p:oleObj spid="_x0000_s13341" name="Equation" r:id="rId5" imgW="2027160" imgH="219240" progId="Equation.DSMT4">
              <p:embed/>
            </p:oleObj>
          </a:graphicData>
        </a:graphic>
      </p:graphicFrame>
      <p:graphicFrame>
        <p:nvGraphicFramePr>
          <p:cNvPr id="1258561" name="Object 65"/>
          <p:cNvGraphicFramePr>
            <a:graphicFrameLocks noGrp="1" noChangeAspect="1"/>
          </p:cNvGraphicFramePr>
          <p:nvPr/>
        </p:nvGraphicFramePr>
        <p:xfrm>
          <a:off x="1263650" y="3790950"/>
          <a:ext cx="6035675" cy="588963"/>
        </p:xfrm>
        <a:graphic>
          <a:graphicData uri="http://schemas.openxmlformats.org/presentationml/2006/ole">
            <p:oleObj spid="_x0000_s13342" name="Equation" r:id="rId6" imgW="2084760" imgH="219240" progId="Equation.DSMT4">
              <p:embed/>
            </p:oleObj>
          </a:graphicData>
        </a:graphic>
      </p:graphicFrame>
      <p:graphicFrame>
        <p:nvGraphicFramePr>
          <p:cNvPr id="1258564" name="Object 68"/>
          <p:cNvGraphicFramePr>
            <a:graphicFrameLocks noGrp="1" noChangeAspect="1"/>
          </p:cNvGraphicFramePr>
          <p:nvPr/>
        </p:nvGraphicFramePr>
        <p:xfrm>
          <a:off x="2325688" y="4905375"/>
          <a:ext cx="3306762" cy="541338"/>
        </p:xfrm>
        <a:graphic>
          <a:graphicData uri="http://schemas.openxmlformats.org/presentationml/2006/ole">
            <p:oleObj spid="_x0000_s13343" name="Equation" r:id="rId7" imgW="1099800" imgH="190800" progId="Equation.DSMT4">
              <p:embed/>
            </p:oleObj>
          </a:graphicData>
        </a:graphic>
      </p:graphicFrame>
      <p:graphicFrame>
        <p:nvGraphicFramePr>
          <p:cNvPr id="1258565" name="Object 69"/>
          <p:cNvGraphicFramePr>
            <a:graphicFrameLocks noGrp="1" noChangeAspect="1"/>
          </p:cNvGraphicFramePr>
          <p:nvPr/>
        </p:nvGraphicFramePr>
        <p:xfrm>
          <a:off x="1173163" y="5397500"/>
          <a:ext cx="7639050" cy="1087438"/>
        </p:xfrm>
        <a:graphic>
          <a:graphicData uri="http://schemas.openxmlformats.org/presentationml/2006/ole">
            <p:oleObj spid="_x0000_s13344" name="Equation" r:id="rId8" imgW="2868840" imgH="448200" progId="Equation.DSMT4">
              <p:embed/>
            </p:oleObj>
          </a:graphicData>
        </a:graphic>
      </p:graphicFrame>
      <p:graphicFrame>
        <p:nvGraphicFramePr>
          <p:cNvPr id="1258578" name="Object 82"/>
          <p:cNvGraphicFramePr>
            <a:graphicFrameLocks noChangeAspect="1"/>
          </p:cNvGraphicFramePr>
          <p:nvPr/>
        </p:nvGraphicFramePr>
        <p:xfrm>
          <a:off x="2430463" y="3286125"/>
          <a:ext cx="4340225" cy="565150"/>
        </p:xfrm>
        <a:graphic>
          <a:graphicData uri="http://schemas.openxmlformats.org/presentationml/2006/ole">
            <p:oleObj spid="_x0000_s13345" name="Equation" r:id="rId9" imgW="1749960" imgH="219240" progId="Equation.DSMT4">
              <p:embed/>
            </p:oleObj>
          </a:graphicData>
        </a:graphic>
      </p:graphicFrame>
      <p:graphicFrame>
        <p:nvGraphicFramePr>
          <p:cNvPr id="1258579" name="Object 83"/>
          <p:cNvGraphicFramePr>
            <a:graphicFrameLocks noGrp="1" noChangeAspect="1"/>
          </p:cNvGraphicFramePr>
          <p:nvPr/>
        </p:nvGraphicFramePr>
        <p:xfrm>
          <a:off x="1317625" y="4352925"/>
          <a:ext cx="5926138" cy="588963"/>
        </p:xfrm>
        <a:graphic>
          <a:graphicData uri="http://schemas.openxmlformats.org/presentationml/2006/ole">
            <p:oleObj spid="_x0000_s13346" name="Equation" r:id="rId10" imgW="2046240" imgH="219240" progId="Equation.DSMT4">
              <p:embed/>
            </p:oleObj>
          </a:graphicData>
        </a:graphic>
      </p:graphicFrame>
      <p:pic>
        <p:nvPicPr>
          <p:cNvPr id="13325" name="Picture 84">
            <a:hlinkClick r:id="rId1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8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585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8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785786" y="142852"/>
            <a:ext cx="1366837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1-3</a:t>
            </a:r>
          </a:p>
        </p:txBody>
      </p:sp>
      <p:graphicFrame>
        <p:nvGraphicFramePr>
          <p:cNvPr id="1270807" name="Object 2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20863" y="482577"/>
          <a:ext cx="6856412" cy="1092200"/>
        </p:xfrm>
        <a:graphic>
          <a:graphicData uri="http://schemas.openxmlformats.org/presentationml/2006/ole">
            <p:oleObj spid="_x0000_s14371" name="Equation" r:id="rId4" imgW="2868840" imgH="448200" progId="Equation.DSMT4">
              <p:embed/>
            </p:oleObj>
          </a:graphicData>
        </a:graphic>
      </p:graphicFrame>
      <p:graphicFrame>
        <p:nvGraphicFramePr>
          <p:cNvPr id="1270809" name="Object 2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74763" y="1546211"/>
          <a:ext cx="2505075" cy="460375"/>
        </p:xfrm>
        <a:graphic>
          <a:graphicData uri="http://schemas.openxmlformats.org/presentationml/2006/ole">
            <p:oleObj spid="_x0000_s14372" name="公式" r:id="rId5" imgW="2352240" imgH="419400" progId="Equation.3">
              <p:embed/>
            </p:oleObj>
          </a:graphicData>
        </a:graphic>
      </p:graphicFrame>
      <p:graphicFrame>
        <p:nvGraphicFramePr>
          <p:cNvPr id="1270811" name="Object 2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1275" y="1500174"/>
          <a:ext cx="2736850" cy="493712"/>
        </p:xfrm>
        <a:graphic>
          <a:graphicData uri="http://schemas.openxmlformats.org/presentationml/2006/ole">
            <p:oleObj spid="_x0000_s14373" name="公式" r:id="rId6" imgW="1185840" imgH="209880" progId="Equation.3">
              <p:embed/>
            </p:oleObj>
          </a:graphicData>
        </a:graphic>
      </p:graphicFrame>
      <p:graphicFrame>
        <p:nvGraphicFramePr>
          <p:cNvPr id="1270813" name="Object 2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6659563" y="1500174"/>
          <a:ext cx="1728787" cy="512762"/>
        </p:xfrm>
        <a:graphic>
          <a:graphicData uri="http://schemas.openxmlformats.org/presentationml/2006/ole">
            <p:oleObj spid="_x0000_s14374" name="公式" r:id="rId7" imgW="678960" imgH="190800" progId="Equation.3">
              <p:embed/>
            </p:oleObj>
          </a:graphicData>
        </a:graphic>
      </p:graphicFrame>
      <p:sp>
        <p:nvSpPr>
          <p:cNvPr id="1270820" name="Text Box 36"/>
          <p:cNvSpPr txBox="1">
            <a:spLocks noChangeArrowheads="1"/>
          </p:cNvSpPr>
          <p:nvPr/>
        </p:nvSpPr>
        <p:spPr bwMode="auto">
          <a:xfrm>
            <a:off x="785786" y="1981193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dirty="0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 dirty="0">
              <a:solidFill>
                <a:srgbClr val="008000"/>
              </a:solidFill>
              <a:latin typeface="Times New Roman" pitchFamily="18" charset="0"/>
            </a:endParaRPr>
          </a:p>
        </p:txBody>
      </p:sp>
      <p:pic>
        <p:nvPicPr>
          <p:cNvPr id="14350" name="Picture 46">
            <a:hlinkClick r:id="rId8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81" name="Object 45"/>
          <p:cNvGraphicFramePr>
            <a:graphicFrameLocks noChangeAspect="1"/>
          </p:cNvGraphicFramePr>
          <p:nvPr/>
        </p:nvGraphicFramePr>
        <p:xfrm>
          <a:off x="1752600" y="2098675"/>
          <a:ext cx="4799013" cy="473075"/>
        </p:xfrm>
        <a:graphic>
          <a:graphicData uri="http://schemas.openxmlformats.org/presentationml/2006/ole">
            <p:oleObj spid="_x0000_s14381" name="Equation" r:id="rId10" imgW="2044440" imgH="203040" progId="Equation.DSMT4">
              <p:embed/>
            </p:oleObj>
          </a:graphicData>
        </a:graphic>
      </p:graphicFrame>
      <p:graphicFrame>
        <p:nvGraphicFramePr>
          <p:cNvPr id="14382" name="Object 46"/>
          <p:cNvGraphicFramePr>
            <a:graphicFrameLocks noChangeAspect="1"/>
          </p:cNvGraphicFramePr>
          <p:nvPr/>
        </p:nvGraphicFramePr>
        <p:xfrm>
          <a:off x="1571604" y="2670173"/>
          <a:ext cx="5095875" cy="473075"/>
        </p:xfrm>
        <a:graphic>
          <a:graphicData uri="http://schemas.openxmlformats.org/presentationml/2006/ole">
            <p:oleObj spid="_x0000_s14382" name="Equation" r:id="rId11" imgW="2171520" imgH="203040" progId="Equation.DSMT4">
              <p:embed/>
            </p:oleObj>
          </a:graphicData>
        </a:graphic>
      </p:graphicFrame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3143267" y="4381523"/>
          <a:ext cx="3857625" cy="519112"/>
        </p:xfrm>
        <a:graphic>
          <a:graphicData uri="http://schemas.openxmlformats.org/presentationml/2006/ole">
            <p:oleObj spid="_x0000_s14383" name="Equation" r:id="rId12" imgW="1511280" imgH="203040" progId="Equation.DSMT4">
              <p:embed/>
            </p:oleObj>
          </a:graphicData>
        </a:graphic>
      </p:graphicFrame>
      <p:graphicFrame>
        <p:nvGraphicFramePr>
          <p:cNvPr id="14384" name="Object 48"/>
          <p:cNvGraphicFramePr>
            <a:graphicFrameLocks noChangeAspect="1"/>
          </p:cNvGraphicFramePr>
          <p:nvPr/>
        </p:nvGraphicFramePr>
        <p:xfrm>
          <a:off x="857250" y="3114698"/>
          <a:ext cx="927100" cy="3100387"/>
        </p:xfrm>
        <a:graphic>
          <a:graphicData uri="http://schemas.openxmlformats.org/presentationml/2006/ole">
            <p:oleObj spid="_x0000_s14384" name="Equation" r:id="rId13" imgW="330120" imgH="698400" progId="Equation.DSMT4">
              <p:embed/>
            </p:oleObj>
          </a:graphicData>
        </a:graphic>
      </p:graphicFrame>
      <p:graphicFrame>
        <p:nvGraphicFramePr>
          <p:cNvPr id="14385" name="Object 49"/>
          <p:cNvGraphicFramePr>
            <a:graphicFrameLocks noChangeAspect="1"/>
          </p:cNvGraphicFramePr>
          <p:nvPr/>
        </p:nvGraphicFramePr>
        <p:xfrm>
          <a:off x="1468438" y="3286148"/>
          <a:ext cx="4949825" cy="495300"/>
        </p:xfrm>
        <a:graphic>
          <a:graphicData uri="http://schemas.openxmlformats.org/presentationml/2006/ole">
            <p:oleObj spid="_x0000_s14385" name="Equation" r:id="rId14" imgW="2031840" imgH="203040" progId="Equation.DSMT4">
              <p:embed/>
            </p:oleObj>
          </a:graphicData>
        </a:graphic>
      </p:graphicFrame>
      <p:graphicFrame>
        <p:nvGraphicFramePr>
          <p:cNvPr id="14386" name="Object 50"/>
          <p:cNvGraphicFramePr>
            <a:graphicFrameLocks noChangeAspect="1"/>
          </p:cNvGraphicFramePr>
          <p:nvPr/>
        </p:nvGraphicFramePr>
        <p:xfrm>
          <a:off x="6384925" y="3328988"/>
          <a:ext cx="2455863" cy="466725"/>
        </p:xfrm>
        <a:graphic>
          <a:graphicData uri="http://schemas.openxmlformats.org/presentationml/2006/ole">
            <p:oleObj spid="_x0000_s14386" name="Equation" r:id="rId15" imgW="939600" imgH="177480" progId="Equation.DSMT4">
              <p:embed/>
            </p:oleObj>
          </a:graphicData>
        </a:graphic>
      </p:graphicFrame>
      <p:graphicFrame>
        <p:nvGraphicFramePr>
          <p:cNvPr id="14387" name="Object 51"/>
          <p:cNvGraphicFramePr>
            <a:graphicFrameLocks noChangeAspect="1"/>
          </p:cNvGraphicFramePr>
          <p:nvPr/>
        </p:nvGraphicFramePr>
        <p:xfrm>
          <a:off x="1470025" y="3857648"/>
          <a:ext cx="6618288" cy="495300"/>
        </p:xfrm>
        <a:graphic>
          <a:graphicData uri="http://schemas.openxmlformats.org/presentationml/2006/ole">
            <p:oleObj spid="_x0000_s14387" name="Equation" r:id="rId16" imgW="2717640" imgH="203040" progId="Equation.DSMT4">
              <p:embed/>
            </p:oleObj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3055942" y="4929210"/>
          <a:ext cx="2159000" cy="508000"/>
        </p:xfrm>
        <a:graphic>
          <a:graphicData uri="http://schemas.openxmlformats.org/presentationml/2006/ole">
            <p:oleObj spid="_x0000_s14388" name="Equation" r:id="rId17" imgW="914003" imgH="215806" progId="Equation.DSMT4">
              <p:embed/>
            </p:oleObj>
          </a:graphicData>
        </a:graphic>
      </p:graphicFrame>
      <p:graphicFrame>
        <p:nvGraphicFramePr>
          <p:cNvPr id="14389" name="Object 53"/>
          <p:cNvGraphicFramePr>
            <a:graphicFrameLocks noChangeAspect="1"/>
          </p:cNvGraphicFramePr>
          <p:nvPr/>
        </p:nvGraphicFramePr>
        <p:xfrm>
          <a:off x="1484313" y="5576910"/>
          <a:ext cx="5815012" cy="495300"/>
        </p:xfrm>
        <a:graphic>
          <a:graphicData uri="http://schemas.openxmlformats.org/presentationml/2006/ole">
            <p:oleObj spid="_x0000_s14389" name="Equation" r:id="rId18" imgW="2387520" imgH="203040" progId="Equation.DSMT4">
              <p:embed/>
            </p:oleObj>
          </a:graphicData>
        </a:graphic>
      </p:graphicFrame>
      <p:graphicFrame>
        <p:nvGraphicFramePr>
          <p:cNvPr id="14390" name="Object 54"/>
          <p:cNvGraphicFramePr>
            <a:graphicFrameLocks noChangeAspect="1"/>
          </p:cNvGraphicFramePr>
          <p:nvPr/>
        </p:nvGraphicFramePr>
        <p:xfrm>
          <a:off x="3116272" y="6072206"/>
          <a:ext cx="2813050" cy="500063"/>
        </p:xfrm>
        <a:graphic>
          <a:graphicData uri="http://schemas.openxmlformats.org/presentationml/2006/ole">
            <p:oleObj spid="_x0000_s14390" name="Equation" r:id="rId19" imgW="11430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7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7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7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8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410368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rgbClr val="008000"/>
                </a:solidFill>
              </a:rPr>
              <a:t>3. </a:t>
            </a:r>
            <a:r>
              <a:rPr lang="zh-CN" altLang="en-US" sz="3200" dirty="0" smtClean="0">
                <a:solidFill>
                  <a:srgbClr val="008000"/>
                </a:solidFill>
              </a:rPr>
              <a:t>多个事件的独立性</a:t>
            </a:r>
            <a:endParaRPr lang="zh-CN" altLang="en-US" sz="2800" dirty="0" smtClean="0">
              <a:solidFill>
                <a:srgbClr val="008000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229600" cy="6477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mtClean="0">
                <a:solidFill>
                  <a:srgbClr val="0000CC"/>
                </a:solidFill>
                <a:ea typeface="黑体" pitchFamily="2" charset="-122"/>
              </a:rPr>
              <a:t>(1)</a:t>
            </a:r>
            <a:r>
              <a:rPr lang="en-US" altLang="zh-CN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三事件</a:t>
            </a:r>
            <a:r>
              <a:rPr lang="zh-CN" altLang="en-US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两两</a:t>
            </a:r>
            <a:r>
              <a:rPr lang="zh-CN" altLang="en-US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相互独立的概念</a:t>
            </a:r>
          </a:p>
        </p:txBody>
      </p:sp>
      <p:sp>
        <p:nvSpPr>
          <p:cNvPr id="1438724" name="Text Box 4"/>
          <p:cNvSpPr txBox="1">
            <a:spLocks noChangeArrowheads="1"/>
          </p:cNvSpPr>
          <p:nvPr/>
        </p:nvSpPr>
        <p:spPr bwMode="auto">
          <a:xfrm>
            <a:off x="871538" y="23336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lang="zh-CN" altLang="en-US">
              <a:solidFill>
                <a:srgbClr val="B40000"/>
              </a:solidFill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2424113"/>
            <a:ext cx="6350000" cy="2589212"/>
            <a:chOff x="567" y="1489"/>
            <a:chExt cx="4000" cy="1631"/>
          </a:xfrm>
        </p:grpSpPr>
        <p:sp>
          <p:nvSpPr>
            <p:cNvPr id="15367" name="Rectangle 6"/>
            <p:cNvSpPr>
              <a:spLocks noChangeArrowheads="1"/>
            </p:cNvSpPr>
            <p:nvPr/>
          </p:nvSpPr>
          <p:spPr bwMode="auto">
            <a:xfrm>
              <a:off x="2256" y="2832"/>
              <a:ext cx="1440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62" name="Object 7"/>
            <p:cNvGraphicFramePr>
              <a:graphicFrameLocks noChangeAspect="1"/>
            </p:cNvGraphicFramePr>
            <p:nvPr/>
          </p:nvGraphicFramePr>
          <p:xfrm>
            <a:off x="567" y="1489"/>
            <a:ext cx="4000" cy="1624"/>
          </p:xfrm>
          <a:graphic>
            <a:graphicData uri="http://schemas.openxmlformats.org/presentationml/2006/ole">
              <p:oleObj spid="_x0000_s15370" name="Equation" r:id="rId3" imgW="6350000" imgH="25781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839788" y="544513"/>
            <a:ext cx="18415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83750" name="Rectangle 6"/>
          <p:cNvSpPr>
            <a:spLocks noChangeArrowheads="1"/>
          </p:cNvSpPr>
          <p:nvPr/>
        </p:nvSpPr>
        <p:spPr bwMode="auto">
          <a:xfrm>
            <a:off x="827088" y="1125538"/>
            <a:ext cx="3771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1.10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28688" y="1519238"/>
            <a:ext cx="7315200" cy="3349625"/>
            <a:chOff x="576" y="1064"/>
            <a:chExt cx="4608" cy="2110"/>
          </a:xfrm>
        </p:grpSpPr>
        <p:sp>
          <p:nvSpPr>
            <p:cNvPr id="16391" name="Rectangle 5"/>
            <p:cNvSpPr>
              <a:spLocks noChangeArrowheads="1"/>
            </p:cNvSpPr>
            <p:nvPr/>
          </p:nvSpPr>
          <p:spPr bwMode="auto">
            <a:xfrm>
              <a:off x="1565" y="2886"/>
              <a:ext cx="1680" cy="28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386" name="Object 7"/>
            <p:cNvGraphicFramePr>
              <a:graphicFrameLocks noChangeAspect="1"/>
            </p:cNvGraphicFramePr>
            <p:nvPr/>
          </p:nvGraphicFramePr>
          <p:xfrm>
            <a:off x="576" y="1064"/>
            <a:ext cx="4608" cy="2104"/>
          </p:xfrm>
          <a:graphic>
            <a:graphicData uri="http://schemas.openxmlformats.org/presentationml/2006/ole">
              <p:oleObj spid="_x0000_s16394" name="Equation" r:id="rId4" imgW="7061200" imgH="3225800" progId="Equation.3">
                <p:embed/>
              </p:oleObj>
            </a:graphicData>
          </a:graphic>
        </p:graphicFrame>
      </p:grpSp>
      <p:sp>
        <p:nvSpPr>
          <p:cNvPr id="1183753" name="Rectangle 9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0000CC"/>
                </a:solidFill>
              </a:rPr>
              <a:t>(2) </a:t>
            </a:r>
            <a:r>
              <a:rPr lang="zh-CN" altLang="en-US" sz="2800" smtClean="0">
                <a:solidFill>
                  <a:srgbClr val="0000CC"/>
                </a:solidFill>
              </a:rPr>
              <a:t>三事件相互独立的概念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37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55675" y="1298575"/>
            <a:ext cx="7504113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         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一个均匀的正四面体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其第一面染成红色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第二面染成白色 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第三面染成黑色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而第四面同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时染上红、白、黑三种颜色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.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现以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 , 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分别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记投一次四面体出现红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白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黑颜色朝下的事件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</a:p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问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C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是否相互独立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33450" y="39703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847725" y="4473575"/>
            <a:ext cx="98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因此</a:t>
            </a: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051050" y="4368800"/>
          <a:ext cx="3771900" cy="825500"/>
        </p:xfrm>
        <a:graphic>
          <a:graphicData uri="http://schemas.openxmlformats.org/presentationml/2006/ole">
            <p:oleObj spid="_x0000_s17432" name="Equation" r:id="rId3" imgW="3771900" imgH="825500" progId="Equation.3">
              <p:embed/>
            </p:oleObj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900113" y="5011738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又由题意知</a:t>
            </a:r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2986088" y="4872038"/>
          <a:ext cx="4597400" cy="825500"/>
        </p:xfrm>
        <a:graphic>
          <a:graphicData uri="http://schemas.openxmlformats.org/presentationml/2006/ole">
            <p:oleObj spid="_x0000_s17433" name="Equation" r:id="rId4" imgW="4597400" imgH="825500" progId="Equation.3">
              <p:embed/>
            </p:oleObj>
          </a:graphicData>
        </a:graphic>
      </p:graphicFrame>
      <p:sp>
        <p:nvSpPr>
          <p:cNvPr id="10" name="Rectangle 23"/>
          <p:cNvSpPr>
            <a:spLocks noGrp="1" noChangeArrowheads="1"/>
          </p:cNvSpPr>
          <p:nvPr>
            <p:ph type="title"/>
          </p:nvPr>
        </p:nvSpPr>
        <p:spPr>
          <a:xfrm>
            <a:off x="900113" y="285728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伯恩斯坦反例</a:t>
            </a:r>
          </a:p>
        </p:txBody>
      </p:sp>
      <p:sp>
        <p:nvSpPr>
          <p:cNvPr id="11" name="Rectangle 26"/>
          <p:cNvSpPr txBox="1">
            <a:spLocks noChangeArrowheads="1"/>
          </p:cNvSpPr>
          <p:nvPr/>
        </p:nvSpPr>
        <p:spPr bwMode="auto">
          <a:xfrm>
            <a:off x="985838" y="1301750"/>
            <a:ext cx="6537325" cy="609600"/>
          </a:xfrm>
          <a:prstGeom prst="rect">
            <a:avLst/>
          </a:prstGeom>
          <a:ln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/>
          <a:lstStyle/>
          <a:p>
            <a:pPr algn="l">
              <a:spcBef>
                <a:spcPct val="50000"/>
              </a:spcBef>
              <a:defRPr/>
            </a:pPr>
            <a:r>
              <a:rPr lang="zh-CN" altLang="en-US" kern="0">
                <a:solidFill>
                  <a:srgbClr val="B40000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kern="0">
                <a:solidFill>
                  <a:srgbClr val="B40000"/>
                </a:solidFill>
                <a:latin typeface="+mn-lt"/>
                <a:ea typeface="黑体" pitchFamily="2" charset="-122"/>
              </a:rPr>
              <a:t>2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885113" y="4330700"/>
            <a:ext cx="1009650" cy="1008063"/>
            <a:chOff x="4967" y="3113"/>
            <a:chExt cx="636" cy="635"/>
          </a:xfrm>
        </p:grpSpPr>
        <p:sp>
          <p:nvSpPr>
            <p:cNvPr id="13" name="AutoShape 28"/>
            <p:cNvSpPr>
              <a:spLocks noChangeArrowheads="1"/>
            </p:cNvSpPr>
            <p:nvPr/>
          </p:nvSpPr>
          <p:spPr bwMode="auto">
            <a:xfrm>
              <a:off x="4968" y="3113"/>
              <a:ext cx="590" cy="635"/>
            </a:xfrm>
            <a:prstGeom prst="wedgeRectCallout">
              <a:avLst>
                <a:gd name="adj1" fmla="val -46611"/>
                <a:gd name="adj2" fmla="val 85278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pic>
          <p:nvPicPr>
            <p:cNvPr id="17426" name="Picture 35">
              <a:hlinkClick r:id="rId5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113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7" name="Picture 37">
              <a:hlinkClick r:id="rId7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3385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9" name="Rectangle 3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88350" y="5554663"/>
            <a:ext cx="5048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40" descr="图片1"/>
          <p:cNvSpPr>
            <a:spLocks noChangeArrowheads="1"/>
          </p:cNvSpPr>
          <p:nvPr/>
        </p:nvSpPr>
        <p:spPr bwMode="auto">
          <a:xfrm>
            <a:off x="7667625" y="3897313"/>
            <a:ext cx="1225550" cy="1728787"/>
          </a:xfrm>
          <a:prstGeom prst="wedgeRectCallout">
            <a:avLst>
              <a:gd name="adj1" fmla="val -46505"/>
              <a:gd name="adj2" fmla="val 71579"/>
            </a:avLst>
          </a:prstGeom>
          <a:blipFill dpi="0" rotWithShape="1">
            <a:blip r:embed="rId10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1447800" y="3970338"/>
            <a:ext cx="634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由于在四面体中红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zh-CN" altLang="en-US">
                <a:latin typeface="Times New Roman" pitchFamily="18" charset="0"/>
              </a:rPr>
              <a:t>白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zh-CN" altLang="en-US">
                <a:latin typeface="Times New Roman" pitchFamily="18" charset="0"/>
              </a:rPr>
              <a:t>黑分别出现两面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grpSp>
        <p:nvGrpSpPr>
          <p:cNvPr id="17422" name="Group 32"/>
          <p:cNvGrpSpPr>
            <a:grpSpLocks/>
          </p:cNvGrpSpPr>
          <p:nvPr/>
        </p:nvGrpSpPr>
        <p:grpSpPr bwMode="auto">
          <a:xfrm>
            <a:off x="7653338" y="5634038"/>
            <a:ext cx="381000" cy="371475"/>
            <a:chOff x="1156" y="2976"/>
            <a:chExt cx="240" cy="234"/>
          </a:xfrm>
        </p:grpSpPr>
        <p:sp>
          <p:nvSpPr>
            <p:cNvPr id="17423" name="Rectangle 33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17424" name="Picture 3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10" grpId="0"/>
      <p:bldP spid="11" grpId="0" build="p"/>
      <p:bldP spid="17" grpId="0" animBg="1"/>
      <p:bldP spid="1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70" name="Rectangle 6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marL="838200" indent="-838200" eaLnBrk="1" hangingPunct="1">
              <a:defRPr/>
            </a:pPr>
            <a:r>
              <a:rPr lang="zh-CN" altLang="en-US" smtClean="0"/>
              <a:t>一、事件的相互独立性</a:t>
            </a:r>
          </a:p>
        </p:txBody>
      </p:sp>
      <p:graphicFrame>
        <p:nvGraphicFramePr>
          <p:cNvPr id="1163284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3203575" y="2492375"/>
          <a:ext cx="2736850" cy="990600"/>
        </p:xfrm>
        <a:graphic>
          <a:graphicData uri="http://schemas.openxmlformats.org/presentationml/2006/ole">
            <p:oleObj spid="_x0000_s1042" name="Equation" r:id="rId4" imgW="1193800" imgH="431800" progId="Equation.DSMT4">
              <p:embed/>
            </p:oleObj>
          </a:graphicData>
        </a:graphic>
      </p:graphicFrame>
      <p:sp>
        <p:nvSpPr>
          <p:cNvPr id="1163272" name="Text Box 8"/>
          <p:cNvSpPr txBox="1">
            <a:spLocks noChangeArrowheads="1"/>
          </p:cNvSpPr>
          <p:nvPr/>
        </p:nvSpPr>
        <p:spPr bwMode="auto">
          <a:xfrm>
            <a:off x="1531938" y="206692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由条件概率，知</a:t>
            </a:r>
          </a:p>
        </p:txBody>
      </p:sp>
      <p:sp>
        <p:nvSpPr>
          <p:cNvPr id="1163274" name="Text Box 10"/>
          <p:cNvSpPr txBox="1">
            <a:spLocks noChangeArrowheads="1"/>
          </p:cNvSpPr>
          <p:nvPr/>
        </p:nvSpPr>
        <p:spPr bwMode="auto">
          <a:xfrm>
            <a:off x="855663" y="3376613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一般地，</a:t>
            </a:r>
          </a:p>
        </p:txBody>
      </p:sp>
      <p:sp>
        <p:nvSpPr>
          <p:cNvPr id="1163276" name="Text Box 12"/>
          <p:cNvSpPr txBox="1">
            <a:spLocks noChangeArrowheads="1"/>
          </p:cNvSpPr>
          <p:nvPr/>
        </p:nvSpPr>
        <p:spPr bwMode="auto">
          <a:xfrm>
            <a:off x="684213" y="3860800"/>
            <a:ext cx="8280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这意味着：事件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的发生对事件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发生的概率有影响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63280" name="Rectangle 16"/>
          <p:cNvSpPr>
            <a:spLocks noChangeArrowheads="1"/>
          </p:cNvSpPr>
          <p:nvPr/>
        </p:nvSpPr>
        <p:spPr bwMode="auto">
          <a:xfrm>
            <a:off x="1006475" y="1412875"/>
            <a:ext cx="2773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1. </a:t>
            </a:r>
            <a:r>
              <a:rPr lang="zh-CN" altLang="en-US">
                <a:solidFill>
                  <a:srgbClr val="008000"/>
                </a:solidFill>
                <a:latin typeface="黑体" pitchFamily="2" charset="-122"/>
                <a:ea typeface="黑体" pitchFamily="2" charset="-122"/>
              </a:rPr>
              <a:t>问题的提出</a:t>
            </a:r>
          </a:p>
        </p:txBody>
      </p:sp>
      <p:sp>
        <p:nvSpPr>
          <p:cNvPr id="1163277" name="Text Box 13"/>
          <p:cNvSpPr txBox="1">
            <a:spLocks noChangeArrowheads="1"/>
          </p:cNvSpPr>
          <p:nvPr/>
        </p:nvSpPr>
        <p:spPr bwMode="auto">
          <a:xfrm>
            <a:off x="801688" y="4797425"/>
            <a:ext cx="4637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问：在任何情形下，式子</a:t>
            </a:r>
          </a:p>
        </p:txBody>
      </p:sp>
      <p:sp>
        <p:nvSpPr>
          <p:cNvPr id="1163282" name="Rectangle 18"/>
          <p:cNvSpPr>
            <a:spLocks noChangeArrowheads="1"/>
          </p:cNvSpPr>
          <p:nvPr/>
        </p:nvSpPr>
        <p:spPr bwMode="auto">
          <a:xfrm>
            <a:off x="7131050" y="4797425"/>
            <a:ext cx="201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都成立吗？</a:t>
            </a:r>
          </a:p>
        </p:txBody>
      </p:sp>
      <p:graphicFrame>
        <p:nvGraphicFramePr>
          <p:cNvPr id="1163286" name="Object 22"/>
          <p:cNvGraphicFramePr>
            <a:graphicFrameLocks noGrp="1" noChangeAspect="1"/>
          </p:cNvGraphicFramePr>
          <p:nvPr>
            <p:ph sz="half" idx="2"/>
          </p:nvPr>
        </p:nvGraphicFramePr>
        <p:xfrm>
          <a:off x="2555875" y="3429000"/>
          <a:ext cx="2663825" cy="508000"/>
        </p:xfrm>
        <a:graphic>
          <a:graphicData uri="http://schemas.openxmlformats.org/presentationml/2006/ole">
            <p:oleObj spid="_x0000_s1043" name="Equation" r:id="rId5" imgW="1066337" imgH="203112" progId="Equation.DSMT4">
              <p:embed/>
            </p:oleObj>
          </a:graphicData>
        </a:graphic>
      </p:graphicFrame>
      <p:graphicFrame>
        <p:nvGraphicFramePr>
          <p:cNvPr id="1163290" name="Object 26"/>
          <p:cNvGraphicFramePr>
            <a:graphicFrameLocks noChangeAspect="1"/>
          </p:cNvGraphicFramePr>
          <p:nvPr/>
        </p:nvGraphicFramePr>
        <p:xfrm>
          <a:off x="4787900" y="4868863"/>
          <a:ext cx="2520950" cy="481012"/>
        </p:xfrm>
        <a:graphic>
          <a:graphicData uri="http://schemas.openxmlformats.org/presentationml/2006/ole">
            <p:oleObj spid="_x0000_s1044" name="Equation" r:id="rId6" imgW="1066337" imgH="20311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16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72" grpId="0" autoUpdateAnimBg="0"/>
      <p:bldP spid="1163274" grpId="0" autoUpdateAnimBg="0"/>
      <p:bldP spid="1163276" grpId="0" autoUpdateAnimBg="0"/>
      <p:bldP spid="1163280" grpId="0"/>
      <p:bldP spid="1163277" grpId="0"/>
      <p:bldP spid="116328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20" name="Text Box 4"/>
          <p:cNvSpPr txBox="1">
            <a:spLocks noChangeArrowheads="1"/>
          </p:cNvSpPr>
          <p:nvPr/>
        </p:nvSpPr>
        <p:spPr bwMode="auto">
          <a:xfrm>
            <a:off x="895350" y="17018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故有</a:t>
            </a:r>
          </a:p>
        </p:txBody>
      </p:sp>
      <p:sp>
        <p:nvSpPr>
          <p:cNvPr id="1186821" name="Rectangle 5"/>
          <p:cNvSpPr>
            <a:spLocks noChangeArrowheads="1"/>
          </p:cNvSpPr>
          <p:nvPr/>
        </p:nvSpPr>
        <p:spPr bwMode="auto">
          <a:xfrm>
            <a:off x="895350" y="5435600"/>
            <a:ext cx="4375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因此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、</a:t>
            </a:r>
            <a:r>
              <a:rPr kumimoji="1" lang="en-US" altLang="zh-CN" i="1">
                <a:latin typeface="Times New Roman" pitchFamily="18" charset="0"/>
              </a:rPr>
              <a:t>C </a:t>
            </a:r>
            <a:r>
              <a:rPr kumimoji="1" lang="zh-CN" altLang="en-US">
                <a:latin typeface="Times New Roman" pitchFamily="18" charset="0"/>
              </a:rPr>
              <a:t>不相互独立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86822" name="Object 6"/>
          <p:cNvGraphicFramePr>
            <a:graphicFrameLocks noChangeAspect="1"/>
          </p:cNvGraphicFramePr>
          <p:nvPr/>
        </p:nvGraphicFramePr>
        <p:xfrm>
          <a:off x="2476500" y="723900"/>
          <a:ext cx="3898900" cy="2552700"/>
        </p:xfrm>
        <a:graphic>
          <a:graphicData uri="http://schemas.openxmlformats.org/presentationml/2006/ole">
            <p:oleObj spid="_x0000_s18448" name="Equation" r:id="rId4" imgW="3898900" imgH="2552700" progId="Equation.3">
              <p:embed/>
            </p:oleObj>
          </a:graphicData>
        </a:graphic>
      </p:graphicFrame>
      <p:sp>
        <p:nvSpPr>
          <p:cNvPr id="1186823" name="Rectangle 7"/>
          <p:cNvSpPr>
            <a:spLocks noChangeArrowheads="1"/>
          </p:cNvSpPr>
          <p:nvPr/>
        </p:nvSpPr>
        <p:spPr bwMode="auto">
          <a:xfrm>
            <a:off x="895350" y="3454400"/>
            <a:ext cx="4373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则三事件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en-US" altLang="zh-CN" i="1">
                <a:latin typeface="Times New Roman" pitchFamily="18" charset="0"/>
              </a:rPr>
              <a:t>C </a:t>
            </a:r>
            <a:r>
              <a:rPr kumimoji="1" lang="zh-CN" altLang="en-US">
                <a:latin typeface="Times New Roman" pitchFamily="18" charset="0"/>
              </a:rPr>
              <a:t>两两独立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86824" name="Rectangle 8"/>
          <p:cNvSpPr>
            <a:spLocks noChangeArrowheads="1"/>
          </p:cNvSpPr>
          <p:nvPr/>
        </p:nvSpPr>
        <p:spPr bwMode="auto">
          <a:xfrm>
            <a:off x="895350" y="44227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latin typeface="Times New Roman" pitchFamily="18" charset="0"/>
              </a:rPr>
              <a:t>由于</a:t>
            </a:r>
          </a:p>
        </p:txBody>
      </p:sp>
      <p:graphicFrame>
        <p:nvGraphicFramePr>
          <p:cNvPr id="1186825" name="Object 9"/>
          <p:cNvGraphicFramePr>
            <a:graphicFrameLocks noChangeAspect="1"/>
          </p:cNvGraphicFramePr>
          <p:nvPr/>
        </p:nvGraphicFramePr>
        <p:xfrm>
          <a:off x="2184400" y="4292600"/>
          <a:ext cx="1892300" cy="825500"/>
        </p:xfrm>
        <a:graphic>
          <a:graphicData uri="http://schemas.openxmlformats.org/presentationml/2006/ole">
            <p:oleObj spid="_x0000_s18449" name="Equation" r:id="rId5" imgW="1892300" imgH="825500" progId="Equation.3">
              <p:embed/>
            </p:oleObj>
          </a:graphicData>
        </a:graphic>
      </p:graphicFrame>
      <p:graphicFrame>
        <p:nvGraphicFramePr>
          <p:cNvPr id="1186826" name="Object 10"/>
          <p:cNvGraphicFramePr>
            <a:graphicFrameLocks noChangeAspect="1"/>
          </p:cNvGraphicFramePr>
          <p:nvPr/>
        </p:nvGraphicFramePr>
        <p:xfrm>
          <a:off x="4095750" y="4292600"/>
          <a:ext cx="3327400" cy="838200"/>
        </p:xfrm>
        <a:graphic>
          <a:graphicData uri="http://schemas.openxmlformats.org/presentationml/2006/ole">
            <p:oleObj spid="_x0000_s18450" name="Equation" r:id="rId6" imgW="3327400" imgH="838200" progId="Equation.3">
              <p:embed/>
            </p:oleObj>
          </a:graphicData>
        </a:graphic>
      </p:graphicFrame>
      <p:pic>
        <p:nvPicPr>
          <p:cNvPr id="18441" name="Picture 12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6820" grpId="0"/>
      <p:bldP spid="1186821" grpId="0" autoUpdateAnimBg="0"/>
      <p:bldP spid="1186823" grpId="0" autoUpdateAnimBg="0"/>
      <p:bldP spid="11868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3571868" y="357166"/>
            <a:ext cx="5072098" cy="1214446"/>
            <a:chOff x="3571868" y="357166"/>
            <a:chExt cx="5072098" cy="1214446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571868" y="357166"/>
              <a:ext cx="5072098" cy="121444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3571868" y="428604"/>
              <a:ext cx="4929222" cy="1000132"/>
              <a:chOff x="864" y="164"/>
              <a:chExt cx="3650" cy="690"/>
            </a:xfrm>
            <a:solidFill>
              <a:srgbClr val="FFC000"/>
            </a:solidFill>
          </p:grpSpPr>
          <p:graphicFrame>
            <p:nvGraphicFramePr>
              <p:cNvPr id="18" name="Object 16"/>
              <p:cNvGraphicFramePr>
                <a:graphicFrameLocks noChangeAspect="1"/>
              </p:cNvGraphicFramePr>
              <p:nvPr/>
            </p:nvGraphicFramePr>
            <p:xfrm>
              <a:off x="1152" y="164"/>
              <a:ext cx="2352" cy="352"/>
            </p:xfrm>
            <a:graphic>
              <a:graphicData uri="http://schemas.openxmlformats.org/presentationml/2006/ole">
                <p:oleObj spid="_x0000_s19474" name="Equation" r:id="rId4" imgW="1357920" imgH="190800" progId="Equation.3">
                  <p:embed/>
                </p:oleObj>
              </a:graphicData>
            </a:graphic>
          </p:graphicFrame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864" y="624"/>
                <a:ext cx="624" cy="0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20" name="Object 18"/>
              <p:cNvGraphicFramePr>
                <a:graphicFrameLocks noChangeAspect="1"/>
              </p:cNvGraphicFramePr>
              <p:nvPr/>
            </p:nvGraphicFramePr>
            <p:xfrm>
              <a:off x="1394" y="458"/>
              <a:ext cx="3120" cy="396"/>
            </p:xfrm>
            <a:graphic>
              <a:graphicData uri="http://schemas.openxmlformats.org/presentationml/2006/ole">
                <p:oleObj spid="_x0000_s19475" name="Equation" r:id="rId5" imgW="1797840" imgH="219240" progId="Equation.DSMT4">
                  <p:embed/>
                </p:oleObj>
              </a:graphicData>
            </a:graphic>
          </p:graphicFrame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864" y="720"/>
                <a:ext cx="624" cy="0"/>
              </a:xfrm>
              <a:prstGeom prst="line">
                <a:avLst/>
              </a:prstGeom>
              <a:grpFill/>
              <a:ln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>
                <a:off x="1104" y="672"/>
                <a:ext cx="95" cy="95"/>
              </a:xfrm>
              <a:prstGeom prst="line">
                <a:avLst/>
              </a:prstGeom>
              <a:grpFill/>
              <a:ln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184775" name="Text Box 7"/>
          <p:cNvSpPr txBox="1">
            <a:spLocks noChangeArrowheads="1"/>
          </p:cNvSpPr>
          <p:nvPr/>
        </p:nvSpPr>
        <p:spPr bwMode="auto">
          <a:xfrm>
            <a:off x="857250" y="1530353"/>
            <a:ext cx="741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</a:rPr>
              <a:t>          </a:t>
            </a:r>
            <a:r>
              <a:rPr kumimoji="1" lang="zh-CN" altLang="en-US" dirty="0">
                <a:latin typeface="Times New Roman" pitchFamily="18" charset="0"/>
              </a:rPr>
              <a:t>若事件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sz="2400" baseline="-250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baseline="-25000" dirty="0">
                <a:latin typeface="Times New Roman" pitchFamily="18" charset="0"/>
              </a:rPr>
              <a:t>2 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… 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i="1" baseline="-25000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中任意两个事件相互独立，即对于一切 </a:t>
            </a:r>
            <a:r>
              <a:rPr kumimoji="1" lang="en-US" altLang="zh-CN" dirty="0">
                <a:latin typeface="Times New Roman" pitchFamily="18" charset="0"/>
              </a:rPr>
              <a:t>1 </a:t>
            </a:r>
            <a:r>
              <a:rPr kumimoji="1" lang="en-US" altLang="zh-CN" sz="2400" dirty="0">
                <a:latin typeface="Times New Roman" pitchFamily="18" charset="0"/>
              </a:rPr>
              <a:t>≤</a:t>
            </a:r>
            <a:r>
              <a:rPr kumimoji="1" lang="en-US" altLang="zh-CN" i="1" dirty="0" err="1">
                <a:latin typeface="Times New Roman" pitchFamily="18" charset="0"/>
              </a:rPr>
              <a:t>i</a:t>
            </a:r>
            <a:r>
              <a:rPr kumimoji="1" lang="en-US" altLang="zh-CN" i="1" dirty="0">
                <a:latin typeface="Times New Roman" pitchFamily="18" charset="0"/>
              </a:rPr>
              <a:t>&lt; j </a:t>
            </a:r>
            <a:r>
              <a:rPr kumimoji="1" lang="en-US" altLang="zh-CN" sz="2400" dirty="0">
                <a:latin typeface="Times New Roman" pitchFamily="18" charset="0"/>
              </a:rPr>
              <a:t>≤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  <a:r>
              <a:rPr kumimoji="1" lang="zh-CN" altLang="en-US" dirty="0">
                <a:latin typeface="Times New Roman" pitchFamily="18" charset="0"/>
              </a:rPr>
              <a:t>有</a:t>
            </a:r>
            <a:endParaRPr kumimoji="1" lang="zh-CN" altLang="en-US" sz="2000" i="1" dirty="0">
              <a:latin typeface="Times New Roman" pitchFamily="18" charset="0"/>
            </a:endParaRPr>
          </a:p>
        </p:txBody>
      </p:sp>
      <p:graphicFrame>
        <p:nvGraphicFramePr>
          <p:cNvPr id="1184776" name="Object 8"/>
          <p:cNvGraphicFramePr>
            <a:graphicFrameLocks noChangeAspect="1"/>
          </p:cNvGraphicFramePr>
          <p:nvPr/>
        </p:nvGraphicFramePr>
        <p:xfrm>
          <a:off x="1979613" y="2641603"/>
          <a:ext cx="3600450" cy="568325"/>
        </p:xfrm>
        <a:graphic>
          <a:graphicData uri="http://schemas.openxmlformats.org/presentationml/2006/ole">
            <p:oleObj spid="_x0000_s19468" name="Equation" r:id="rId6" imgW="1530000" imgH="228960" progId="Equation.DSMT4">
              <p:embed/>
            </p:oleObj>
          </a:graphicData>
        </a:graphic>
      </p:graphicFrame>
      <p:graphicFrame>
        <p:nvGraphicFramePr>
          <p:cNvPr id="1184777" name="Object 9"/>
          <p:cNvGraphicFramePr>
            <a:graphicFrameLocks noChangeAspect="1"/>
          </p:cNvGraphicFramePr>
          <p:nvPr/>
        </p:nvGraphicFramePr>
        <p:xfrm>
          <a:off x="806450" y="3173415"/>
          <a:ext cx="5710238" cy="582613"/>
        </p:xfrm>
        <a:graphic>
          <a:graphicData uri="http://schemas.openxmlformats.org/presentationml/2006/ole">
            <p:oleObj spid="_x0000_s19469" name="Equation" r:id="rId7" imgW="2132280" imgH="219240" progId="Equation.DSMT4">
              <p:embed/>
            </p:oleObj>
          </a:graphicData>
        </a:graphic>
      </p:graphicFrame>
      <p:sp>
        <p:nvSpPr>
          <p:cNvPr id="1184783" name="Text Box 15" descr="羊皮纸"/>
          <p:cNvSpPr txBox="1">
            <a:spLocks noChangeArrowheads="1"/>
          </p:cNvSpPr>
          <p:nvPr/>
        </p:nvSpPr>
        <p:spPr bwMode="auto">
          <a:xfrm>
            <a:off x="827088" y="1522415"/>
            <a:ext cx="215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endParaRPr lang="zh-CN" altLang="en-US">
              <a:solidFill>
                <a:srgbClr val="B40000"/>
              </a:solidFill>
              <a:latin typeface="Times New Roman" pitchFamily="18" charset="0"/>
            </a:endParaRPr>
          </a:p>
        </p:txBody>
      </p:sp>
      <p:sp>
        <p:nvSpPr>
          <p:cNvPr id="1184784" name="Rectangle 16"/>
          <p:cNvSpPr>
            <a:spLocks noGrp="1" noChangeArrowheads="1"/>
          </p:cNvSpPr>
          <p:nvPr>
            <p:ph type="title"/>
          </p:nvPr>
        </p:nvSpPr>
        <p:spPr>
          <a:xfrm>
            <a:off x="714348" y="357166"/>
            <a:ext cx="228601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CC"/>
                </a:solidFill>
              </a:rPr>
              <a:t>(3) </a:t>
            </a:r>
            <a:r>
              <a:rPr lang="en-US" altLang="zh-CN" sz="2800" i="1" dirty="0" smtClean="0">
                <a:solidFill>
                  <a:srgbClr val="0000CC"/>
                </a:solidFill>
              </a:rPr>
              <a:t>n</a:t>
            </a:r>
            <a:r>
              <a:rPr lang="en-US" altLang="zh-CN" sz="2800" dirty="0" smtClean="0">
                <a:solidFill>
                  <a:srgbClr val="0000CC"/>
                </a:solidFill>
              </a:rPr>
              <a:t> </a:t>
            </a:r>
            <a:r>
              <a:rPr lang="zh-CN" altLang="en-US" sz="2800" dirty="0" smtClean="0">
                <a:solidFill>
                  <a:srgbClr val="0000CC"/>
                </a:solidFill>
              </a:rPr>
              <a:t>个事件</a:t>
            </a:r>
            <a:r>
              <a:rPr lang="en-US" altLang="zh-CN" sz="2800" dirty="0" smtClean="0">
                <a:solidFill>
                  <a:srgbClr val="0000CC"/>
                </a:solidFill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</a:rPr>
            </a:br>
            <a:r>
              <a:rPr lang="en-US" altLang="zh-CN" sz="2800" dirty="0" smtClean="0">
                <a:solidFill>
                  <a:srgbClr val="0000CC"/>
                </a:solidFill>
              </a:rPr>
              <a:t>    </a:t>
            </a:r>
            <a:r>
              <a:rPr lang="zh-CN" altLang="en-US" sz="2800" dirty="0" smtClean="0">
                <a:solidFill>
                  <a:srgbClr val="0000CC"/>
                </a:solidFill>
              </a:rPr>
              <a:t>的独立性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28675" y="3803671"/>
            <a:ext cx="78486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itchFamily="18" charset="0"/>
                <a:ea typeface="黑体" pitchFamily="2" charset="-122"/>
              </a:rPr>
              <a:t>                 </a:t>
            </a:r>
            <a:r>
              <a:rPr kumimoji="1" lang="zh-CN" altLang="en-US" dirty="0">
                <a:latin typeface="Times New Roman" pitchFamily="18" charset="0"/>
              </a:rPr>
              <a:t>设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sz="2400" baseline="-25000" dirty="0">
                <a:latin typeface="Times New Roman" pitchFamily="18" charset="0"/>
              </a:rPr>
              <a:t>1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baseline="-25000" dirty="0">
                <a:latin typeface="Times New Roman" pitchFamily="18" charset="0"/>
              </a:rPr>
              <a:t>2 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dirty="0">
                <a:latin typeface="Times New Roman" pitchFamily="18" charset="0"/>
              </a:rPr>
              <a:t>… </a:t>
            </a:r>
            <a:r>
              <a:rPr kumimoji="1" lang="zh-CN" altLang="en-US" dirty="0">
                <a:latin typeface="Times New Roman" pitchFamily="18" charset="0"/>
              </a:rPr>
              <a:t>，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i="1" baseline="-25000" dirty="0">
                <a:latin typeface="Times New Roman" pitchFamily="18" charset="0"/>
              </a:rPr>
              <a:t>n</a:t>
            </a:r>
            <a:r>
              <a:rPr kumimoji="1" lang="zh-CN" altLang="en-US" dirty="0">
                <a:latin typeface="Times New Roman" pitchFamily="18" charset="0"/>
              </a:rPr>
              <a:t>为</a:t>
            </a:r>
            <a:r>
              <a:rPr kumimoji="1" lang="en-US" altLang="zh-CN" i="1" dirty="0">
                <a:latin typeface="Times New Roman" pitchFamily="18" charset="0"/>
              </a:rPr>
              <a:t>n </a:t>
            </a:r>
            <a:r>
              <a:rPr kumimoji="1" lang="zh-CN" altLang="en-US" dirty="0">
                <a:latin typeface="Times New Roman" pitchFamily="18" charset="0"/>
              </a:rPr>
              <a:t>个事件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若对于任意</a:t>
            </a:r>
            <a:r>
              <a:rPr kumimoji="1" lang="en-US" altLang="zh-CN" i="1" dirty="0">
                <a:latin typeface="Times New Roman" pitchFamily="18" charset="0"/>
              </a:rPr>
              <a:t>k</a:t>
            </a:r>
            <a:r>
              <a:rPr kumimoji="1" lang="en-US" altLang="zh-CN" dirty="0">
                <a:latin typeface="Times New Roman" pitchFamily="18" charset="0"/>
              </a:rPr>
              <a:t>(2≤</a:t>
            </a:r>
            <a:r>
              <a:rPr kumimoji="1" lang="en-US" altLang="zh-CN" i="1" dirty="0">
                <a:latin typeface="Times New Roman" pitchFamily="18" charset="0"/>
              </a:rPr>
              <a:t>k</a:t>
            </a:r>
            <a:r>
              <a:rPr kumimoji="1" lang="en-US" altLang="zh-CN" dirty="0">
                <a:latin typeface="Times New Roman" pitchFamily="18" charset="0"/>
              </a:rPr>
              <a:t>≤</a:t>
            </a:r>
            <a:r>
              <a:rPr kumimoji="1" lang="en-US" altLang="zh-CN" i="1" dirty="0">
                <a:latin typeface="Times New Roman" pitchFamily="18" charset="0"/>
              </a:rPr>
              <a:t>n</a:t>
            </a:r>
            <a:r>
              <a:rPr kumimoji="1" lang="en-US" altLang="zh-CN" dirty="0">
                <a:latin typeface="Times New Roman" pitchFamily="18" charset="0"/>
              </a:rPr>
              <a:t>), </a:t>
            </a:r>
            <a:r>
              <a:rPr kumimoji="1" lang="zh-CN" altLang="en-US" dirty="0">
                <a:latin typeface="Times New Roman" pitchFamily="18" charset="0"/>
              </a:rPr>
              <a:t>及 </a:t>
            </a:r>
            <a:r>
              <a:rPr kumimoji="1" lang="en-US" altLang="zh-CN" dirty="0">
                <a:latin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</a:rPr>
              <a:t>≤</a:t>
            </a:r>
            <a:r>
              <a:rPr kumimoji="1" lang="en-US" altLang="zh-CN" i="1" dirty="0">
                <a:latin typeface="Times New Roman" pitchFamily="18" charset="0"/>
              </a:rPr>
              <a:t>i </a:t>
            </a:r>
            <a:r>
              <a:rPr kumimoji="1" lang="en-US" altLang="zh-CN" baseline="-25000" dirty="0">
                <a:latin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</a:rPr>
              <a:t>&lt; </a:t>
            </a:r>
            <a:r>
              <a:rPr kumimoji="1" lang="en-US" altLang="zh-CN" i="1" dirty="0" err="1">
                <a:latin typeface="Times New Roman" pitchFamily="18" charset="0"/>
              </a:rPr>
              <a:t>i</a:t>
            </a:r>
            <a:r>
              <a:rPr kumimoji="1" lang="en-US" altLang="zh-CN" i="1" dirty="0">
                <a:latin typeface="Times New Roman" pitchFamily="18" charset="0"/>
              </a:rPr>
              <a:t> </a:t>
            </a:r>
            <a:r>
              <a:rPr kumimoji="1" lang="en-US" altLang="zh-CN" baseline="-25000" dirty="0">
                <a:latin typeface="Times New Roman" pitchFamily="18" charset="0"/>
              </a:rPr>
              <a:t>2</a:t>
            </a:r>
            <a:r>
              <a:rPr kumimoji="1" lang="en-US" altLang="zh-CN" dirty="0">
                <a:latin typeface="Times New Roman" pitchFamily="18" charset="0"/>
              </a:rPr>
              <a:t>&lt; </a:t>
            </a:r>
            <a:r>
              <a:rPr kumimoji="1" lang="en-US" altLang="zh-CN" dirty="0">
                <a:latin typeface="Times New Roman" pitchFamily="18" charset="0"/>
                <a:cs typeface="Times New Roman" pitchFamily="18" charset="0"/>
              </a:rPr>
              <a:t>··· &lt; </a:t>
            </a:r>
            <a:r>
              <a:rPr kumimoji="1" lang="en-US" altLang="zh-CN" i="1" dirty="0" err="1">
                <a:latin typeface="Times New Roman" pitchFamily="18" charset="0"/>
              </a:rPr>
              <a:t>i</a:t>
            </a:r>
            <a:r>
              <a:rPr kumimoji="1" lang="en-US" altLang="zh-CN" i="1" dirty="0">
                <a:latin typeface="Times New Roman" pitchFamily="18" charset="0"/>
              </a:rPr>
              <a:t> </a:t>
            </a:r>
            <a:r>
              <a:rPr kumimoji="1" lang="en-US" altLang="zh-CN" baseline="-25000" dirty="0" err="1">
                <a:latin typeface="Times New Roman" pitchFamily="18" charset="0"/>
              </a:rPr>
              <a:t>k</a:t>
            </a:r>
            <a:r>
              <a:rPr kumimoji="1" lang="en-US" altLang="zh-CN" dirty="0" err="1">
                <a:latin typeface="Times New Roman" pitchFamily="18" charset="0"/>
              </a:rPr>
              <a:t>≤</a:t>
            </a:r>
            <a:r>
              <a:rPr kumimoji="1" lang="en-US" altLang="zh-CN" i="1" dirty="0" err="1">
                <a:latin typeface="Times New Roman" pitchFamily="18" charset="0"/>
              </a:rPr>
              <a:t>n</a:t>
            </a:r>
            <a:r>
              <a:rPr kumimoji="1" lang="en-US" altLang="zh-CN" sz="2400" i="1" dirty="0">
                <a:latin typeface="Times New Roman" pitchFamily="18" charset="0"/>
              </a:rPr>
              <a:t> 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842963" y="3803671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定义 </a:t>
            </a:r>
            <a:r>
              <a:rPr lang="en-US" altLang="zh-CN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1.11</a:t>
            </a:r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900113" y="5160983"/>
          <a:ext cx="7234237" cy="633413"/>
        </p:xfrm>
        <a:graphic>
          <a:graphicData uri="http://schemas.openxmlformats.org/presentationml/2006/ole">
            <p:oleObj spid="_x0000_s19470" name="Equation" r:id="rId8" imgW="2849760" imgH="248040" progId="Equation.DSMT4">
              <p:embed/>
            </p:oleObj>
          </a:graphicData>
        </a:graphic>
      </p:graphicFrame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863600" y="5846783"/>
          <a:ext cx="4860925" cy="582613"/>
        </p:xfrm>
        <a:graphic>
          <a:graphicData uri="http://schemas.openxmlformats.org/presentationml/2006/ole">
            <p:oleObj spid="_x0000_s19471" name="Equation" r:id="rId9" imgW="1816920" imgH="219240" progId="Equation.DSMT4">
              <p:embed/>
            </p:oleObj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6357950" y="2285992"/>
            <a:ext cx="2428892" cy="1357322"/>
            <a:chOff x="6357950" y="1928802"/>
            <a:chExt cx="2428892" cy="1357322"/>
          </a:xfrm>
        </p:grpSpPr>
        <p:sp>
          <p:nvSpPr>
            <p:cNvPr id="14" name="圆角矩形标注 13"/>
            <p:cNvSpPr/>
            <p:nvPr/>
          </p:nvSpPr>
          <p:spPr bwMode="auto">
            <a:xfrm>
              <a:off x="6357950" y="1928802"/>
              <a:ext cx="2428892" cy="1357322"/>
            </a:xfrm>
            <a:prstGeom prst="wedgeRoundRectCallout">
              <a:avLst>
                <a:gd name="adj1" fmla="val 8867"/>
                <a:gd name="adj2" fmla="val 170197"/>
                <a:gd name="adj3" fmla="val 16667"/>
              </a:avLst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6478617" y="1928813"/>
            <a:ext cx="2308225" cy="1217612"/>
          </p:xfrm>
          <a:graphic>
            <a:graphicData uri="http://schemas.openxmlformats.org/presentationml/2006/ole">
              <p:oleObj spid="_x0000_s19473" name="Equation" r:id="rId10" imgW="1396800" imgH="736560" progId="Equation.DSMT4">
                <p:embed/>
              </p:oleObj>
            </a:graphicData>
          </a:graphic>
        </p:graphicFrame>
      </p:grpSp>
      <p:sp>
        <p:nvSpPr>
          <p:cNvPr id="24" name="矩形 23"/>
          <p:cNvSpPr/>
          <p:nvPr/>
        </p:nvSpPr>
        <p:spPr>
          <a:xfrm>
            <a:off x="2955089" y="785794"/>
            <a:ext cx="5453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B40000"/>
                </a:solidFill>
                <a:latin typeface="黑体" pitchFamily="2" charset="-122"/>
                <a:ea typeface="黑体" pitchFamily="2" charset="-122"/>
              </a:rPr>
              <a:t>注</a:t>
            </a:r>
            <a:endParaRPr lang="zh-CN" altLang="en-US" dirty="0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18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5" grpId="0" autoUpdateAnimBg="0"/>
      <p:bldP spid="1184783" grpId="0"/>
      <p:bldP spid="8" grpId="0" autoUpdateAnimBg="0"/>
      <p:bldP spid="9" grpId="0" autoUpdateAnimBg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44" name="Object 4"/>
          <p:cNvGraphicFramePr>
            <a:graphicFrameLocks noChangeAspect="1"/>
          </p:cNvGraphicFramePr>
          <p:nvPr/>
        </p:nvGraphicFramePr>
        <p:xfrm>
          <a:off x="966788" y="1625600"/>
          <a:ext cx="7620000" cy="977900"/>
        </p:xfrm>
        <a:graphic>
          <a:graphicData uri="http://schemas.openxmlformats.org/presentationml/2006/ole">
            <p:oleObj spid="_x0000_s21514" name="公式" r:id="rId4" imgW="7620000" imgH="977900" progId="Equation.3">
              <p:embed/>
            </p:oleObj>
          </a:graphicData>
        </a:graphic>
      </p:graphicFrame>
      <p:graphicFrame>
        <p:nvGraphicFramePr>
          <p:cNvPr id="1187845" name="Object 5"/>
          <p:cNvGraphicFramePr>
            <a:graphicFrameLocks noChangeAspect="1"/>
          </p:cNvGraphicFramePr>
          <p:nvPr/>
        </p:nvGraphicFramePr>
        <p:xfrm>
          <a:off x="855663" y="2681288"/>
          <a:ext cx="7939087" cy="2176462"/>
        </p:xfrm>
        <a:graphic>
          <a:graphicData uri="http://schemas.openxmlformats.org/presentationml/2006/ole">
            <p:oleObj spid="_x0000_s21515" name="Equation" r:id="rId5" imgW="3352800" imgH="939800" progId="Equation.DSMT4">
              <p:embed/>
            </p:oleObj>
          </a:graphicData>
        </a:graphic>
      </p:graphicFrame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881063" y="454025"/>
            <a:ext cx="434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87847" name="Rectangle 7"/>
          <p:cNvSpPr>
            <a:spLocks noGrp="1" noChangeArrowheads="1"/>
          </p:cNvSpPr>
          <p:nvPr>
            <p:ph type="title"/>
          </p:nvPr>
        </p:nvSpPr>
        <p:spPr>
          <a:xfrm>
            <a:off x="827088" y="4857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smtClean="0">
                <a:solidFill>
                  <a:srgbClr val="0000CC"/>
                </a:solidFill>
              </a:rPr>
              <a:t>（</a:t>
            </a:r>
            <a:r>
              <a:rPr lang="en-US" altLang="zh-CN" sz="3200" smtClean="0">
                <a:solidFill>
                  <a:srgbClr val="0000CC"/>
                </a:solidFill>
              </a:rPr>
              <a:t>4</a:t>
            </a:r>
            <a:r>
              <a:rPr lang="zh-CN" altLang="en-US" sz="3200" smtClean="0">
                <a:solidFill>
                  <a:srgbClr val="0000CC"/>
                </a:solidFill>
              </a:rPr>
              <a:t>）</a:t>
            </a:r>
            <a:r>
              <a:rPr lang="zh-CN" altLang="en-US" sz="3200" smtClean="0">
                <a:solidFill>
                  <a:srgbClr val="0000CC"/>
                </a:solidFill>
                <a:latin typeface="黑体" pitchFamily="2" charset="-122"/>
              </a:rPr>
              <a:t>两个结论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8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8" name="Rectangle 4"/>
          <p:cNvSpPr>
            <a:spLocks noChangeArrowheads="1"/>
          </p:cNvSpPr>
          <p:nvPr/>
        </p:nvSpPr>
        <p:spPr bwMode="auto">
          <a:xfrm>
            <a:off x="3089275" y="669925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i="1">
                <a:latin typeface="Times New Roman" pitchFamily="18" charset="0"/>
              </a:rPr>
              <a:t>n </a:t>
            </a:r>
            <a:r>
              <a:rPr kumimoji="1" lang="zh-CN" altLang="en-US">
                <a:latin typeface="Times New Roman" pitchFamily="18" charset="0"/>
              </a:rPr>
              <a:t>个独立事件和的概率公式</a:t>
            </a:r>
            <a:r>
              <a:rPr kumimoji="1" lang="en-US" altLang="zh-CN">
                <a:latin typeface="Times New Roman" pitchFamily="18" charset="0"/>
              </a:rPr>
              <a:t>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60538" y="1250950"/>
            <a:ext cx="5443537" cy="646113"/>
            <a:chOff x="996" y="468"/>
            <a:chExt cx="3429" cy="407"/>
          </a:xfrm>
        </p:grpSpPr>
        <p:graphicFrame>
          <p:nvGraphicFramePr>
            <p:cNvPr id="22535" name="Object 6"/>
            <p:cNvGraphicFramePr>
              <a:graphicFrameLocks noChangeAspect="1"/>
            </p:cNvGraphicFramePr>
            <p:nvPr/>
          </p:nvGraphicFramePr>
          <p:xfrm>
            <a:off x="1698" y="468"/>
            <a:ext cx="1445" cy="407"/>
          </p:xfrm>
          <a:graphic>
            <a:graphicData uri="http://schemas.openxmlformats.org/presentationml/2006/ole">
              <p:oleObj spid="_x0000_s22557" name="公式" r:id="rId4" imgW="803160" imgH="219240" progId="Equation.3">
                <p:embed/>
              </p:oleObj>
            </a:graphicData>
          </a:graphic>
        </p:graphicFrame>
        <p:sp>
          <p:nvSpPr>
            <p:cNvPr id="22544" name="Rectangle 7"/>
            <p:cNvSpPr>
              <a:spLocks noChangeArrowheads="1"/>
            </p:cNvSpPr>
            <p:nvPr/>
          </p:nvSpPr>
          <p:spPr bwMode="auto">
            <a:xfrm>
              <a:off x="996" y="499"/>
              <a:ext cx="34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宋体" pitchFamily="2" charset="-122"/>
                </a:rPr>
                <a:t>设</a:t>
              </a:r>
              <a:r>
                <a:rPr kumimoji="1" lang="zh-CN" altLang="en-US">
                  <a:latin typeface="Times New Roman" pitchFamily="18" charset="0"/>
                </a:rPr>
                <a:t>事件                         </a:t>
              </a:r>
              <a:r>
                <a:rPr kumimoji="1" lang="zh-CN" altLang="en-US">
                  <a:latin typeface="宋体" pitchFamily="2" charset="-122"/>
                </a:rPr>
                <a:t>相互独立</a:t>
              </a:r>
              <a:r>
                <a:rPr kumimoji="1" lang="en-US" altLang="zh-CN">
                  <a:latin typeface="宋体" pitchFamily="2" charset="-122"/>
                </a:rPr>
                <a:t>,</a:t>
              </a:r>
              <a:r>
                <a:rPr kumimoji="1" lang="zh-CN" altLang="en-US">
                  <a:latin typeface="宋体" pitchFamily="2" charset="-122"/>
                </a:rPr>
                <a:t>则</a:t>
              </a:r>
            </a:p>
          </p:txBody>
        </p:sp>
      </p:grpSp>
      <p:graphicFrame>
        <p:nvGraphicFramePr>
          <p:cNvPr id="1188872" name="Object 8"/>
          <p:cNvGraphicFramePr>
            <a:graphicFrameLocks noChangeAspect="1"/>
          </p:cNvGraphicFramePr>
          <p:nvPr/>
        </p:nvGraphicFramePr>
        <p:xfrm>
          <a:off x="4156075" y="1866900"/>
          <a:ext cx="3971925" cy="609600"/>
        </p:xfrm>
        <a:graphic>
          <a:graphicData uri="http://schemas.openxmlformats.org/presentationml/2006/ole">
            <p:oleObj spid="_x0000_s22558" name="Equation" r:id="rId5" imgW="1635120" imgH="248040" progId="Equation.DSMT4">
              <p:embed/>
            </p:oleObj>
          </a:graphicData>
        </a:graphic>
      </p:graphicFrame>
      <p:graphicFrame>
        <p:nvGraphicFramePr>
          <p:cNvPr id="1188873" name="Object 9"/>
          <p:cNvGraphicFramePr>
            <a:graphicFrameLocks noChangeAspect="1"/>
          </p:cNvGraphicFramePr>
          <p:nvPr/>
        </p:nvGraphicFramePr>
        <p:xfrm>
          <a:off x="4278313" y="2538413"/>
          <a:ext cx="3113087" cy="612775"/>
        </p:xfrm>
        <a:graphic>
          <a:graphicData uri="http://schemas.openxmlformats.org/presentationml/2006/ole">
            <p:oleObj spid="_x0000_s22559" name="Equation" r:id="rId6" imgW="1214280" imgH="228960" progId="Equation.DSMT4">
              <p:embed/>
            </p:oleObj>
          </a:graphicData>
        </a:graphic>
      </p:graphicFrame>
      <p:sp>
        <p:nvSpPr>
          <p:cNvPr id="1188874" name="Rectangle 10"/>
          <p:cNvSpPr>
            <a:spLocks noChangeArrowheads="1"/>
          </p:cNvSpPr>
          <p:nvPr/>
        </p:nvSpPr>
        <p:spPr bwMode="auto">
          <a:xfrm>
            <a:off x="1077913" y="1905000"/>
            <a:ext cx="3124200" cy="5794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>
                <a:latin typeface="Times New Roman" pitchFamily="18" charset="0"/>
              </a:rPr>
              <a:t>     </a:t>
            </a:r>
          </a:p>
        </p:txBody>
      </p:sp>
      <p:graphicFrame>
        <p:nvGraphicFramePr>
          <p:cNvPr id="1188875" name="Object 11"/>
          <p:cNvGraphicFramePr>
            <a:graphicFrameLocks noChangeAspect="1"/>
          </p:cNvGraphicFramePr>
          <p:nvPr/>
        </p:nvGraphicFramePr>
        <p:xfrm>
          <a:off x="4168775" y="3224213"/>
          <a:ext cx="4383088" cy="614362"/>
        </p:xfrm>
        <a:graphic>
          <a:graphicData uri="http://schemas.openxmlformats.org/presentationml/2006/ole">
            <p:oleObj spid="_x0000_s22560" name="Equation" r:id="rId7" imgW="1711800" imgH="228960" progId="Equation.DSMT4">
              <p:embed/>
            </p:oleObj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031875" y="3482975"/>
            <a:ext cx="2362200" cy="1752600"/>
            <a:chOff x="576" y="2016"/>
            <a:chExt cx="1488" cy="1104"/>
          </a:xfrm>
        </p:grpSpPr>
        <p:sp>
          <p:nvSpPr>
            <p:cNvPr id="22543" name="AutoShape 13" descr="A-2-048"/>
            <p:cNvSpPr>
              <a:spLocks noChangeArrowheads="1"/>
            </p:cNvSpPr>
            <p:nvPr/>
          </p:nvSpPr>
          <p:spPr bwMode="auto">
            <a:xfrm>
              <a:off x="576" y="2016"/>
              <a:ext cx="1488" cy="1104"/>
            </a:xfrm>
            <a:prstGeom prst="wedgeRoundRectCallout">
              <a:avLst>
                <a:gd name="adj1" fmla="val 166532"/>
                <a:gd name="adj2" fmla="val -29259"/>
                <a:gd name="adj3" fmla="val 16667"/>
              </a:avLst>
            </a:prstGeom>
            <a:blipFill dpi="0" rotWithShape="0">
              <a:blip r:embed="rId8" cstate="print"/>
              <a:srcRect/>
              <a:stretch>
                <a:fillRect/>
              </a:stretch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kumimoji="1" lang="en-US" altLang="zh-CN" sz="2400">
                <a:solidFill>
                  <a:schemeClr val="tx2"/>
                </a:solidFill>
                <a:latin typeface="Times New Roman" pitchFamily="18" charset="0"/>
              </a:endParaRPr>
            </a:p>
            <a:p>
              <a:pPr eaLnBrk="1" hangingPunct="1"/>
              <a:endParaRPr kumimoji="1" lang="en-US" altLang="zh-CN" sz="2400">
                <a:solidFill>
                  <a:schemeClr val="tx2"/>
                </a:solidFill>
                <a:latin typeface="Times New Roman" pitchFamily="18" charset="0"/>
              </a:endParaRPr>
            </a:p>
            <a:p>
              <a:pPr eaLnBrk="1" hangingPunct="1"/>
              <a:r>
                <a:rPr kumimoji="1" lang="zh-CN" altLang="en-US">
                  <a:solidFill>
                    <a:schemeClr val="tx2"/>
                  </a:solidFill>
                  <a:latin typeface="Times New Roman" pitchFamily="18" charset="0"/>
                </a:rPr>
                <a:t>也相互独立</a:t>
              </a:r>
            </a:p>
          </p:txBody>
        </p:sp>
        <p:graphicFrame>
          <p:nvGraphicFramePr>
            <p:cNvPr id="22534" name="Object 14"/>
            <p:cNvGraphicFramePr>
              <a:graphicFrameLocks noChangeAspect="1"/>
            </p:cNvGraphicFramePr>
            <p:nvPr/>
          </p:nvGraphicFramePr>
          <p:xfrm>
            <a:off x="672" y="2304"/>
            <a:ext cx="1304" cy="386"/>
          </p:xfrm>
          <a:graphic>
            <a:graphicData uri="http://schemas.openxmlformats.org/presentationml/2006/ole">
              <p:oleObj spid="_x0000_s22561" name="公式" r:id="rId9" imgW="803160" imgH="228960" progId="Equation.3">
                <p:embed/>
              </p:oleObj>
            </a:graphicData>
          </a:graphic>
        </p:graphicFrame>
      </p:grpSp>
      <p:sp>
        <p:nvSpPr>
          <p:cNvPr id="1188879" name="Rectangle 15"/>
          <p:cNvSpPr>
            <a:spLocks noChangeArrowheads="1"/>
          </p:cNvSpPr>
          <p:nvPr/>
        </p:nvSpPr>
        <p:spPr bwMode="auto">
          <a:xfrm>
            <a:off x="1031875" y="5235575"/>
            <a:ext cx="7285038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kumimoji="1" lang="zh-CN" altLang="en-US">
                <a:latin typeface="Times New Roman" pitchFamily="18" charset="0"/>
              </a:rPr>
              <a:t>即    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个独立事件至少有一个发生的概率等于</a:t>
            </a:r>
          </a:p>
          <a:p>
            <a:pPr algn="l" eaLnBrk="1" hangingPunct="1">
              <a:lnSpc>
                <a:spcPct val="140000"/>
              </a:lnSpc>
            </a:pP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减去各自对立事件概率的乘积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88880" name="Object 16"/>
          <p:cNvGraphicFramePr>
            <a:graphicFrameLocks noChangeAspect="1"/>
          </p:cNvGraphicFramePr>
          <p:nvPr/>
        </p:nvGraphicFramePr>
        <p:xfrm>
          <a:off x="1077913" y="1866900"/>
          <a:ext cx="3124200" cy="536575"/>
        </p:xfrm>
        <a:graphic>
          <a:graphicData uri="http://schemas.openxmlformats.org/presentationml/2006/ole">
            <p:oleObj spid="_x0000_s22562" name="Equation" r:id="rId10" imgW="1333500" imgH="228600" progId="Equation.3">
              <p:embed/>
            </p:oleObj>
          </a:graphicData>
        </a:graphic>
      </p:graphicFrame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827088" y="6334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88883" name="Rectangle 19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00CC"/>
                </a:solidFill>
              </a:rPr>
              <a:t>结论的应用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8" grpId="0" autoUpdateAnimBg="0"/>
      <p:bldP spid="1188874" grpId="0" animBg="1" autoUpdateAnimBg="0"/>
      <p:bldP spid="11888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Text Box 4"/>
          <p:cNvSpPr txBox="1">
            <a:spLocks noChangeArrowheads="1"/>
          </p:cNvSpPr>
          <p:nvPr/>
        </p:nvSpPr>
        <p:spPr bwMode="auto">
          <a:xfrm>
            <a:off x="827088" y="963613"/>
            <a:ext cx="79200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假设每个人血清中是否含有肝炎病毒相互独立，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混合</a:t>
            </a:r>
            <a:r>
              <a:rPr kumimoji="1" lang="en-US" altLang="zh-CN">
                <a:latin typeface="Times New Roman" pitchFamily="18" charset="0"/>
              </a:rPr>
              <a:t>100</a:t>
            </a:r>
            <a:r>
              <a:rPr kumimoji="1" lang="zh-CN" altLang="en-US">
                <a:latin typeface="Times New Roman" pitchFamily="18" charset="0"/>
              </a:rPr>
              <a:t>个人的血清，求此血清中含有肝炎病毒的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概率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90917" name="Text Box 5"/>
          <p:cNvSpPr txBox="1">
            <a:spLocks noChangeArrowheads="1"/>
          </p:cNvSpPr>
          <p:nvPr/>
        </p:nvSpPr>
        <p:spPr bwMode="auto">
          <a:xfrm>
            <a:off x="854075" y="26368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190918" name="Object 6"/>
          <p:cNvGraphicFramePr>
            <a:graphicFrameLocks noChangeAspect="1"/>
          </p:cNvGraphicFramePr>
          <p:nvPr/>
        </p:nvGraphicFramePr>
        <p:xfrm>
          <a:off x="1403350" y="2660650"/>
          <a:ext cx="6337300" cy="561975"/>
        </p:xfrm>
        <a:graphic>
          <a:graphicData uri="http://schemas.openxmlformats.org/presentationml/2006/ole">
            <p:oleObj spid="_x0000_s23586" name="Equation" r:id="rId4" imgW="2581920" imgH="219240" progId="Equation.DSMT4">
              <p:embed/>
            </p:oleObj>
          </a:graphicData>
        </a:graphic>
      </p:graphicFrame>
      <p:sp>
        <p:nvSpPr>
          <p:cNvPr id="1190920" name="Text Box 8"/>
          <p:cNvSpPr txBox="1">
            <a:spLocks noChangeArrowheads="1"/>
          </p:cNvSpPr>
          <p:nvPr/>
        </p:nvSpPr>
        <p:spPr bwMode="auto">
          <a:xfrm>
            <a:off x="827088" y="452437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则</a:t>
            </a:r>
          </a:p>
        </p:txBody>
      </p:sp>
      <p:graphicFrame>
        <p:nvGraphicFramePr>
          <p:cNvPr id="1190921" name="Object 9"/>
          <p:cNvGraphicFramePr>
            <a:graphicFrameLocks noChangeAspect="1"/>
          </p:cNvGraphicFramePr>
          <p:nvPr/>
        </p:nvGraphicFramePr>
        <p:xfrm>
          <a:off x="1403350" y="4581525"/>
          <a:ext cx="2316163" cy="555625"/>
        </p:xfrm>
        <a:graphic>
          <a:graphicData uri="http://schemas.openxmlformats.org/presentationml/2006/ole">
            <p:oleObj spid="_x0000_s23587" name="Equation" r:id="rId5" imgW="946800" imgH="219240" progId="Equation.DSMT4">
              <p:embed/>
            </p:oleObj>
          </a:graphicData>
        </a:graphic>
      </p:graphicFrame>
      <p:graphicFrame>
        <p:nvGraphicFramePr>
          <p:cNvPr id="1190922" name="Object 10"/>
          <p:cNvGraphicFramePr>
            <a:graphicFrameLocks noChangeAspect="1"/>
          </p:cNvGraphicFramePr>
          <p:nvPr/>
        </p:nvGraphicFramePr>
        <p:xfrm>
          <a:off x="914400" y="5243513"/>
          <a:ext cx="3824288" cy="534987"/>
        </p:xfrm>
        <a:graphic>
          <a:graphicData uri="http://schemas.openxmlformats.org/presentationml/2006/ole">
            <p:oleObj spid="_x0000_s23588" name="Equation" r:id="rId6" imgW="3614760" imgH="524160" progId="Equation.DSMT4">
              <p:embed/>
            </p:oleObj>
          </a:graphicData>
        </a:graphic>
      </p:graphicFrame>
      <p:sp>
        <p:nvSpPr>
          <p:cNvPr id="23562" name="Text Box 20" descr="羊皮纸"/>
          <p:cNvSpPr txBox="1">
            <a:spLocks noChangeArrowheads="1"/>
          </p:cNvSpPr>
          <p:nvPr/>
        </p:nvSpPr>
        <p:spPr bwMode="auto">
          <a:xfrm>
            <a:off x="827088" y="635000"/>
            <a:ext cx="1944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90933" name="Object 21"/>
          <p:cNvGraphicFramePr>
            <a:graphicFrameLocks noChangeAspect="1"/>
          </p:cNvGraphicFramePr>
          <p:nvPr/>
        </p:nvGraphicFramePr>
        <p:xfrm>
          <a:off x="2843213" y="3284538"/>
          <a:ext cx="2178050" cy="355600"/>
        </p:xfrm>
        <a:graphic>
          <a:graphicData uri="http://schemas.openxmlformats.org/presentationml/2006/ole">
            <p:oleObj spid="_x0000_s23589" name="Equation" r:id="rId7" imgW="2170800" imgH="343080" progId="Equation.DSMT4">
              <p:embed/>
            </p:oleObj>
          </a:graphicData>
        </a:graphic>
      </p:graphicFrame>
      <p:sp>
        <p:nvSpPr>
          <p:cNvPr id="1190943" name="Rectangle 31"/>
          <p:cNvSpPr>
            <a:spLocks noGrp="1" noChangeArrowheads="1"/>
          </p:cNvSpPr>
          <p:nvPr>
            <p:ph type="title"/>
          </p:nvPr>
        </p:nvSpPr>
        <p:spPr>
          <a:xfrm>
            <a:off x="827088" y="298450"/>
            <a:ext cx="7696200" cy="1143000"/>
          </a:xfrm>
          <a:effectLst>
            <a:outerShdw dist="12700" dir="5400000" algn="ctr" rotWithShape="0">
              <a:srgbClr val="C0C0C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3-1</a:t>
            </a:r>
          </a:p>
        </p:txBody>
      </p:sp>
      <p:sp>
        <p:nvSpPr>
          <p:cNvPr id="23564" name="Text Box 32"/>
          <p:cNvSpPr txBox="1">
            <a:spLocks noChangeArrowheads="1"/>
          </p:cNvSpPr>
          <p:nvPr/>
        </p:nvSpPr>
        <p:spPr bwMode="auto">
          <a:xfrm>
            <a:off x="1619250" y="635000"/>
            <a:ext cx="712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/>
              <a:t>若每个人血清中含有肝炎病毒的概率为</a:t>
            </a:r>
            <a:r>
              <a:rPr kumimoji="1" lang="en-US" altLang="zh-CN">
                <a:latin typeface="Times New Roman" pitchFamily="18" charset="0"/>
              </a:rPr>
              <a:t>0.4%</a:t>
            </a:r>
            <a:r>
              <a:rPr kumimoji="1" lang="en-US" altLang="zh-CN"/>
              <a:t>,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7796213" y="4292600"/>
            <a:ext cx="1023937" cy="1800225"/>
            <a:chOff x="4911" y="2704"/>
            <a:chExt cx="645" cy="1134"/>
          </a:xfrm>
        </p:grpSpPr>
        <p:sp>
          <p:nvSpPr>
            <p:cNvPr id="1190937" name="AutoShape 25"/>
            <p:cNvSpPr>
              <a:spLocks noChangeArrowheads="1"/>
            </p:cNvSpPr>
            <p:nvPr/>
          </p:nvSpPr>
          <p:spPr bwMode="auto">
            <a:xfrm>
              <a:off x="4921" y="2704"/>
              <a:ext cx="590" cy="1134"/>
            </a:xfrm>
            <a:prstGeom prst="wedgeRectCallout">
              <a:avLst>
                <a:gd name="adj1" fmla="val -46611"/>
                <a:gd name="adj2" fmla="val 65787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pic>
          <p:nvPicPr>
            <p:cNvPr id="23572" name="Picture 26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" y="2732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3" name="Picture 27">
              <a:hlinkClick r:id="rId10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0" y="2981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4" name="Picture 28">
              <a:hlinkClick r:id="rId1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" y="3230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5" name="Picture 33">
              <a:hlinkClick r:id="rId14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157" b="5655"/>
            <a:stretch>
              <a:fillRect/>
            </a:stretch>
          </p:blipFill>
          <p:spPr bwMode="auto">
            <a:xfrm>
              <a:off x="4912" y="3476"/>
              <a:ext cx="63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90947" name="AutoShape 35" descr="图片1"/>
          <p:cNvSpPr>
            <a:spLocks noChangeArrowheads="1"/>
          </p:cNvSpPr>
          <p:nvPr/>
        </p:nvSpPr>
        <p:spPr bwMode="auto">
          <a:xfrm>
            <a:off x="7537450" y="4090988"/>
            <a:ext cx="1296988" cy="2217737"/>
          </a:xfrm>
          <a:prstGeom prst="wedgeRectCallout">
            <a:avLst>
              <a:gd name="adj1" fmla="val -41185"/>
              <a:gd name="adj2" fmla="val 64245"/>
            </a:avLst>
          </a:prstGeom>
          <a:blipFill dpi="0" rotWithShape="1">
            <a:blip r:embed="rId16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190931" name="Object 19"/>
          <p:cNvGraphicFramePr>
            <a:graphicFrameLocks noChangeAspect="1"/>
          </p:cNvGraphicFramePr>
          <p:nvPr/>
        </p:nvGraphicFramePr>
        <p:xfrm>
          <a:off x="900113" y="3746500"/>
          <a:ext cx="7242175" cy="536575"/>
        </p:xfrm>
        <a:graphic>
          <a:graphicData uri="http://schemas.openxmlformats.org/presentationml/2006/ole">
            <p:oleObj spid="_x0000_s23590" name="Equation" r:id="rId17" imgW="2859120" imgH="209880" progId="Equation.DSMT4">
              <p:embed/>
            </p:oleObj>
          </a:graphicData>
        </a:graphic>
      </p:graphicFrame>
      <p:grpSp>
        <p:nvGrpSpPr>
          <p:cNvPr id="23567" name="Group 22"/>
          <p:cNvGrpSpPr>
            <a:grpSpLocks/>
          </p:cNvGrpSpPr>
          <p:nvPr/>
        </p:nvGrpSpPr>
        <p:grpSpPr bwMode="auto">
          <a:xfrm>
            <a:off x="7658100" y="6243638"/>
            <a:ext cx="381000" cy="371475"/>
            <a:chOff x="1156" y="2976"/>
            <a:chExt cx="240" cy="234"/>
          </a:xfrm>
        </p:grpSpPr>
        <p:sp>
          <p:nvSpPr>
            <p:cNvPr id="23569" name="Rectangle 23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3570" name="Picture 24"/>
            <p:cNvPicPr>
              <a:picLocks noChangeAspect="1" noChangeArrowheads="1"/>
            </p:cNvPicPr>
            <p:nvPr/>
          </p:nvPicPr>
          <p:blipFill>
            <a:blip r:embed="rId1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8" name="Rectangle 36">
            <a:hlinkClick r:id="rId19" action="ppaction://hlinksldjump"/>
          </p:cNvPr>
          <p:cNvSpPr>
            <a:spLocks noChangeArrowheads="1"/>
          </p:cNvSpPr>
          <p:nvPr/>
        </p:nvSpPr>
        <p:spPr bwMode="auto">
          <a:xfrm>
            <a:off x="8388350" y="6121400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0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0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0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0917" grpId="0" autoUpdateAnimBg="0"/>
      <p:bldP spid="1190920" grpId="0" autoUpdateAnimBg="0"/>
      <p:bldP spid="119094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40" name="Text Box 4"/>
          <p:cNvSpPr txBox="1">
            <a:spLocks noChangeArrowheads="1"/>
          </p:cNvSpPr>
          <p:nvPr/>
        </p:nvSpPr>
        <p:spPr bwMode="auto">
          <a:xfrm>
            <a:off x="850900" y="65246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  <a:ea typeface="黑体" pitchFamily="2" charset="-122"/>
              </a:rPr>
              <a:t>依题设，</a:t>
            </a:r>
          </a:p>
        </p:txBody>
      </p:sp>
      <p:graphicFrame>
        <p:nvGraphicFramePr>
          <p:cNvPr id="1191941" name="Object 5"/>
          <p:cNvGraphicFramePr>
            <a:graphicFrameLocks noChangeAspect="1"/>
          </p:cNvGraphicFramePr>
          <p:nvPr/>
        </p:nvGraphicFramePr>
        <p:xfrm>
          <a:off x="2146300" y="652463"/>
          <a:ext cx="3978275" cy="558800"/>
        </p:xfrm>
        <a:graphic>
          <a:graphicData uri="http://schemas.openxmlformats.org/presentationml/2006/ole">
            <p:oleObj spid="_x0000_s24607" name="Equation" r:id="rId4" imgW="1443960" imgH="190800" progId="Equation.DSMT4">
              <p:embed/>
            </p:oleObj>
          </a:graphicData>
        </a:graphic>
      </p:graphicFrame>
      <p:graphicFrame>
        <p:nvGraphicFramePr>
          <p:cNvPr id="1191942" name="Object 6"/>
          <p:cNvGraphicFramePr>
            <a:graphicFrameLocks noChangeAspect="1"/>
          </p:cNvGraphicFramePr>
          <p:nvPr/>
        </p:nvGraphicFramePr>
        <p:xfrm>
          <a:off x="903288" y="1338263"/>
          <a:ext cx="5322887" cy="661987"/>
        </p:xfrm>
        <a:graphic>
          <a:graphicData uri="http://schemas.openxmlformats.org/presentationml/2006/ole">
            <p:oleObj spid="_x0000_s24608" name="Equation" r:id="rId5" imgW="1931760" imgH="248040" progId="Equation.3">
              <p:embed/>
            </p:oleObj>
          </a:graphicData>
        </a:graphic>
      </p:graphicFrame>
      <p:graphicFrame>
        <p:nvGraphicFramePr>
          <p:cNvPr id="1191943" name="Object 7"/>
          <p:cNvGraphicFramePr>
            <a:graphicFrameLocks noChangeAspect="1"/>
          </p:cNvGraphicFramePr>
          <p:nvPr/>
        </p:nvGraphicFramePr>
        <p:xfrm>
          <a:off x="979488" y="2024063"/>
          <a:ext cx="4267200" cy="677862"/>
        </p:xfrm>
        <a:graphic>
          <a:graphicData uri="http://schemas.openxmlformats.org/presentationml/2006/ole">
            <p:oleObj spid="_x0000_s24609" name="Equation" r:id="rId6" imgW="1663920" imgH="266760" progId="Equation.3">
              <p:embed/>
            </p:oleObj>
          </a:graphicData>
        </a:graphic>
      </p:graphicFrame>
      <p:graphicFrame>
        <p:nvGraphicFramePr>
          <p:cNvPr id="1191944" name="Object 8"/>
          <p:cNvGraphicFramePr>
            <a:graphicFrameLocks noChangeAspect="1"/>
          </p:cNvGraphicFramePr>
          <p:nvPr/>
        </p:nvGraphicFramePr>
        <p:xfrm>
          <a:off x="979488" y="2862263"/>
          <a:ext cx="3290887" cy="617537"/>
        </p:xfrm>
        <a:graphic>
          <a:graphicData uri="http://schemas.openxmlformats.org/presentationml/2006/ole">
            <p:oleObj spid="_x0000_s24610" name="Equation" r:id="rId7" imgW="1281240" imgH="248040" progId="Equation.3">
              <p:embed/>
            </p:oleObj>
          </a:graphicData>
        </a:graphic>
      </p:graphicFrame>
      <p:graphicFrame>
        <p:nvGraphicFramePr>
          <p:cNvPr id="1191945" name="Object 9"/>
          <p:cNvGraphicFramePr>
            <a:graphicFrameLocks noChangeAspect="1"/>
          </p:cNvGraphicFramePr>
          <p:nvPr/>
        </p:nvGraphicFramePr>
        <p:xfrm>
          <a:off x="979488" y="3624263"/>
          <a:ext cx="4365625" cy="617537"/>
        </p:xfrm>
        <a:graphic>
          <a:graphicData uri="http://schemas.openxmlformats.org/presentationml/2006/ole">
            <p:oleObj spid="_x0000_s24611" name="Equation" r:id="rId8" imgW="1702080" imgH="248040" progId="Equation.3">
              <p:embed/>
            </p:oleObj>
          </a:graphicData>
        </a:graphic>
      </p:graphicFrame>
      <p:graphicFrame>
        <p:nvGraphicFramePr>
          <p:cNvPr id="1191946" name="Object 10"/>
          <p:cNvGraphicFramePr>
            <a:graphicFrameLocks noChangeAspect="1"/>
          </p:cNvGraphicFramePr>
          <p:nvPr/>
        </p:nvGraphicFramePr>
        <p:xfrm>
          <a:off x="965200" y="4371975"/>
          <a:ext cx="3048000" cy="590550"/>
        </p:xfrm>
        <a:graphic>
          <a:graphicData uri="http://schemas.openxmlformats.org/presentationml/2006/ole">
            <p:oleObj spid="_x0000_s24612" name="Equation" r:id="rId9" imgW="1109160" imgH="219240" progId="Equation.3">
              <p:embed/>
            </p:oleObj>
          </a:graphicData>
        </a:graphic>
      </p:graphicFrame>
      <p:graphicFrame>
        <p:nvGraphicFramePr>
          <p:cNvPr id="1191947" name="Object 11"/>
          <p:cNvGraphicFramePr>
            <a:graphicFrameLocks noChangeAspect="1"/>
          </p:cNvGraphicFramePr>
          <p:nvPr/>
        </p:nvGraphicFramePr>
        <p:xfrm>
          <a:off x="1055688" y="5159375"/>
          <a:ext cx="3048000" cy="596900"/>
        </p:xfrm>
        <a:graphic>
          <a:graphicData uri="http://schemas.openxmlformats.org/presentationml/2006/ole">
            <p:oleObj spid="_x0000_s24613" name="Equation" r:id="rId10" imgW="1099800" imgH="219240" progId="Equation.3">
              <p:embed/>
            </p:oleObj>
          </a:graphicData>
        </a:graphic>
      </p:graphicFrame>
      <p:graphicFrame>
        <p:nvGraphicFramePr>
          <p:cNvPr id="1191948" name="Object 12"/>
          <p:cNvGraphicFramePr>
            <a:graphicFrameLocks noChangeAspect="1"/>
          </p:cNvGraphicFramePr>
          <p:nvPr/>
        </p:nvGraphicFramePr>
        <p:xfrm>
          <a:off x="3951288" y="5146675"/>
          <a:ext cx="2590800" cy="614363"/>
        </p:xfrm>
        <a:graphic>
          <a:graphicData uri="http://schemas.openxmlformats.org/presentationml/2006/ole">
            <p:oleObj spid="_x0000_s24614" name="Equation" r:id="rId11" imgW="908280" imgH="219240" progId="Equation.3">
              <p:embed/>
            </p:oleObj>
          </a:graphicData>
        </a:graphic>
      </p:graphicFrame>
      <p:graphicFrame>
        <p:nvGraphicFramePr>
          <p:cNvPr id="1191949" name="Object 13"/>
          <p:cNvGraphicFramePr>
            <a:graphicFrameLocks noChangeAspect="1"/>
          </p:cNvGraphicFramePr>
          <p:nvPr/>
        </p:nvGraphicFramePr>
        <p:xfrm>
          <a:off x="6453188" y="5208588"/>
          <a:ext cx="1320800" cy="471487"/>
        </p:xfrm>
        <a:graphic>
          <a:graphicData uri="http://schemas.openxmlformats.org/presentationml/2006/ole">
            <p:oleObj spid="_x0000_s24615" name="Equation" r:id="rId12" imgW="459000" imgH="171720" progId="Equation.DSMT4">
              <p:embed/>
            </p:oleObj>
          </a:graphicData>
        </a:graphic>
      </p:graphicFrame>
      <p:pic>
        <p:nvPicPr>
          <p:cNvPr id="24588" name="Picture 15">
            <a:hlinkClick r:id="rId1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19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41" name="Rectangle 5"/>
          <p:cNvSpPr>
            <a:spLocks noChangeArrowheads="1"/>
          </p:cNvSpPr>
          <p:nvPr/>
        </p:nvSpPr>
        <p:spPr bwMode="auto">
          <a:xfrm>
            <a:off x="827088" y="1773238"/>
            <a:ext cx="7924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0.2,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若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10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名机枪射击手同时向一架飞机射击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,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问击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落飞机的概率是多少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23913" y="549275"/>
            <a:ext cx="18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1217543" name="Picture 7" descr="BD07264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900" y="582613"/>
            <a:ext cx="1782763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7545" name="Text Box 9"/>
          <p:cNvSpPr txBox="1">
            <a:spLocks noChangeArrowheads="1"/>
          </p:cNvSpPr>
          <p:nvPr/>
        </p:nvSpPr>
        <p:spPr bwMode="auto">
          <a:xfrm>
            <a:off x="862013" y="3143250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graphicFrame>
        <p:nvGraphicFramePr>
          <p:cNvPr id="1217546" name="Object 10"/>
          <p:cNvGraphicFramePr>
            <a:graphicFrameLocks noChangeAspect="1"/>
          </p:cNvGraphicFramePr>
          <p:nvPr/>
        </p:nvGraphicFramePr>
        <p:xfrm>
          <a:off x="1662113" y="3228975"/>
          <a:ext cx="5862637" cy="457200"/>
        </p:xfrm>
        <a:graphic>
          <a:graphicData uri="http://schemas.openxmlformats.org/presentationml/2006/ole">
            <p:oleObj spid="_x0000_s25621" name="Equation" r:id="rId5" imgW="5575300" imgH="457200" progId="Equation.3">
              <p:embed/>
            </p:oleObj>
          </a:graphicData>
        </a:graphic>
      </p:graphicFrame>
      <p:sp>
        <p:nvSpPr>
          <p:cNvPr id="1217547" name="Text Box 11"/>
          <p:cNvSpPr txBox="1">
            <a:spLocks noChangeArrowheads="1"/>
          </p:cNvSpPr>
          <p:nvPr/>
        </p:nvSpPr>
        <p:spPr bwMode="auto">
          <a:xfrm>
            <a:off x="1611313" y="3914775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latin typeface="Times New Roman" pitchFamily="18" charset="0"/>
              </a:rPr>
              <a:t>事件 </a:t>
            </a:r>
            <a:r>
              <a:rPr kumimoji="1" lang="en-US" altLang="zh-CN" i="1">
                <a:latin typeface="Times New Roman" pitchFamily="18" charset="0"/>
              </a:rPr>
              <a:t>B </a:t>
            </a:r>
            <a:r>
              <a:rPr kumimoji="1" lang="zh-CN" altLang="en-US">
                <a:latin typeface="Times New Roman" pitchFamily="18" charset="0"/>
              </a:rPr>
              <a:t>为“击落飞机”</a:t>
            </a:r>
            <a:r>
              <a:rPr kumimoji="1" lang="en-US" altLang="zh-CN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1217548" name="Object 12"/>
          <p:cNvGraphicFramePr>
            <a:graphicFrameLocks noChangeAspect="1"/>
          </p:cNvGraphicFramePr>
          <p:nvPr/>
        </p:nvGraphicFramePr>
        <p:xfrm>
          <a:off x="1662113" y="4752975"/>
          <a:ext cx="3784600" cy="444500"/>
        </p:xfrm>
        <a:graphic>
          <a:graphicData uri="http://schemas.openxmlformats.org/presentationml/2006/ole">
            <p:oleObj spid="_x0000_s25622" name="Equation" r:id="rId6" imgW="3784600" imgH="444500" progId="Equation.3">
              <p:embed/>
            </p:oleObj>
          </a:graphicData>
        </a:graphic>
      </p:graphicFrame>
      <p:graphicFrame>
        <p:nvGraphicFramePr>
          <p:cNvPr id="1217549" name="Object 13"/>
          <p:cNvGraphicFramePr>
            <a:graphicFrameLocks noChangeAspect="1"/>
          </p:cNvGraphicFramePr>
          <p:nvPr/>
        </p:nvGraphicFramePr>
        <p:xfrm>
          <a:off x="5580063" y="4005263"/>
          <a:ext cx="1917700" cy="368300"/>
        </p:xfrm>
        <a:graphic>
          <a:graphicData uri="http://schemas.openxmlformats.org/presentationml/2006/ole">
            <p:oleObj spid="_x0000_s25623" name="公式" r:id="rId7" imgW="1917700" imgH="368300" progId="Equation.3">
              <p:embed/>
            </p:oleObj>
          </a:graphicData>
        </a:graphic>
      </p:graphicFrame>
      <p:sp>
        <p:nvSpPr>
          <p:cNvPr id="1217553" name="Rectangle 17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射击问题</a:t>
            </a:r>
          </a:p>
        </p:txBody>
      </p:sp>
      <p:sp>
        <p:nvSpPr>
          <p:cNvPr id="1217554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379538"/>
            <a:ext cx="6537325" cy="609600"/>
          </a:xfrm>
          <a:ln>
            <a:miter lim="800000"/>
            <a:headEnd/>
            <a:tailEnd/>
          </a:ln>
          <a:effectLst>
            <a:outerShdw dist="12700" dir="54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zh-CN" altLang="en-US" dirty="0" smtClean="0">
                <a:solidFill>
                  <a:srgbClr val="B40000"/>
                </a:solidFill>
                <a:ea typeface="黑体" pitchFamily="2" charset="-122"/>
              </a:rPr>
              <a:t>例</a:t>
            </a:r>
            <a:r>
              <a:rPr lang="en-US" altLang="zh-CN" dirty="0" smtClean="0">
                <a:solidFill>
                  <a:srgbClr val="B40000"/>
                </a:solidFill>
                <a:ea typeface="黑体" pitchFamily="2" charset="-122"/>
              </a:rPr>
              <a:t>3-2</a:t>
            </a:r>
          </a:p>
        </p:txBody>
      </p:sp>
      <p:sp>
        <p:nvSpPr>
          <p:cNvPr id="25612" name="Text Box 19"/>
          <p:cNvSpPr txBox="1">
            <a:spLocks noChangeArrowheads="1"/>
          </p:cNvSpPr>
          <p:nvPr/>
        </p:nvSpPr>
        <p:spPr bwMode="auto">
          <a:xfrm>
            <a:off x="1835150" y="136842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设每一名机枪射击手击落飞机的概率都是</a:t>
            </a:r>
          </a:p>
        </p:txBody>
      </p:sp>
      <p:sp>
        <p:nvSpPr>
          <p:cNvPr id="25613" name="Rectangle 2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5614" name="Picture 21">
            <a:hlinkClick r:id="rId8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7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7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21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121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7545" grpId="0" autoUpdateAnimBg="0"/>
      <p:bldP spid="121754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3960813" y="1720850"/>
          <a:ext cx="203200" cy="444500"/>
        </p:xfrm>
        <a:graphic>
          <a:graphicData uri="http://schemas.openxmlformats.org/presentationml/2006/ole">
            <p:oleObj spid="_x0000_s26646" name="Equation" r:id="rId4" imgW="203112" imgH="444307" progId="Equation.3">
              <p:embed/>
            </p:oleObj>
          </a:graphicData>
        </a:graphic>
      </p:graphicFrame>
      <p:graphicFrame>
        <p:nvGraphicFramePr>
          <p:cNvPr id="1218565" name="Object 5"/>
          <p:cNvGraphicFramePr>
            <a:graphicFrameLocks noChangeAspect="1"/>
          </p:cNvGraphicFramePr>
          <p:nvPr/>
        </p:nvGraphicFramePr>
        <p:xfrm>
          <a:off x="1090613" y="1409700"/>
          <a:ext cx="4229100" cy="431800"/>
        </p:xfrm>
        <a:graphic>
          <a:graphicData uri="http://schemas.openxmlformats.org/presentationml/2006/ole">
            <p:oleObj spid="_x0000_s26647" name="Equation" r:id="rId5" imgW="4229100" imgH="431800" progId="Equation.3">
              <p:embed/>
            </p:oleObj>
          </a:graphicData>
        </a:graphic>
      </p:graphicFrame>
      <p:graphicFrame>
        <p:nvGraphicFramePr>
          <p:cNvPr id="1218566" name="Object 6"/>
          <p:cNvGraphicFramePr>
            <a:graphicFrameLocks noChangeAspect="1"/>
          </p:cNvGraphicFramePr>
          <p:nvPr/>
        </p:nvGraphicFramePr>
        <p:xfrm>
          <a:off x="1928813" y="2933700"/>
          <a:ext cx="2727325" cy="469900"/>
        </p:xfrm>
        <a:graphic>
          <a:graphicData uri="http://schemas.openxmlformats.org/presentationml/2006/ole">
            <p:oleObj spid="_x0000_s26648" name="Equation" r:id="rId6" imgW="2870200" imgH="469900" progId="Equation.3">
              <p:embed/>
            </p:oleObj>
          </a:graphicData>
        </a:graphic>
      </p:graphicFrame>
      <p:graphicFrame>
        <p:nvGraphicFramePr>
          <p:cNvPr id="1218567" name="Object 7"/>
          <p:cNvGraphicFramePr>
            <a:graphicFrameLocks noChangeAspect="1"/>
          </p:cNvGraphicFramePr>
          <p:nvPr/>
        </p:nvGraphicFramePr>
        <p:xfrm>
          <a:off x="1928813" y="3619500"/>
          <a:ext cx="3898900" cy="469900"/>
        </p:xfrm>
        <a:graphic>
          <a:graphicData uri="http://schemas.openxmlformats.org/presentationml/2006/ole">
            <p:oleObj spid="_x0000_s26649" name="Equation" r:id="rId7" imgW="3898900" imgH="469900" progId="Equation.3">
              <p:embed/>
            </p:oleObj>
          </a:graphicData>
        </a:graphic>
      </p:graphicFrame>
      <p:graphicFrame>
        <p:nvGraphicFramePr>
          <p:cNvPr id="1218568" name="Object 8"/>
          <p:cNvGraphicFramePr>
            <a:graphicFrameLocks noChangeAspect="1"/>
          </p:cNvGraphicFramePr>
          <p:nvPr/>
        </p:nvGraphicFramePr>
        <p:xfrm>
          <a:off x="1928813" y="4381500"/>
          <a:ext cx="2946400" cy="457200"/>
        </p:xfrm>
        <a:graphic>
          <a:graphicData uri="http://schemas.openxmlformats.org/presentationml/2006/ole">
            <p:oleObj spid="_x0000_s26650" name="Equation" r:id="rId8" imgW="2946400" imgH="457200" progId="Equation.3">
              <p:embed/>
            </p:oleObj>
          </a:graphicData>
        </a:graphic>
      </p:graphicFrame>
      <p:graphicFrame>
        <p:nvGraphicFramePr>
          <p:cNvPr id="1218569" name="Object 9"/>
          <p:cNvGraphicFramePr>
            <a:graphicFrameLocks noChangeAspect="1"/>
          </p:cNvGraphicFramePr>
          <p:nvPr/>
        </p:nvGraphicFramePr>
        <p:xfrm>
          <a:off x="1928813" y="2171700"/>
          <a:ext cx="3848100" cy="469900"/>
        </p:xfrm>
        <a:graphic>
          <a:graphicData uri="http://schemas.openxmlformats.org/presentationml/2006/ole">
            <p:oleObj spid="_x0000_s26651" name="Equation" r:id="rId9" imgW="3848100" imgH="469900" progId="Equation.3">
              <p:embed/>
            </p:oleObj>
          </a:graphicData>
        </a:graphic>
      </p:graphicFrame>
      <p:sp>
        <p:nvSpPr>
          <p:cNvPr id="26632" name="Rectangle 13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6633" name="Picture 14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8" name="Text Box 4"/>
          <p:cNvSpPr txBox="1">
            <a:spLocks noChangeArrowheads="1"/>
          </p:cNvSpPr>
          <p:nvPr/>
        </p:nvSpPr>
        <p:spPr bwMode="auto">
          <a:xfrm>
            <a:off x="893763" y="1123950"/>
            <a:ext cx="78549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击中的概率分别为 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0.4,  0.5, 0.7, 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飞机被一人击中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而被击落的概率为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0.2 ,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被两人击中而被击落的概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率为 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0.6 , 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若三人都击中飞机必定被击落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求飞机</a:t>
            </a:r>
          </a:p>
          <a:p>
            <a:pPr algn="l"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被击落的概率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19589" name="Text Box 5"/>
          <p:cNvSpPr txBox="1">
            <a:spLocks noChangeArrowheads="1"/>
          </p:cNvSpPr>
          <p:nvPr/>
        </p:nvSpPr>
        <p:spPr bwMode="auto">
          <a:xfrm>
            <a:off x="900113" y="3389313"/>
            <a:ext cx="809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 </a:t>
            </a:r>
            <a:r>
              <a:rPr kumimoji="1" lang="zh-CN" altLang="en-US">
                <a:latin typeface="Times New Roman" pitchFamily="18" charset="0"/>
              </a:rPr>
              <a:t>  </a:t>
            </a:r>
          </a:p>
        </p:txBody>
      </p:sp>
      <p:graphicFrame>
        <p:nvGraphicFramePr>
          <p:cNvPr id="1219590" name="Object 6"/>
          <p:cNvGraphicFramePr>
            <a:graphicFrameLocks noChangeAspect="1"/>
          </p:cNvGraphicFramePr>
          <p:nvPr/>
        </p:nvGraphicFramePr>
        <p:xfrm>
          <a:off x="1708150" y="3451225"/>
          <a:ext cx="4721225" cy="457200"/>
        </p:xfrm>
        <a:graphic>
          <a:graphicData uri="http://schemas.openxmlformats.org/presentationml/2006/ole">
            <p:oleObj spid="_x0000_s27668" name="Equation" r:id="rId4" imgW="4508500" imgH="457200" progId="Equation.3">
              <p:embed/>
            </p:oleObj>
          </a:graphicData>
        </a:graphic>
      </p:graphicFrame>
      <p:sp>
        <p:nvSpPr>
          <p:cNvPr id="1219591" name="Text Box 7"/>
          <p:cNvSpPr txBox="1">
            <a:spLocks noChangeArrowheads="1"/>
          </p:cNvSpPr>
          <p:nvPr/>
        </p:nvSpPr>
        <p:spPr bwMode="auto">
          <a:xfrm>
            <a:off x="971550" y="398462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i="1" dirty="0">
                <a:latin typeface="Times New Roman" pitchFamily="18" charset="0"/>
              </a:rPr>
              <a:t>A, B, C</a:t>
            </a:r>
            <a:r>
              <a:rPr kumimoji="1" lang="en-US" altLang="zh-CN" dirty="0">
                <a:latin typeface="Times New Roman" pitchFamily="18" charset="0"/>
              </a:rPr>
              <a:t> </a:t>
            </a:r>
            <a:r>
              <a:rPr kumimoji="1" lang="zh-CN" altLang="en-US" dirty="0">
                <a:latin typeface="Times New Roman" pitchFamily="18" charset="0"/>
              </a:rPr>
              <a:t>分别表示甲、乙、丙击中敌机 </a:t>
            </a:r>
            <a:r>
              <a:rPr kumimoji="1" lang="en-US" altLang="zh-CN" dirty="0">
                <a:latin typeface="Times New Roman" pitchFamily="18" charset="0"/>
              </a:rPr>
              <a:t>, </a:t>
            </a:r>
          </a:p>
        </p:txBody>
      </p:sp>
      <p:graphicFrame>
        <p:nvGraphicFramePr>
          <p:cNvPr id="1219592" name="Object 8"/>
          <p:cNvGraphicFramePr>
            <a:graphicFrameLocks noChangeAspect="1"/>
          </p:cNvGraphicFramePr>
          <p:nvPr/>
        </p:nvGraphicFramePr>
        <p:xfrm>
          <a:off x="1017588" y="5829320"/>
          <a:ext cx="4876800" cy="457200"/>
        </p:xfrm>
        <a:graphic>
          <a:graphicData uri="http://schemas.openxmlformats.org/presentationml/2006/ole">
            <p:oleObj spid="_x0000_s27669" name="Equation" r:id="rId5" imgW="4876800" imgH="457200" progId="Equation.3">
              <p:embed/>
            </p:oleObj>
          </a:graphicData>
        </a:graphic>
      </p:graphicFrame>
      <p:graphicFrame>
        <p:nvGraphicFramePr>
          <p:cNvPr id="1219593" name="Object 9"/>
          <p:cNvGraphicFramePr>
            <a:graphicFrameLocks noChangeAspect="1"/>
          </p:cNvGraphicFramePr>
          <p:nvPr/>
        </p:nvGraphicFramePr>
        <p:xfrm>
          <a:off x="989013" y="5181620"/>
          <a:ext cx="5265737" cy="431800"/>
        </p:xfrm>
        <a:graphic>
          <a:graphicData uri="http://schemas.openxmlformats.org/presentationml/2006/ole">
            <p:oleObj spid="_x0000_s27670" name="Equation" r:id="rId6" imgW="6070600" imgH="431800" progId="Equation.3">
              <p:embed/>
            </p:oleObj>
          </a:graphicData>
        </a:graphic>
      </p:graphicFrame>
      <p:pic>
        <p:nvPicPr>
          <p:cNvPr id="1219594" name="Picture 10" descr="BD07300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2841625"/>
            <a:ext cx="1811338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83185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19598" name="Rectangle 14"/>
          <p:cNvSpPr>
            <a:spLocks noGrp="1" noChangeArrowheads="1"/>
          </p:cNvSpPr>
          <p:nvPr>
            <p:ph type="title"/>
          </p:nvPr>
        </p:nvSpPr>
        <p:spPr>
          <a:xfrm>
            <a:off x="900113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3-3</a:t>
            </a:r>
          </a:p>
        </p:txBody>
      </p:sp>
      <p:sp>
        <p:nvSpPr>
          <p:cNvPr id="27659" name="Text Box 15"/>
          <p:cNvSpPr txBox="1">
            <a:spLocks noChangeArrowheads="1"/>
          </p:cNvSpPr>
          <p:nvPr/>
        </p:nvSpPr>
        <p:spPr bwMode="auto">
          <a:xfrm>
            <a:off x="1836738" y="663575"/>
            <a:ext cx="691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甲、乙、丙三人同时对飞机进行射击</a:t>
            </a:r>
            <a:r>
              <a:rPr kumimoji="1" lang="en-US" altLang="zh-CN">
                <a:solidFill>
                  <a:srgbClr val="0000CC"/>
                </a:solidFill>
              </a:rPr>
              <a:t>, </a:t>
            </a:r>
            <a:r>
              <a:rPr kumimoji="1" lang="zh-CN" altLang="en-US">
                <a:solidFill>
                  <a:srgbClr val="0000CC"/>
                </a:solidFill>
              </a:rPr>
              <a:t>三人</a:t>
            </a:r>
          </a:p>
        </p:txBody>
      </p:sp>
      <p:sp>
        <p:nvSpPr>
          <p:cNvPr id="27660" name="Rectangle 1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61" name="Picture 17">
            <a:hlinkClick r:id="rId8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23950" y="4548854"/>
            <a:ext cx="3148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i="1" dirty="0" smtClean="0">
                <a:latin typeface="Times New Roman" pitchFamily="18" charset="0"/>
              </a:rPr>
              <a:t>D</a:t>
            </a:r>
            <a:r>
              <a:rPr kumimoji="1" lang="zh-CN" altLang="en-US" dirty="0" smtClean="0">
                <a:latin typeface="Times New Roman" pitchFamily="18" charset="0"/>
              </a:rPr>
              <a:t>表示飞机被击落</a:t>
            </a:r>
            <a:r>
              <a:rPr kumimoji="1" lang="en-US" altLang="zh-CN" dirty="0" smtClean="0">
                <a:latin typeface="Times New Roman" pitchFamily="18" charset="0"/>
              </a:rPr>
              <a:t>, </a:t>
            </a:r>
            <a:endParaRPr kumimoji="1" lang="en-US" altLang="zh-CN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9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9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9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121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9" grpId="0" autoUpdateAnimBg="0"/>
      <p:bldP spid="1219591" grpId="0" autoUpdateAnimBg="0"/>
      <p:bldP spid="1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0612" name="Object 4"/>
          <p:cNvGraphicFramePr>
            <a:graphicFrameLocks noChangeAspect="1"/>
          </p:cNvGraphicFramePr>
          <p:nvPr/>
        </p:nvGraphicFramePr>
        <p:xfrm>
          <a:off x="950913" y="762000"/>
          <a:ext cx="7653337" cy="974725"/>
        </p:xfrm>
        <a:graphic>
          <a:graphicData uri="http://schemas.openxmlformats.org/presentationml/2006/ole">
            <p:oleObj spid="_x0000_s28697" name="Equation" r:id="rId4" imgW="8966200" imgH="1003300" progId="Equation.3">
              <p:embed/>
            </p:oleObj>
          </a:graphicData>
        </a:graphic>
      </p:graphicFrame>
      <p:graphicFrame>
        <p:nvGraphicFramePr>
          <p:cNvPr id="1220613" name="Object 5"/>
          <p:cNvGraphicFramePr>
            <a:graphicFrameLocks noChangeAspect="1"/>
          </p:cNvGraphicFramePr>
          <p:nvPr/>
        </p:nvGraphicFramePr>
        <p:xfrm>
          <a:off x="1789113" y="1981200"/>
          <a:ext cx="6629400" cy="314325"/>
        </p:xfrm>
        <a:graphic>
          <a:graphicData uri="http://schemas.openxmlformats.org/presentationml/2006/ole">
            <p:oleObj spid="_x0000_s28698" name="Equation" r:id="rId5" imgW="6680200" imgH="317500" progId="Equation.3">
              <p:embed/>
            </p:oleObj>
          </a:graphicData>
        </a:graphic>
      </p:graphicFrame>
      <p:graphicFrame>
        <p:nvGraphicFramePr>
          <p:cNvPr id="1220614" name="Object 6"/>
          <p:cNvGraphicFramePr>
            <a:graphicFrameLocks noChangeAspect="1"/>
          </p:cNvGraphicFramePr>
          <p:nvPr/>
        </p:nvGraphicFramePr>
        <p:xfrm>
          <a:off x="1789113" y="2590800"/>
          <a:ext cx="1028700" cy="317500"/>
        </p:xfrm>
        <a:graphic>
          <a:graphicData uri="http://schemas.openxmlformats.org/presentationml/2006/ole">
            <p:oleObj spid="_x0000_s28699" name="Equation" r:id="rId6" imgW="1028254" imgH="317362" progId="Equation.3">
              <p:embed/>
            </p:oleObj>
          </a:graphicData>
        </a:graphic>
      </p:graphicFrame>
      <p:graphicFrame>
        <p:nvGraphicFramePr>
          <p:cNvPr id="1220615" name="Object 7"/>
          <p:cNvGraphicFramePr>
            <a:graphicFrameLocks noChangeAspect="1"/>
          </p:cNvGraphicFramePr>
          <p:nvPr/>
        </p:nvGraphicFramePr>
        <p:xfrm>
          <a:off x="950913" y="3200400"/>
          <a:ext cx="4889500" cy="457200"/>
        </p:xfrm>
        <a:graphic>
          <a:graphicData uri="http://schemas.openxmlformats.org/presentationml/2006/ole">
            <p:oleObj spid="_x0000_s28700" name="Equation" r:id="rId7" imgW="4889500" imgH="457200" progId="Equation.3">
              <p:embed/>
            </p:oleObj>
          </a:graphicData>
        </a:graphic>
      </p:graphicFrame>
      <p:graphicFrame>
        <p:nvGraphicFramePr>
          <p:cNvPr id="1220616" name="Object 8"/>
          <p:cNvGraphicFramePr>
            <a:graphicFrameLocks noChangeAspect="1"/>
          </p:cNvGraphicFramePr>
          <p:nvPr/>
        </p:nvGraphicFramePr>
        <p:xfrm>
          <a:off x="1636713" y="4724400"/>
          <a:ext cx="6840537" cy="446088"/>
        </p:xfrm>
        <a:graphic>
          <a:graphicData uri="http://schemas.openxmlformats.org/presentationml/2006/ole">
            <p:oleObj spid="_x0000_s28701" name="Equation" r:id="rId8" imgW="8013700" imgH="457200" progId="Equation.3">
              <p:embed/>
            </p:oleObj>
          </a:graphicData>
        </a:graphic>
      </p:graphicFrame>
      <p:graphicFrame>
        <p:nvGraphicFramePr>
          <p:cNvPr id="1220617" name="Object 9"/>
          <p:cNvGraphicFramePr>
            <a:graphicFrameLocks noChangeAspect="1"/>
          </p:cNvGraphicFramePr>
          <p:nvPr/>
        </p:nvGraphicFramePr>
        <p:xfrm>
          <a:off x="1636713" y="5562600"/>
          <a:ext cx="1028700" cy="317500"/>
        </p:xfrm>
        <a:graphic>
          <a:graphicData uri="http://schemas.openxmlformats.org/presentationml/2006/ole">
            <p:oleObj spid="_x0000_s28702" name="Equation" r:id="rId9" imgW="1028254" imgH="317362" progId="Equation.3">
              <p:embed/>
            </p:oleObj>
          </a:graphicData>
        </a:graphic>
      </p:graphicFrame>
      <p:graphicFrame>
        <p:nvGraphicFramePr>
          <p:cNvPr id="1220618" name="Object 10"/>
          <p:cNvGraphicFramePr>
            <a:graphicFrameLocks noChangeAspect="1"/>
          </p:cNvGraphicFramePr>
          <p:nvPr/>
        </p:nvGraphicFramePr>
        <p:xfrm>
          <a:off x="950913" y="3962400"/>
          <a:ext cx="5511800" cy="457200"/>
        </p:xfrm>
        <a:graphic>
          <a:graphicData uri="http://schemas.openxmlformats.org/presentationml/2006/ole">
            <p:oleObj spid="_x0000_s28703" name="Equation" r:id="rId10" imgW="5511800" imgH="457200" progId="Equation.3">
              <p:embed/>
            </p:oleObj>
          </a:graphicData>
        </a:graphic>
      </p:graphicFrame>
      <p:sp>
        <p:nvSpPr>
          <p:cNvPr id="28681" name="Rectangle 13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8682" name="Picture 14">
            <a:hlinkClick r:id="rId1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6913" y="1700213"/>
            <a:ext cx="1371600" cy="990600"/>
            <a:chOff x="3936" y="1200"/>
            <a:chExt cx="864" cy="624"/>
          </a:xfrm>
        </p:grpSpPr>
        <p:pic>
          <p:nvPicPr>
            <p:cNvPr id="2068" name="Picture 5" descr="WB02256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12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9" name="Picture 6" descr="WB02257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48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Picture 7" descr="WB02257_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Picture 8" descr="WB02256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48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2" name="Picture 9" descr="WB02256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4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70443" name="Text Box 11"/>
          <p:cNvSpPr txBox="1">
            <a:spLocks noChangeArrowheads="1"/>
          </p:cNvSpPr>
          <p:nvPr/>
        </p:nvSpPr>
        <p:spPr bwMode="auto">
          <a:xfrm>
            <a:off x="827088" y="2924175"/>
            <a:ext cx="134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则有</a:t>
            </a:r>
          </a:p>
        </p:txBody>
      </p:sp>
      <p:graphicFrame>
        <p:nvGraphicFramePr>
          <p:cNvPr id="1170444" name="Object 12"/>
          <p:cNvGraphicFramePr>
            <a:graphicFrameLocks noChangeAspect="1"/>
          </p:cNvGraphicFramePr>
          <p:nvPr/>
        </p:nvGraphicFramePr>
        <p:xfrm>
          <a:off x="2252663" y="2957513"/>
          <a:ext cx="1397000" cy="444500"/>
        </p:xfrm>
        <a:graphic>
          <a:graphicData uri="http://schemas.openxmlformats.org/presentationml/2006/ole">
            <p:oleObj spid="_x0000_s2089" name="Equation" r:id="rId6" imgW="1396394" imgH="444307" progId="Equation.3">
              <p:embed/>
            </p:oleObj>
          </a:graphicData>
        </a:graphic>
      </p:graphicFrame>
      <p:graphicFrame>
        <p:nvGraphicFramePr>
          <p:cNvPr id="1170445" name="Object 13"/>
          <p:cNvGraphicFramePr>
            <a:graphicFrameLocks noChangeAspect="1"/>
          </p:cNvGraphicFramePr>
          <p:nvPr/>
        </p:nvGraphicFramePr>
        <p:xfrm>
          <a:off x="881063" y="3789363"/>
          <a:ext cx="7620000" cy="431800"/>
        </p:xfrm>
        <a:graphic>
          <a:graphicData uri="http://schemas.openxmlformats.org/presentationml/2006/ole">
            <p:oleObj spid="_x0000_s2090" name="Equation" r:id="rId7" imgW="7378700" imgH="431800" progId="Equation.3">
              <p:embed/>
            </p:oleObj>
          </a:graphicData>
        </a:graphic>
      </p:graphicFrame>
      <p:graphicFrame>
        <p:nvGraphicFramePr>
          <p:cNvPr id="1170451" name="Object 19"/>
          <p:cNvGraphicFramePr>
            <a:graphicFrameLocks noChangeAspect="1"/>
          </p:cNvGraphicFramePr>
          <p:nvPr/>
        </p:nvGraphicFramePr>
        <p:xfrm>
          <a:off x="3851275" y="2852738"/>
          <a:ext cx="241300" cy="838200"/>
        </p:xfrm>
        <a:graphic>
          <a:graphicData uri="http://schemas.openxmlformats.org/presentationml/2006/ole">
            <p:oleObj spid="_x0000_s2091" name="Equation" r:id="rId8" imgW="241300" imgH="838200" progId="Equation.3">
              <p:embed/>
            </p:oleObj>
          </a:graphicData>
        </a:graphic>
      </p:graphicFrame>
      <p:graphicFrame>
        <p:nvGraphicFramePr>
          <p:cNvPr id="1170452" name="Object 20"/>
          <p:cNvGraphicFramePr>
            <a:graphicFrameLocks noChangeAspect="1"/>
          </p:cNvGraphicFramePr>
          <p:nvPr/>
        </p:nvGraphicFramePr>
        <p:xfrm>
          <a:off x="4211638" y="2960688"/>
          <a:ext cx="1223962" cy="455612"/>
        </p:xfrm>
        <a:graphic>
          <a:graphicData uri="http://schemas.openxmlformats.org/presentationml/2006/ole">
            <p:oleObj spid="_x0000_s2092" name="Equation" r:id="rId9" imgW="545626" imgH="203024" progId="Equation.DSMT4">
              <p:embed/>
            </p:oleObj>
          </a:graphicData>
        </a:graphic>
      </p:graphicFrame>
      <p:sp>
        <p:nvSpPr>
          <p:cNvPr id="2060" name="Text Box 23"/>
          <p:cNvSpPr txBox="1">
            <a:spLocks noChangeArrowheads="1"/>
          </p:cNvSpPr>
          <p:nvPr/>
        </p:nvSpPr>
        <p:spPr bwMode="auto">
          <a:xfrm>
            <a:off x="842963" y="636588"/>
            <a:ext cx="1800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70456" name="Rectangle 24"/>
          <p:cNvSpPr>
            <a:spLocks noGrp="1" noChangeArrowheads="1"/>
          </p:cNvSpPr>
          <p:nvPr>
            <p:ph type="title"/>
          </p:nvPr>
        </p:nvSpPr>
        <p:spPr>
          <a:xfrm>
            <a:off x="836613" y="3413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00CC"/>
                </a:solidFill>
              </a:rPr>
              <a:t>引例</a:t>
            </a:r>
          </a:p>
        </p:txBody>
      </p:sp>
      <p:sp>
        <p:nvSpPr>
          <p:cNvPr id="2062" name="Text Box 26"/>
          <p:cNvSpPr txBox="1">
            <a:spLocks noChangeArrowheads="1"/>
          </p:cNvSpPr>
          <p:nvPr/>
        </p:nvSpPr>
        <p:spPr bwMode="auto">
          <a:xfrm>
            <a:off x="1763713" y="692150"/>
            <a:ext cx="669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latin typeface="Times New Roman" pitchFamily="18" charset="0"/>
              </a:rPr>
              <a:t>盒中有</a:t>
            </a:r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个球</a:t>
            </a:r>
            <a:r>
              <a:rPr lang="en-US" altLang="zh-CN">
                <a:latin typeface="Times New Roman" pitchFamily="18" charset="0"/>
              </a:rPr>
              <a:t>(3</a:t>
            </a:r>
            <a:r>
              <a:rPr lang="zh-CN" altLang="en-US">
                <a:latin typeface="Times New Roman" pitchFamily="18" charset="0"/>
              </a:rPr>
              <a:t>绿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>
                <a:latin typeface="Times New Roman" pitchFamily="18" charset="0"/>
              </a:rPr>
              <a:t>红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，每次取出一个，</a:t>
            </a:r>
          </a:p>
        </p:txBody>
      </p:sp>
      <p:sp>
        <p:nvSpPr>
          <p:cNvPr id="1170459" name="Text Box 27"/>
          <p:cNvSpPr txBox="1">
            <a:spLocks noChangeArrowheads="1"/>
          </p:cNvSpPr>
          <p:nvPr/>
        </p:nvSpPr>
        <p:spPr bwMode="auto">
          <a:xfrm>
            <a:off x="900113" y="1123950"/>
            <a:ext cx="7777162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/>
              <a:t>有放回地取两次，记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＝ 第一次抽取，取到绿球，</a:t>
            </a:r>
          </a:p>
          <a:p>
            <a:pPr algn="l" eaLnBrk="1" hangingPunct="1">
              <a:lnSpc>
                <a:spcPct val="125000"/>
              </a:lnSpc>
            </a:pP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＝ 第二次抽取，取到绿球，</a:t>
            </a:r>
          </a:p>
        </p:txBody>
      </p:sp>
      <p:sp>
        <p:nvSpPr>
          <p:cNvPr id="1170450" name="Line 18"/>
          <p:cNvSpPr>
            <a:spLocks noChangeShapeType="1"/>
          </p:cNvSpPr>
          <p:nvPr/>
        </p:nvSpPr>
        <p:spPr bwMode="auto">
          <a:xfrm>
            <a:off x="1042988" y="1714488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70460" name="Rectangle 28"/>
          <p:cNvSpPr>
            <a:spLocks noChangeArrowheads="1"/>
          </p:cNvSpPr>
          <p:nvPr/>
        </p:nvSpPr>
        <p:spPr bwMode="auto">
          <a:xfrm>
            <a:off x="846138" y="4292600"/>
            <a:ext cx="7542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这说明，在有些情形下，事件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的发生对事件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170461" name="Rectangle 29"/>
          <p:cNvSpPr>
            <a:spLocks noChangeArrowheads="1"/>
          </p:cNvSpPr>
          <p:nvPr/>
        </p:nvSpPr>
        <p:spPr bwMode="auto">
          <a:xfrm>
            <a:off x="827088" y="4797425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/>
              <a:t>发生的概率并没有影响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170462" name="Object 30"/>
          <p:cNvGraphicFramePr>
            <a:graphicFrameLocks noChangeAspect="1"/>
          </p:cNvGraphicFramePr>
          <p:nvPr/>
        </p:nvGraphicFramePr>
        <p:xfrm>
          <a:off x="865188" y="5322888"/>
          <a:ext cx="2986087" cy="461962"/>
        </p:xfrm>
        <a:graphic>
          <a:graphicData uri="http://schemas.openxmlformats.org/presentationml/2006/ole">
            <p:oleObj spid="_x0000_s2093" name="Equation" r:id="rId10" imgW="1396394" imgH="215806" progId="Equation.DSMT4">
              <p:embed/>
            </p:oleObj>
          </a:graphicData>
        </a:graphic>
      </p:graphicFrame>
      <p:graphicFrame>
        <p:nvGraphicFramePr>
          <p:cNvPr id="1170463" name="Object 31"/>
          <p:cNvGraphicFramePr>
            <a:graphicFrameLocks noChangeAspect="1"/>
          </p:cNvGraphicFramePr>
          <p:nvPr/>
        </p:nvGraphicFramePr>
        <p:xfrm>
          <a:off x="2071688" y="5805488"/>
          <a:ext cx="2260600" cy="444500"/>
        </p:xfrm>
        <a:graphic>
          <a:graphicData uri="http://schemas.openxmlformats.org/presentationml/2006/ole">
            <p:oleObj spid="_x0000_s2094" name="Equation" r:id="rId11" imgW="2260600" imgH="444500" progId="Equation.3">
              <p:embed/>
            </p:oleObj>
          </a:graphicData>
        </a:graphic>
      </p:graphicFrame>
      <p:graphicFrame>
        <p:nvGraphicFramePr>
          <p:cNvPr id="1170464" name="Object 32"/>
          <p:cNvGraphicFramePr>
            <a:graphicFrameLocks noChangeAspect="1"/>
          </p:cNvGraphicFramePr>
          <p:nvPr/>
        </p:nvGraphicFramePr>
        <p:xfrm flipV="1">
          <a:off x="4462463" y="5876925"/>
          <a:ext cx="533400" cy="320675"/>
        </p:xfrm>
        <a:graphic>
          <a:graphicData uri="http://schemas.openxmlformats.org/presentationml/2006/ole">
            <p:oleObj spid="_x0000_s2095" name="Equation" r:id="rId12" imgW="411120" imgH="228960" progId="Equation.3">
              <p:embed/>
            </p:oleObj>
          </a:graphicData>
        </a:graphic>
      </p:graphicFrame>
      <p:sp>
        <p:nvSpPr>
          <p:cNvPr id="1170465" name="Rectangle 33"/>
          <p:cNvSpPr>
            <a:spLocks noChangeArrowheads="1"/>
          </p:cNvSpPr>
          <p:nvPr/>
        </p:nvSpPr>
        <p:spPr bwMode="auto">
          <a:xfrm>
            <a:off x="5195888" y="5805488"/>
            <a:ext cx="3048000" cy="457200"/>
          </a:xfrm>
          <a:prstGeom prst="rect">
            <a:avLst/>
          </a:prstGeom>
          <a:solidFill>
            <a:srgbClr val="66FF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0466" name="Object 34"/>
          <p:cNvGraphicFramePr>
            <a:graphicFrameLocks noChangeAspect="1"/>
          </p:cNvGraphicFramePr>
          <p:nvPr/>
        </p:nvGraphicFramePr>
        <p:xfrm>
          <a:off x="5195888" y="5881688"/>
          <a:ext cx="2997200" cy="393700"/>
        </p:xfrm>
        <a:graphic>
          <a:graphicData uri="http://schemas.openxmlformats.org/presentationml/2006/ole">
            <p:oleObj spid="_x0000_s2096" name="Equation" r:id="rId13" imgW="29972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0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0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0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7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7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7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70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7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7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7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7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0443" grpId="0" autoUpdateAnimBg="0"/>
      <p:bldP spid="1170450" grpId="0" animBg="1"/>
      <p:bldP spid="1170460" grpId="0"/>
      <p:bldP spid="117046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1636" name="Object 4"/>
          <p:cNvGraphicFramePr>
            <a:graphicFrameLocks noChangeAspect="1"/>
          </p:cNvGraphicFramePr>
          <p:nvPr/>
        </p:nvGraphicFramePr>
        <p:xfrm>
          <a:off x="979488" y="1052513"/>
          <a:ext cx="2095500" cy="444500"/>
        </p:xfrm>
        <a:graphic>
          <a:graphicData uri="http://schemas.openxmlformats.org/presentationml/2006/ole">
            <p:oleObj spid="_x0000_s29722" name="Equation" r:id="rId4" imgW="2094591" imgH="444307" progId="Equation.3">
              <p:embed/>
            </p:oleObj>
          </a:graphicData>
        </a:graphic>
      </p:graphicFrame>
      <p:graphicFrame>
        <p:nvGraphicFramePr>
          <p:cNvPr id="1221637" name="Object 5"/>
          <p:cNvGraphicFramePr>
            <a:graphicFrameLocks noChangeAspect="1"/>
          </p:cNvGraphicFramePr>
          <p:nvPr/>
        </p:nvGraphicFramePr>
        <p:xfrm>
          <a:off x="3417888" y="1052513"/>
          <a:ext cx="3098800" cy="444500"/>
        </p:xfrm>
        <a:graphic>
          <a:graphicData uri="http://schemas.openxmlformats.org/presentationml/2006/ole">
            <p:oleObj spid="_x0000_s29723" name="Equation" r:id="rId5" imgW="3098800" imgH="444500" progId="Equation.3">
              <p:embed/>
            </p:oleObj>
          </a:graphicData>
        </a:graphic>
      </p:graphicFrame>
      <p:graphicFrame>
        <p:nvGraphicFramePr>
          <p:cNvPr id="1221638" name="Object 6"/>
          <p:cNvGraphicFramePr>
            <a:graphicFrameLocks noChangeAspect="1"/>
          </p:cNvGraphicFramePr>
          <p:nvPr/>
        </p:nvGraphicFramePr>
        <p:xfrm>
          <a:off x="3494088" y="1814513"/>
          <a:ext cx="2667000" cy="393700"/>
        </p:xfrm>
        <a:graphic>
          <a:graphicData uri="http://schemas.openxmlformats.org/presentationml/2006/ole">
            <p:oleObj spid="_x0000_s29724" name="Equation" r:id="rId6" imgW="2667000" imgH="393700" progId="Equation.3">
              <p:embed/>
            </p:oleObj>
          </a:graphicData>
        </a:graphic>
      </p:graphicFrame>
      <p:graphicFrame>
        <p:nvGraphicFramePr>
          <p:cNvPr id="1221639" name="Object 7"/>
          <p:cNvGraphicFramePr>
            <a:graphicFrameLocks noChangeAspect="1"/>
          </p:cNvGraphicFramePr>
          <p:nvPr/>
        </p:nvGraphicFramePr>
        <p:xfrm>
          <a:off x="3494088" y="2576513"/>
          <a:ext cx="2247900" cy="317500"/>
        </p:xfrm>
        <a:graphic>
          <a:graphicData uri="http://schemas.openxmlformats.org/presentationml/2006/ole">
            <p:oleObj spid="_x0000_s29725" name="Equation" r:id="rId7" imgW="2247900" imgH="317500" progId="Equation.3">
              <p:embed/>
            </p:oleObj>
          </a:graphicData>
        </a:graphic>
      </p:graphicFrame>
      <p:sp>
        <p:nvSpPr>
          <p:cNvPr id="1221640" name="Rectangle 8"/>
          <p:cNvSpPr>
            <a:spLocks noChangeArrowheads="1"/>
          </p:cNvSpPr>
          <p:nvPr/>
        </p:nvSpPr>
        <p:spPr bwMode="auto">
          <a:xfrm>
            <a:off x="903288" y="3414713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因而</a:t>
            </a:r>
            <a:r>
              <a:rPr kumimoji="1" lang="en-US" altLang="zh-CN">
                <a:latin typeface="Times New Roman" pitchFamily="18" charset="0"/>
              </a:rPr>
              <a:t>,</a:t>
            </a:r>
            <a:r>
              <a:rPr kumimoji="1" lang="zh-CN" altLang="en-US">
                <a:latin typeface="Times New Roman" pitchFamily="18" charset="0"/>
              </a:rPr>
              <a:t>由全概率公式得飞机被击落的概率为</a:t>
            </a:r>
          </a:p>
        </p:txBody>
      </p:sp>
      <p:graphicFrame>
        <p:nvGraphicFramePr>
          <p:cNvPr id="1221641" name="Object 9"/>
          <p:cNvGraphicFramePr>
            <a:graphicFrameLocks noChangeAspect="1"/>
          </p:cNvGraphicFramePr>
          <p:nvPr/>
        </p:nvGraphicFramePr>
        <p:xfrm>
          <a:off x="857223" y="4214818"/>
          <a:ext cx="7358115" cy="1000132"/>
        </p:xfrm>
        <a:graphic>
          <a:graphicData uri="http://schemas.openxmlformats.org/presentationml/2006/ole">
            <p:oleObj spid="_x0000_s29726" name="Equation" r:id="rId8" imgW="3682800" imgH="457200" progId="Equation.DSMT4">
              <p:embed/>
            </p:oleObj>
          </a:graphicData>
        </a:graphic>
      </p:graphicFrame>
      <p:graphicFrame>
        <p:nvGraphicFramePr>
          <p:cNvPr id="1221642" name="Object 10"/>
          <p:cNvGraphicFramePr>
            <a:graphicFrameLocks noChangeAspect="1"/>
          </p:cNvGraphicFramePr>
          <p:nvPr/>
        </p:nvGraphicFramePr>
        <p:xfrm>
          <a:off x="1500166" y="5429264"/>
          <a:ext cx="1206500" cy="317500"/>
        </p:xfrm>
        <a:graphic>
          <a:graphicData uri="http://schemas.openxmlformats.org/presentationml/2006/ole">
            <p:oleObj spid="_x0000_s29727" name="Equation" r:id="rId9" imgW="1205977" imgH="317362" progId="Equation.3">
              <p:embed/>
            </p:oleObj>
          </a:graphicData>
        </a:graphic>
      </p:graphicFrame>
      <p:graphicFrame>
        <p:nvGraphicFramePr>
          <p:cNvPr id="1221643" name="Object 11"/>
          <p:cNvGraphicFramePr>
            <a:graphicFrameLocks noChangeAspect="1"/>
          </p:cNvGraphicFramePr>
          <p:nvPr/>
        </p:nvGraphicFramePr>
        <p:xfrm>
          <a:off x="5780088" y="2576513"/>
          <a:ext cx="1028700" cy="317500"/>
        </p:xfrm>
        <a:graphic>
          <a:graphicData uri="http://schemas.openxmlformats.org/presentationml/2006/ole">
            <p:oleObj spid="_x0000_s29728" name="Equation" r:id="rId10" imgW="1028254" imgH="317362" progId="Equation.3">
              <p:embed/>
            </p:oleObj>
          </a:graphicData>
        </a:graphic>
      </p:graphicFrame>
      <p:sp>
        <p:nvSpPr>
          <p:cNvPr id="29706" name="Rectangle 14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9707" name="Picture 15">
            <a:hlinkClick r:id="rId1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4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4" name="Text Box 4"/>
          <p:cNvSpPr txBox="1">
            <a:spLocks noChangeArrowheads="1"/>
          </p:cNvSpPr>
          <p:nvPr/>
        </p:nvSpPr>
        <p:spPr bwMode="auto">
          <a:xfrm>
            <a:off x="844550" y="631825"/>
            <a:ext cx="7110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92965" name="Text Box 5"/>
          <p:cNvSpPr txBox="1">
            <a:spLocks noChangeArrowheads="1"/>
          </p:cNvSpPr>
          <p:nvPr/>
        </p:nvSpPr>
        <p:spPr bwMode="auto">
          <a:xfrm>
            <a:off x="844550" y="131762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一个元件的可靠性：</a:t>
            </a:r>
          </a:p>
        </p:txBody>
      </p:sp>
      <p:sp>
        <p:nvSpPr>
          <p:cNvPr id="1192966" name="Text Box 6"/>
          <p:cNvSpPr txBox="1">
            <a:spLocks noChangeArrowheads="1"/>
          </p:cNvSpPr>
          <p:nvPr/>
        </p:nvSpPr>
        <p:spPr bwMode="auto">
          <a:xfrm>
            <a:off x="4044950" y="1317625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该元件正常工作的概率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92967" name="Text Box 7"/>
          <p:cNvSpPr txBox="1">
            <a:spLocks noChangeArrowheads="1"/>
          </p:cNvSpPr>
          <p:nvPr/>
        </p:nvSpPr>
        <p:spPr bwMode="auto">
          <a:xfrm>
            <a:off x="844550" y="1927225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6600"/>
                </a:solidFill>
                <a:latin typeface="Times New Roman" pitchFamily="18" charset="0"/>
                <a:ea typeface="黑体" pitchFamily="2" charset="-122"/>
              </a:rPr>
              <a:t>一个系统的可靠性：</a:t>
            </a:r>
          </a:p>
        </p:txBody>
      </p:sp>
      <p:sp>
        <p:nvSpPr>
          <p:cNvPr id="1192968" name="Text Box 8"/>
          <p:cNvSpPr txBox="1">
            <a:spLocks noChangeArrowheads="1"/>
          </p:cNvSpPr>
          <p:nvPr/>
        </p:nvSpPr>
        <p:spPr bwMode="auto">
          <a:xfrm>
            <a:off x="4044950" y="1855788"/>
            <a:ext cx="396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由元件组成的系统正常工作的概率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92969" name="Text Box 9"/>
          <p:cNvSpPr txBox="1">
            <a:spLocks noChangeArrowheads="1"/>
          </p:cNvSpPr>
          <p:nvPr/>
        </p:nvSpPr>
        <p:spPr bwMode="auto">
          <a:xfrm>
            <a:off x="828675" y="2924175"/>
            <a:ext cx="79200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>
                <a:latin typeface="Times New Roman" pitchFamily="18" charset="0"/>
              </a:rPr>
              <a:t>         </a:t>
            </a:r>
            <a:r>
              <a:rPr kumimoji="1" lang="zh-CN" altLang="en-US">
                <a:latin typeface="Times New Roman" pitchFamily="18" charset="0"/>
              </a:rPr>
              <a:t>设一个元件的可靠性为</a:t>
            </a:r>
            <a:r>
              <a:rPr kumimoji="1" lang="en-US" altLang="zh-CN" i="1">
                <a:latin typeface="Times New Roman" pitchFamily="18" charset="0"/>
              </a:rPr>
              <a:t>r</a:t>
            </a:r>
            <a:r>
              <a:rPr kumimoji="1" lang="en-US" altLang="zh-CN">
                <a:latin typeface="Times New Roman" pitchFamily="18" charset="0"/>
              </a:rPr>
              <a:t>. </a:t>
            </a:r>
            <a:r>
              <a:rPr kumimoji="1" lang="zh-CN" altLang="en-US">
                <a:latin typeface="Times New Roman" pitchFamily="18" charset="0"/>
              </a:rPr>
              <a:t>如果一个系统由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en-US" altLang="zh-CN" i="1">
                <a:latin typeface="Times New Roman" pitchFamily="18" charset="0"/>
              </a:rPr>
              <a:t>n 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个元件组成，每个元件能否正常工作是相互独立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latin typeface="Times New Roman" pitchFamily="18" charset="0"/>
              </a:rPr>
              <a:t>的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92971" name="Text Box 11"/>
          <p:cNvSpPr txBox="1">
            <a:spLocks noChangeArrowheads="1"/>
          </p:cNvSpPr>
          <p:nvPr/>
        </p:nvSpPr>
        <p:spPr bwMode="auto">
          <a:xfrm>
            <a:off x="869950" y="4532313"/>
            <a:ext cx="6142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(1)</a:t>
            </a:r>
            <a:r>
              <a:rPr kumimoji="1" lang="en-US" altLang="zh-CN"/>
              <a:t> </a:t>
            </a:r>
            <a:r>
              <a:rPr kumimoji="1" lang="zh-CN" altLang="en-US">
                <a:latin typeface="Times New Roman" pitchFamily="18" charset="0"/>
              </a:rPr>
              <a:t>求下列两个系统</a:t>
            </a:r>
            <a:r>
              <a:rPr kumimoji="1" lang="en-US" altLang="zh-CN">
                <a:latin typeface="Times New Roman" pitchFamily="18" charset="0"/>
              </a:rPr>
              <a:t>Ⅰ</a:t>
            </a:r>
            <a:r>
              <a:rPr kumimoji="1" lang="zh-CN" altLang="en-US">
                <a:latin typeface="Times New Roman" pitchFamily="18" charset="0"/>
              </a:rPr>
              <a:t>和</a:t>
            </a:r>
            <a:r>
              <a:rPr kumimoji="1" lang="en-US" altLang="zh-CN">
                <a:latin typeface="Times New Roman" pitchFamily="18" charset="0"/>
              </a:rPr>
              <a:t>Ⅱ</a:t>
            </a:r>
            <a:r>
              <a:rPr kumimoji="1" lang="zh-CN" altLang="en-US">
                <a:latin typeface="Times New Roman" pitchFamily="18" charset="0"/>
              </a:rPr>
              <a:t>的可靠性；</a:t>
            </a:r>
          </a:p>
        </p:txBody>
      </p:sp>
      <p:sp>
        <p:nvSpPr>
          <p:cNvPr id="1192972" name="Text Box 12"/>
          <p:cNvSpPr txBox="1">
            <a:spLocks noChangeArrowheads="1"/>
          </p:cNvSpPr>
          <p:nvPr/>
        </p:nvSpPr>
        <p:spPr bwMode="auto">
          <a:xfrm>
            <a:off x="884238" y="51419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(2) </a:t>
            </a:r>
            <a:r>
              <a:rPr kumimoji="1" lang="zh-CN" altLang="en-US">
                <a:latin typeface="Times New Roman" pitchFamily="18" charset="0"/>
              </a:rPr>
              <a:t>问：哪个系统的可靠性更大？</a:t>
            </a:r>
          </a:p>
        </p:txBody>
      </p:sp>
      <p:sp>
        <p:nvSpPr>
          <p:cNvPr id="1192975" name="Rectangle 15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0000CC"/>
                </a:solidFill>
              </a:rPr>
              <a:t>事件的独立性在</a:t>
            </a:r>
            <a:r>
              <a:rPr lang="zh-CN" altLang="en-US" sz="3200" dirty="0" smtClean="0">
                <a:solidFill>
                  <a:srgbClr val="FF0000"/>
                </a:solidFill>
              </a:rPr>
              <a:t>可靠性理论</a:t>
            </a:r>
            <a:r>
              <a:rPr lang="zh-CN" altLang="en-US" sz="3200" dirty="0" smtClean="0">
                <a:solidFill>
                  <a:srgbClr val="0000CC"/>
                </a:solidFill>
              </a:rPr>
              <a:t>中的应用：</a:t>
            </a:r>
          </a:p>
        </p:txBody>
      </p:sp>
      <p:sp>
        <p:nvSpPr>
          <p:cNvPr id="119297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963863"/>
            <a:ext cx="432435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B40000"/>
                </a:solidFill>
                <a:ea typeface="黑体" pitchFamily="2" charset="-122"/>
              </a:rPr>
              <a:t>例</a:t>
            </a:r>
            <a:r>
              <a:rPr lang="en-US" altLang="zh-CN" smtClean="0">
                <a:solidFill>
                  <a:srgbClr val="B40000"/>
                </a:solidFill>
                <a:ea typeface="黑体" pitchFamily="2" charset="-122"/>
              </a:rPr>
              <a:t>4-1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7740650" y="5084763"/>
            <a:ext cx="1009650" cy="1008062"/>
            <a:chOff x="4876" y="3203"/>
            <a:chExt cx="636" cy="635"/>
          </a:xfrm>
        </p:grpSpPr>
        <p:sp>
          <p:nvSpPr>
            <p:cNvPr id="1192978" name="AutoShape 18"/>
            <p:cNvSpPr>
              <a:spLocks noChangeArrowheads="1"/>
            </p:cNvSpPr>
            <p:nvPr/>
          </p:nvSpPr>
          <p:spPr bwMode="auto">
            <a:xfrm>
              <a:off x="4876" y="3203"/>
              <a:ext cx="590" cy="635"/>
            </a:xfrm>
            <a:prstGeom prst="wedgeRectCallout">
              <a:avLst>
                <a:gd name="adj1" fmla="val -37458"/>
                <a:gd name="adj2" fmla="val 85278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grpSp>
          <p:nvGrpSpPr>
            <p:cNvPr id="71699" name="Group 23"/>
            <p:cNvGrpSpPr>
              <a:grpSpLocks/>
            </p:cNvGrpSpPr>
            <p:nvPr/>
          </p:nvGrpSpPr>
          <p:grpSpPr bwMode="auto">
            <a:xfrm>
              <a:off x="4876" y="3221"/>
              <a:ext cx="636" cy="608"/>
              <a:chOff x="4967" y="3113"/>
              <a:chExt cx="636" cy="608"/>
            </a:xfrm>
          </p:grpSpPr>
          <p:pic>
            <p:nvPicPr>
              <p:cNvPr id="71700" name="Picture 21">
                <a:hlinkClick r:id="rId3" action="ppaction://hlinksldjump" highlightClick="1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" y="3385"/>
                <a:ext cx="6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01" name="Picture 22">
                <a:hlinkClick r:id="rId5" action="ppaction://hlinksldjump" highlightClick="1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67" y="3113"/>
                <a:ext cx="6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92984" name="AutoShape 24" descr="图片1"/>
          <p:cNvSpPr>
            <a:spLocks noChangeArrowheads="1"/>
          </p:cNvSpPr>
          <p:nvPr/>
        </p:nvSpPr>
        <p:spPr bwMode="auto">
          <a:xfrm>
            <a:off x="7524750" y="4581525"/>
            <a:ext cx="1296988" cy="1727200"/>
          </a:xfrm>
          <a:prstGeom prst="wedgeRectCallout">
            <a:avLst>
              <a:gd name="adj1" fmla="val -28824"/>
              <a:gd name="adj2" fmla="val 66546"/>
            </a:avLst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71694" name="Group 26"/>
          <p:cNvGrpSpPr>
            <a:grpSpLocks/>
          </p:cNvGrpSpPr>
          <p:nvPr/>
        </p:nvGrpSpPr>
        <p:grpSpPr bwMode="auto">
          <a:xfrm>
            <a:off x="7640638" y="6245225"/>
            <a:ext cx="381000" cy="371475"/>
            <a:chOff x="1156" y="2976"/>
            <a:chExt cx="240" cy="234"/>
          </a:xfrm>
        </p:grpSpPr>
        <p:sp>
          <p:nvSpPr>
            <p:cNvPr id="71696" name="Rectangle 27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71697" name="Picture 2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695" name="Rectangle 2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8370888" y="6122988"/>
            <a:ext cx="431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2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2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92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9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9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2964" grpId="0" autoUpdateAnimBg="0"/>
      <p:bldP spid="1192965" grpId="0" autoUpdateAnimBg="0"/>
      <p:bldP spid="1192966" grpId="0" autoUpdateAnimBg="0"/>
      <p:bldP spid="1192967" grpId="0" autoUpdateAnimBg="0"/>
      <p:bldP spid="1192968" grpId="0" autoUpdateAnimBg="0"/>
      <p:bldP spid="1192971" grpId="0" autoUpdateAnimBg="0"/>
      <p:bldP spid="1192972" grpId="0"/>
      <p:bldP spid="1192976" grpId="0" build="p" autoUpdateAnimBg="0"/>
      <p:bldP spid="11929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8" name="Text Box 4"/>
          <p:cNvSpPr txBox="1">
            <a:spLocks noChangeArrowheads="1"/>
          </p:cNvSpPr>
          <p:nvPr/>
        </p:nvSpPr>
        <p:spPr bwMode="auto">
          <a:xfrm>
            <a:off x="869950" y="12398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Ⅰ.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23050" y="1011238"/>
            <a:ext cx="762000" cy="838200"/>
            <a:chOff x="4032" y="576"/>
            <a:chExt cx="480" cy="528"/>
          </a:xfrm>
        </p:grpSpPr>
        <p:sp>
          <p:nvSpPr>
            <p:cNvPr id="30783" name="AutoShape 6"/>
            <p:cNvSpPr>
              <a:spLocks/>
            </p:cNvSpPr>
            <p:nvPr/>
          </p:nvSpPr>
          <p:spPr bwMode="auto">
            <a:xfrm>
              <a:off x="4032" y="576"/>
              <a:ext cx="144" cy="528"/>
            </a:xfrm>
            <a:prstGeom prst="rightBracket">
              <a:avLst>
                <a:gd name="adj" fmla="val 30556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4" name="Line 7"/>
            <p:cNvSpPr>
              <a:spLocks noChangeShapeType="1"/>
            </p:cNvSpPr>
            <p:nvPr/>
          </p:nvSpPr>
          <p:spPr bwMode="auto">
            <a:xfrm>
              <a:off x="4176" y="834"/>
              <a:ext cx="336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93992" name="Text Box 8"/>
          <p:cNvSpPr txBox="1">
            <a:spLocks noChangeArrowheads="1"/>
          </p:cNvSpPr>
          <p:nvPr/>
        </p:nvSpPr>
        <p:spPr bwMode="auto">
          <a:xfrm>
            <a:off x="849313" y="31448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Ⅱ.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355850" y="1087438"/>
            <a:ext cx="1066800" cy="762000"/>
            <a:chOff x="1344" y="624"/>
            <a:chExt cx="672" cy="480"/>
          </a:xfrm>
        </p:grpSpPr>
        <p:sp>
          <p:nvSpPr>
            <p:cNvPr id="30781" name="Line 10"/>
            <p:cNvSpPr>
              <a:spLocks noChangeShapeType="1"/>
            </p:cNvSpPr>
            <p:nvPr/>
          </p:nvSpPr>
          <p:spPr bwMode="auto">
            <a:xfrm>
              <a:off x="1344" y="864"/>
              <a:ext cx="336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82" name="AutoShape 11"/>
            <p:cNvSpPr>
              <a:spLocks/>
            </p:cNvSpPr>
            <p:nvPr/>
          </p:nvSpPr>
          <p:spPr bwMode="auto">
            <a:xfrm>
              <a:off x="1680" y="624"/>
              <a:ext cx="336" cy="480"/>
            </a:xfrm>
            <a:prstGeom prst="leftBracket">
              <a:avLst>
                <a:gd name="adj" fmla="val 11905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93996" name="Text Box 12"/>
          <p:cNvSpPr txBox="1">
            <a:spLocks noChangeArrowheads="1"/>
          </p:cNvSpPr>
          <p:nvPr/>
        </p:nvSpPr>
        <p:spPr bwMode="auto">
          <a:xfrm>
            <a:off x="854075" y="444023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8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93997" name="Object 13"/>
          <p:cNvGraphicFramePr>
            <a:graphicFrameLocks noChangeAspect="1"/>
          </p:cNvGraphicFramePr>
          <p:nvPr/>
        </p:nvGraphicFramePr>
        <p:xfrm>
          <a:off x="1544638" y="4438650"/>
          <a:ext cx="4756150" cy="565150"/>
        </p:xfrm>
        <a:graphic>
          <a:graphicData uri="http://schemas.openxmlformats.org/presentationml/2006/ole">
            <p:oleObj spid="_x0000_s30791" name="Equation" r:id="rId4" imgW="1797840" imgH="209880" progId="Equation.3">
              <p:embed/>
            </p:oleObj>
          </a:graphicData>
        </a:graphic>
      </p:graphicFrame>
      <p:graphicFrame>
        <p:nvGraphicFramePr>
          <p:cNvPr id="1193998" name="Object 14"/>
          <p:cNvGraphicFramePr>
            <a:graphicFrameLocks noChangeAspect="1"/>
          </p:cNvGraphicFramePr>
          <p:nvPr/>
        </p:nvGraphicFramePr>
        <p:xfrm>
          <a:off x="6191250" y="4478338"/>
          <a:ext cx="2159000" cy="566737"/>
        </p:xfrm>
        <a:graphic>
          <a:graphicData uri="http://schemas.openxmlformats.org/presentationml/2006/ole">
            <p:oleObj spid="_x0000_s30792" name="Equation" r:id="rId5" imgW="860760" imgH="219240" progId="Equation.DSMT4">
              <p:embed/>
            </p:oleObj>
          </a:graphicData>
        </a:graphic>
      </p:graphicFrame>
      <p:sp>
        <p:nvSpPr>
          <p:cNvPr id="1194000" name="Text Box 16"/>
          <p:cNvSpPr txBox="1">
            <a:spLocks noChangeArrowheads="1"/>
          </p:cNvSpPr>
          <p:nvPr/>
        </p:nvSpPr>
        <p:spPr bwMode="auto">
          <a:xfrm>
            <a:off x="1517650" y="543083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设 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baseline="-25000"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={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Ⅰ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正常工作</a:t>
            </a:r>
            <a:r>
              <a:rPr kumimoji="1" lang="en-US" altLang="zh-CN">
                <a:latin typeface="Times New Roman" pitchFamily="18" charset="0"/>
              </a:rPr>
              <a:t>},</a:t>
            </a:r>
          </a:p>
        </p:txBody>
      </p:sp>
      <p:sp>
        <p:nvSpPr>
          <p:cNvPr id="1194001" name="Text Box 17"/>
          <p:cNvSpPr txBox="1">
            <a:spLocks noChangeArrowheads="1"/>
          </p:cNvSpPr>
          <p:nvPr/>
        </p:nvSpPr>
        <p:spPr bwMode="auto">
          <a:xfrm>
            <a:off x="2751138" y="6270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①</a:t>
            </a:r>
            <a:endParaRPr kumimoji="1" lang="en-US" altLang="zh-CN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94002" name="Text Box 18"/>
          <p:cNvSpPr txBox="1">
            <a:spLocks noChangeArrowheads="1"/>
          </p:cNvSpPr>
          <p:nvPr/>
        </p:nvSpPr>
        <p:spPr bwMode="auto">
          <a:xfrm>
            <a:off x="2736850" y="1792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②</a:t>
            </a:r>
            <a:endParaRPr kumimoji="1" lang="en-US" altLang="zh-CN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346450" y="1439863"/>
            <a:ext cx="3505200" cy="638175"/>
            <a:chOff x="1968" y="846"/>
            <a:chExt cx="2208" cy="402"/>
          </a:xfrm>
        </p:grpSpPr>
        <p:sp>
          <p:nvSpPr>
            <p:cNvPr id="30768" name="Text Box 20"/>
            <p:cNvSpPr txBox="1">
              <a:spLocks noChangeArrowheads="1"/>
            </p:cNvSpPr>
            <p:nvPr/>
          </p:nvSpPr>
          <p:spPr bwMode="auto">
            <a:xfrm>
              <a:off x="3120" y="84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cs typeface="Times New Roman" pitchFamily="18" charset="0"/>
                </a:rPr>
                <a:t>…</a:t>
              </a:r>
              <a:endParaRPr kumimoji="1" lang="en-US" altLang="zh-CN" sz="3200"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30769" name="Group 21"/>
            <p:cNvGrpSpPr>
              <a:grpSpLocks/>
            </p:cNvGrpSpPr>
            <p:nvPr/>
          </p:nvGrpSpPr>
          <p:grpSpPr bwMode="auto">
            <a:xfrm>
              <a:off x="1968" y="960"/>
              <a:ext cx="2208" cy="288"/>
              <a:chOff x="1968" y="960"/>
              <a:chExt cx="2208" cy="288"/>
            </a:xfrm>
          </p:grpSpPr>
          <p:sp>
            <p:nvSpPr>
              <p:cNvPr id="30770" name="Line 22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1" name="Line 23"/>
              <p:cNvSpPr>
                <a:spLocks noChangeShapeType="1"/>
              </p:cNvSpPr>
              <p:nvPr/>
            </p:nvSpPr>
            <p:spPr bwMode="auto">
              <a:xfrm>
                <a:off x="2880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72" name="Line 24"/>
              <p:cNvSpPr>
                <a:spLocks noChangeShapeType="1"/>
              </p:cNvSpPr>
              <p:nvPr/>
            </p:nvSpPr>
            <p:spPr bwMode="auto">
              <a:xfrm>
                <a:off x="3456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30773" name="Group 25"/>
              <p:cNvGrpSpPr>
                <a:grpSpLocks/>
              </p:cNvGrpSpPr>
              <p:nvPr/>
            </p:nvGrpSpPr>
            <p:grpSpPr bwMode="auto">
              <a:xfrm>
                <a:off x="2544" y="960"/>
                <a:ext cx="432" cy="288"/>
                <a:chOff x="2544" y="960"/>
                <a:chExt cx="432" cy="288"/>
              </a:xfrm>
            </p:grpSpPr>
            <p:sp>
              <p:nvSpPr>
                <p:cNvPr id="30779" name="Rectangle 26" descr="A-2-394"/>
                <p:cNvSpPr>
                  <a:spLocks noChangeArrowheads="1"/>
                </p:cNvSpPr>
                <p:nvPr/>
              </p:nvSpPr>
              <p:spPr bwMode="auto">
                <a:xfrm>
                  <a:off x="2544" y="960"/>
                  <a:ext cx="384" cy="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8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544" y="960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000">
                      <a:solidFill>
                        <a:srgbClr val="FFFFFF"/>
                      </a:solidFill>
                      <a:latin typeface="Times New Roman" pitchFamily="18" charset="0"/>
                      <a:ea typeface="黑体" pitchFamily="2" charset="-122"/>
                    </a:rPr>
                    <a:t>n+2</a:t>
                  </a:r>
                </a:p>
              </p:txBody>
            </p:sp>
          </p:grpSp>
          <p:grpSp>
            <p:nvGrpSpPr>
              <p:cNvPr id="30774" name="Group 28"/>
              <p:cNvGrpSpPr>
                <a:grpSpLocks/>
              </p:cNvGrpSpPr>
              <p:nvPr/>
            </p:nvGrpSpPr>
            <p:grpSpPr bwMode="auto">
              <a:xfrm>
                <a:off x="3696" y="960"/>
                <a:ext cx="480" cy="288"/>
                <a:chOff x="3696" y="960"/>
                <a:chExt cx="480" cy="288"/>
              </a:xfrm>
            </p:grpSpPr>
            <p:sp>
              <p:nvSpPr>
                <p:cNvPr id="30777" name="Rectangle 29" descr="A-2-394"/>
                <p:cNvSpPr>
                  <a:spLocks noChangeArrowheads="1"/>
                </p:cNvSpPr>
                <p:nvPr/>
              </p:nvSpPr>
              <p:spPr bwMode="auto">
                <a:xfrm>
                  <a:off x="3696" y="960"/>
                  <a:ext cx="384" cy="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077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44" y="960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000">
                      <a:solidFill>
                        <a:srgbClr val="FFFFFF"/>
                      </a:solidFill>
                      <a:latin typeface="Times New Roman" pitchFamily="18" charset="0"/>
                      <a:ea typeface="黑体" pitchFamily="2" charset="-122"/>
                    </a:rPr>
                    <a:t>2n</a:t>
                  </a:r>
                </a:p>
              </p:txBody>
            </p:sp>
          </p:grpSp>
          <p:sp>
            <p:nvSpPr>
              <p:cNvPr id="30775" name="Rectangle 31" descr="A-2-394"/>
              <p:cNvSpPr>
                <a:spLocks noChangeArrowheads="1"/>
              </p:cNvSpPr>
              <p:nvPr/>
            </p:nvSpPr>
            <p:spPr bwMode="auto">
              <a:xfrm>
                <a:off x="1986" y="960"/>
                <a:ext cx="384" cy="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76" name="Text Box 32" descr="A-2-104"/>
              <p:cNvSpPr txBox="1">
                <a:spLocks noChangeArrowheads="1"/>
              </p:cNvSpPr>
              <p:nvPr/>
            </p:nvSpPr>
            <p:spPr bwMode="auto">
              <a:xfrm>
                <a:off x="1968" y="9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itchFamily="18" charset="0"/>
                    <a:ea typeface="黑体" pitchFamily="2" charset="-122"/>
                  </a:rPr>
                  <a:t>n+1</a:t>
                </a:r>
              </a:p>
            </p:txBody>
          </p:sp>
        </p:grp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346450" y="630238"/>
            <a:ext cx="3290888" cy="609600"/>
            <a:chOff x="1968" y="336"/>
            <a:chExt cx="2073" cy="384"/>
          </a:xfrm>
        </p:grpSpPr>
        <p:sp>
          <p:nvSpPr>
            <p:cNvPr id="30761" name="Line 34"/>
            <p:cNvSpPr>
              <a:spLocks noChangeShapeType="1"/>
            </p:cNvSpPr>
            <p:nvPr/>
          </p:nvSpPr>
          <p:spPr bwMode="auto">
            <a:xfrm>
              <a:off x="2256" y="576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2" name="Line 35"/>
            <p:cNvSpPr>
              <a:spLocks noChangeShapeType="1"/>
            </p:cNvSpPr>
            <p:nvPr/>
          </p:nvSpPr>
          <p:spPr bwMode="auto">
            <a:xfrm>
              <a:off x="2832" y="576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3" name="Text Box 36"/>
            <p:cNvSpPr txBox="1">
              <a:spLocks noChangeArrowheads="1"/>
            </p:cNvSpPr>
            <p:nvPr/>
          </p:nvSpPr>
          <p:spPr bwMode="auto">
            <a:xfrm>
              <a:off x="3120" y="336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>
                  <a:latin typeface="Times New Roman" pitchFamily="18" charset="0"/>
                  <a:cs typeface="Times New Roman" pitchFamily="18" charset="0"/>
                </a:rPr>
                <a:t>…</a:t>
              </a:r>
              <a:endParaRPr kumimoji="1" lang="en-US" altLang="zh-CN" sz="32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64" name="Line 37"/>
            <p:cNvSpPr>
              <a:spLocks noChangeShapeType="1"/>
            </p:cNvSpPr>
            <p:nvPr/>
          </p:nvSpPr>
          <p:spPr bwMode="auto">
            <a:xfrm>
              <a:off x="3456" y="576"/>
              <a:ext cx="336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65" name="Rectangle 38" descr="A-2-003"/>
            <p:cNvSpPr>
              <a:spLocks noChangeArrowheads="1"/>
            </p:cNvSpPr>
            <p:nvPr/>
          </p:nvSpPr>
          <p:spPr bwMode="auto">
            <a:xfrm>
              <a:off x="1968" y="480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0766" name="Rectangle 39" descr="A-2-003"/>
            <p:cNvSpPr>
              <a:spLocks noChangeArrowheads="1"/>
            </p:cNvSpPr>
            <p:nvPr/>
          </p:nvSpPr>
          <p:spPr bwMode="auto">
            <a:xfrm>
              <a:off x="2544" y="480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30767" name="Rectangle 40" descr="A-2-003"/>
            <p:cNvSpPr>
              <a:spLocks noChangeArrowheads="1"/>
            </p:cNvSpPr>
            <p:nvPr/>
          </p:nvSpPr>
          <p:spPr bwMode="auto">
            <a:xfrm>
              <a:off x="3657" y="477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2508250" y="2549525"/>
            <a:ext cx="6096000" cy="1662113"/>
            <a:chOff x="1440" y="1545"/>
            <a:chExt cx="3840" cy="1047"/>
          </a:xfrm>
        </p:grpSpPr>
        <p:grpSp>
          <p:nvGrpSpPr>
            <p:cNvPr id="30738" name="Group 42"/>
            <p:cNvGrpSpPr>
              <a:grpSpLocks/>
            </p:cNvGrpSpPr>
            <p:nvPr/>
          </p:nvGrpSpPr>
          <p:grpSpPr bwMode="auto">
            <a:xfrm>
              <a:off x="1440" y="1680"/>
              <a:ext cx="528" cy="768"/>
              <a:chOff x="1440" y="1680"/>
              <a:chExt cx="528" cy="768"/>
            </a:xfrm>
          </p:grpSpPr>
          <p:sp>
            <p:nvSpPr>
              <p:cNvPr id="30759" name="Line 43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760" name="AutoShape 44"/>
              <p:cNvSpPr>
                <a:spLocks/>
              </p:cNvSpPr>
              <p:nvPr/>
            </p:nvSpPr>
            <p:spPr bwMode="auto">
              <a:xfrm>
                <a:off x="1776" y="1680"/>
                <a:ext cx="192" cy="768"/>
              </a:xfrm>
              <a:prstGeom prst="leftBracket">
                <a:avLst>
                  <a:gd name="adj" fmla="val 33333"/>
                </a:avLst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739" name="AutoShape 45"/>
            <p:cNvSpPr>
              <a:spLocks/>
            </p:cNvSpPr>
            <p:nvPr/>
          </p:nvSpPr>
          <p:spPr bwMode="auto">
            <a:xfrm>
              <a:off x="3312" y="1680"/>
              <a:ext cx="144" cy="768"/>
            </a:xfrm>
            <a:prstGeom prst="rightBracket">
              <a:avLst>
                <a:gd name="adj" fmla="val 44444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0" name="Line 46"/>
            <p:cNvSpPr>
              <a:spLocks noChangeShapeType="1"/>
            </p:cNvSpPr>
            <p:nvPr/>
          </p:nvSpPr>
          <p:spPr bwMode="auto">
            <a:xfrm>
              <a:off x="2496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Line 47"/>
            <p:cNvSpPr>
              <a:spLocks noChangeShapeType="1"/>
            </p:cNvSpPr>
            <p:nvPr/>
          </p:nvSpPr>
          <p:spPr bwMode="auto">
            <a:xfrm>
              <a:off x="4032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2" name="AutoShape 48"/>
            <p:cNvSpPr>
              <a:spLocks/>
            </p:cNvSpPr>
            <p:nvPr/>
          </p:nvSpPr>
          <p:spPr bwMode="auto">
            <a:xfrm>
              <a:off x="2784" y="1680"/>
              <a:ext cx="192" cy="768"/>
            </a:xfrm>
            <a:prstGeom prst="lef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3" name="AutoShape 49"/>
            <p:cNvSpPr>
              <a:spLocks/>
            </p:cNvSpPr>
            <p:nvPr/>
          </p:nvSpPr>
          <p:spPr bwMode="auto">
            <a:xfrm>
              <a:off x="2256" y="1680"/>
              <a:ext cx="240" cy="768"/>
            </a:xfrm>
            <a:prstGeom prst="rightBracket">
              <a:avLst>
                <a:gd name="adj" fmla="val 26667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4" name="Line 50"/>
            <p:cNvSpPr>
              <a:spLocks noChangeShapeType="1"/>
            </p:cNvSpPr>
            <p:nvPr/>
          </p:nvSpPr>
          <p:spPr bwMode="auto">
            <a:xfrm>
              <a:off x="3456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5" name="Text Box 51"/>
            <p:cNvSpPr txBox="1">
              <a:spLocks noChangeArrowheads="1"/>
            </p:cNvSpPr>
            <p:nvPr/>
          </p:nvSpPr>
          <p:spPr bwMode="auto">
            <a:xfrm>
              <a:off x="3696" y="1824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0746" name="AutoShape 52"/>
            <p:cNvSpPr>
              <a:spLocks/>
            </p:cNvSpPr>
            <p:nvPr/>
          </p:nvSpPr>
          <p:spPr bwMode="auto">
            <a:xfrm>
              <a:off x="4320" y="1680"/>
              <a:ext cx="192" cy="768"/>
            </a:xfrm>
            <a:prstGeom prst="lef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7" name="AutoShape 53"/>
            <p:cNvSpPr>
              <a:spLocks/>
            </p:cNvSpPr>
            <p:nvPr/>
          </p:nvSpPr>
          <p:spPr bwMode="auto">
            <a:xfrm>
              <a:off x="4800" y="1680"/>
              <a:ext cx="192" cy="768"/>
            </a:xfrm>
            <a:prstGeom prst="righ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8" name="Line 54"/>
            <p:cNvSpPr>
              <a:spLocks noChangeShapeType="1"/>
            </p:cNvSpPr>
            <p:nvPr/>
          </p:nvSpPr>
          <p:spPr bwMode="auto">
            <a:xfrm>
              <a:off x="4992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0749" name="Group 55"/>
            <p:cNvGrpSpPr>
              <a:grpSpLocks/>
            </p:cNvGrpSpPr>
            <p:nvPr/>
          </p:nvGrpSpPr>
          <p:grpSpPr bwMode="auto">
            <a:xfrm>
              <a:off x="2958" y="2304"/>
              <a:ext cx="432" cy="288"/>
              <a:chOff x="2544" y="960"/>
              <a:chExt cx="432" cy="288"/>
            </a:xfrm>
          </p:grpSpPr>
          <p:sp>
            <p:nvSpPr>
              <p:cNvPr id="30757" name="Rectangle 56" descr="A-2-394"/>
              <p:cNvSpPr>
                <a:spLocks noChangeArrowheads="1"/>
              </p:cNvSpPr>
              <p:nvPr/>
            </p:nvSpPr>
            <p:spPr bwMode="auto">
              <a:xfrm>
                <a:off x="2544" y="960"/>
                <a:ext cx="384" cy="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58" name="Text Box 57"/>
              <p:cNvSpPr txBox="1">
                <a:spLocks noChangeArrowheads="1"/>
              </p:cNvSpPr>
              <p:nvPr/>
            </p:nvSpPr>
            <p:spPr bwMode="auto">
              <a:xfrm>
                <a:off x="2544" y="9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itchFamily="18" charset="0"/>
                    <a:ea typeface="黑体" pitchFamily="2" charset="-122"/>
                  </a:rPr>
                  <a:t>n+2</a:t>
                </a:r>
              </a:p>
            </p:txBody>
          </p:sp>
        </p:grpSp>
        <p:grpSp>
          <p:nvGrpSpPr>
            <p:cNvPr id="30750" name="Group 58"/>
            <p:cNvGrpSpPr>
              <a:grpSpLocks/>
            </p:cNvGrpSpPr>
            <p:nvPr/>
          </p:nvGrpSpPr>
          <p:grpSpPr bwMode="auto">
            <a:xfrm>
              <a:off x="4446" y="2301"/>
              <a:ext cx="480" cy="288"/>
              <a:chOff x="3696" y="960"/>
              <a:chExt cx="480" cy="288"/>
            </a:xfrm>
          </p:grpSpPr>
          <p:sp>
            <p:nvSpPr>
              <p:cNvPr id="30755" name="Rectangle 59" descr="A-2-394"/>
              <p:cNvSpPr>
                <a:spLocks noChangeArrowheads="1"/>
              </p:cNvSpPr>
              <p:nvPr/>
            </p:nvSpPr>
            <p:spPr bwMode="auto">
              <a:xfrm>
                <a:off x="3696" y="960"/>
                <a:ext cx="384" cy="288"/>
              </a:xfrm>
              <a:prstGeom prst="rect">
                <a:avLst/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756" name="Text Box 60"/>
              <p:cNvSpPr txBox="1">
                <a:spLocks noChangeArrowheads="1"/>
              </p:cNvSpPr>
              <p:nvPr/>
            </p:nvSpPr>
            <p:spPr bwMode="auto">
              <a:xfrm>
                <a:off x="3744" y="9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itchFamily="18" charset="0"/>
                    <a:ea typeface="黑体" pitchFamily="2" charset="-122"/>
                  </a:rPr>
                  <a:t>2n</a:t>
                </a:r>
              </a:p>
            </p:txBody>
          </p:sp>
        </p:grpSp>
        <p:sp>
          <p:nvSpPr>
            <p:cNvPr id="30751" name="Rectangle 61" descr="A-2-394"/>
            <p:cNvSpPr>
              <a:spLocks noChangeArrowheads="1"/>
            </p:cNvSpPr>
            <p:nvPr/>
          </p:nvSpPr>
          <p:spPr bwMode="auto">
            <a:xfrm>
              <a:off x="1932" y="2295"/>
              <a:ext cx="384" cy="288"/>
            </a:xfrm>
            <a:prstGeom prst="rect">
              <a:avLst/>
            </a:prstGeom>
            <a:blipFill dpi="0" rotWithShape="0">
              <a:blip r:embed="rId6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FFFFFF"/>
                  </a:solidFill>
                  <a:latin typeface="Times New Roman" pitchFamily="18" charset="0"/>
                  <a:ea typeface="黑体" pitchFamily="2" charset="-122"/>
                </a:rPr>
                <a:t>n+1</a:t>
              </a:r>
            </a:p>
          </p:txBody>
        </p:sp>
        <p:sp>
          <p:nvSpPr>
            <p:cNvPr id="30752" name="Rectangle 62" descr="A-2-003"/>
            <p:cNvSpPr>
              <a:spLocks noChangeArrowheads="1"/>
            </p:cNvSpPr>
            <p:nvPr/>
          </p:nvSpPr>
          <p:spPr bwMode="auto">
            <a:xfrm>
              <a:off x="1920" y="1545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0753" name="Rectangle 63" descr="A-2-003"/>
            <p:cNvSpPr>
              <a:spLocks noChangeArrowheads="1"/>
            </p:cNvSpPr>
            <p:nvPr/>
          </p:nvSpPr>
          <p:spPr bwMode="auto">
            <a:xfrm>
              <a:off x="2937" y="1548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30754" name="Rectangle 64" descr="A-2-003"/>
            <p:cNvSpPr>
              <a:spLocks noChangeArrowheads="1"/>
            </p:cNvSpPr>
            <p:nvPr/>
          </p:nvSpPr>
          <p:spPr bwMode="auto">
            <a:xfrm>
              <a:off x="4464" y="1566"/>
              <a:ext cx="384" cy="240"/>
            </a:xfrm>
            <a:prstGeom prst="rect">
              <a:avLst/>
            </a:prstGeom>
            <a:blipFill dpi="0" rotWithShape="0">
              <a:blip r:embed="rId7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</a:p>
          </p:txBody>
        </p:sp>
      </p:grpSp>
      <p:graphicFrame>
        <p:nvGraphicFramePr>
          <p:cNvPr id="119404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4048963"/>
              </p:ext>
            </p:extLst>
          </p:nvPr>
        </p:nvGraphicFramePr>
        <p:xfrm>
          <a:off x="2797175" y="5013325"/>
          <a:ext cx="2025650" cy="368300"/>
        </p:xfrm>
        <a:graphic>
          <a:graphicData uri="http://schemas.openxmlformats.org/presentationml/2006/ole">
            <p:oleObj spid="_x0000_s30793" name="Equation" r:id="rId8" imgW="2019240" imgH="368280" progId="Equation.DSMT4">
              <p:embed/>
            </p:oleObj>
          </a:graphicData>
        </a:graphic>
      </p:graphicFrame>
      <p:sp>
        <p:nvSpPr>
          <p:cNvPr id="1194050" name="Rectangle 66"/>
          <p:cNvSpPr>
            <a:spLocks noGrp="1" noChangeArrowheads="1"/>
          </p:cNvSpPr>
          <p:nvPr>
            <p:ph type="title"/>
          </p:nvPr>
        </p:nvSpPr>
        <p:spPr>
          <a:xfrm>
            <a:off x="900113" y="4076700"/>
            <a:ext cx="7696200" cy="1008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8000"/>
                </a:solidFill>
              </a:rPr>
              <a:t>解</a:t>
            </a:r>
          </a:p>
        </p:txBody>
      </p:sp>
      <p:pic>
        <p:nvPicPr>
          <p:cNvPr id="30737" name="Picture 67">
            <a:hlinkClick r:id="rId9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4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4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9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3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9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9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9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94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build="p" autoUpdateAnimBg="0"/>
      <p:bldP spid="1193992" grpId="0" build="p" autoUpdateAnimBg="0"/>
      <p:bldP spid="1193996" grpId="0" build="p" autoUpdateAnimBg="0"/>
      <p:bldP spid="1194000" grpId="0" build="p" autoUpdateAnimBg="0" advAuto="0"/>
      <p:bldP spid="1194001" grpId="0" build="p" autoUpdateAnimBg="0"/>
      <p:bldP spid="1194002" grpId="0" build="p" autoUpdateAnimBg="0"/>
      <p:bldP spid="11940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2" name="Text Box 4"/>
          <p:cNvSpPr txBox="1">
            <a:spLocks noChangeArrowheads="1"/>
          </p:cNvSpPr>
          <p:nvPr/>
        </p:nvSpPr>
        <p:spPr bwMode="auto">
          <a:xfrm>
            <a:off x="811213" y="6619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={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Ⅱ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正常工作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1195013" name="Text Box 5"/>
          <p:cNvSpPr txBox="1">
            <a:spLocks noChangeArrowheads="1"/>
          </p:cNvSpPr>
          <p:nvPr/>
        </p:nvSpPr>
        <p:spPr bwMode="auto">
          <a:xfrm>
            <a:off x="887413" y="1195388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95014" name="Text Box 6"/>
          <p:cNvSpPr txBox="1">
            <a:spLocks noChangeArrowheads="1"/>
          </p:cNvSpPr>
          <p:nvPr/>
        </p:nvSpPr>
        <p:spPr bwMode="auto">
          <a:xfrm>
            <a:off x="887413" y="18049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设 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C 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={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通路</a:t>
            </a:r>
            <a:r>
              <a:rPr kumimoji="1" lang="zh-CN" altLang="en-US">
                <a:latin typeface="Times New Roman" pitchFamily="18" charset="0"/>
              </a:rPr>
              <a:t>①正常工作 </a:t>
            </a:r>
            <a:r>
              <a:rPr kumimoji="1" lang="en-US" altLang="zh-CN">
                <a:latin typeface="Times New Roman" pitchFamily="18" charset="0"/>
              </a:rPr>
              <a:t>}</a:t>
            </a:r>
            <a:r>
              <a:rPr kumimoji="1" lang="zh-CN" altLang="en-US">
                <a:latin typeface="Times New Roman" pitchFamily="18" charset="0"/>
              </a:rPr>
              <a:t>，</a:t>
            </a:r>
          </a:p>
        </p:txBody>
      </p:sp>
      <p:sp>
        <p:nvSpPr>
          <p:cNvPr id="1195015" name="Text Box 7"/>
          <p:cNvSpPr txBox="1">
            <a:spLocks noChangeArrowheads="1"/>
          </p:cNvSpPr>
          <p:nvPr/>
        </p:nvSpPr>
        <p:spPr bwMode="auto">
          <a:xfrm>
            <a:off x="5078413" y="18049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D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={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通路</a:t>
            </a:r>
            <a:r>
              <a:rPr kumimoji="1" lang="zh-CN" altLang="en-US">
                <a:latin typeface="Times New Roman" pitchFamily="18" charset="0"/>
              </a:rPr>
              <a:t>②正常工作 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sp>
        <p:nvSpPr>
          <p:cNvPr id="1195016" name="Text Box 8"/>
          <p:cNvSpPr txBox="1">
            <a:spLocks noChangeArrowheads="1"/>
          </p:cNvSpPr>
          <p:nvPr/>
        </p:nvSpPr>
        <p:spPr bwMode="auto">
          <a:xfrm>
            <a:off x="811213" y="26431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∵ 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每条通路正常工作</a:t>
            </a:r>
          </a:p>
        </p:txBody>
      </p:sp>
      <p:graphicFrame>
        <p:nvGraphicFramePr>
          <p:cNvPr id="1195017" name="Object 9"/>
          <p:cNvGraphicFramePr>
            <a:graphicFrameLocks noChangeAspect="1"/>
          </p:cNvGraphicFramePr>
          <p:nvPr/>
        </p:nvGraphicFramePr>
        <p:xfrm>
          <a:off x="4240213" y="2643188"/>
          <a:ext cx="1055687" cy="693737"/>
        </p:xfrm>
        <a:graphic>
          <a:graphicData uri="http://schemas.openxmlformats.org/presentationml/2006/ole">
            <p:oleObj spid="_x0000_s31800" name="Equation" r:id="rId4" imgW="267840" imgH="152640" progId="Equation.3">
              <p:embed/>
            </p:oleObj>
          </a:graphicData>
        </a:graphic>
      </p:graphicFrame>
      <p:sp>
        <p:nvSpPr>
          <p:cNvPr id="1195018" name="Text Box 10"/>
          <p:cNvSpPr txBox="1">
            <a:spLocks noChangeArrowheads="1"/>
          </p:cNvSpPr>
          <p:nvPr/>
        </p:nvSpPr>
        <p:spPr bwMode="auto">
          <a:xfrm>
            <a:off x="5078413" y="2566988"/>
            <a:ext cx="259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通路上各元件都正常工作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,</a:t>
            </a:r>
          </a:p>
        </p:txBody>
      </p:sp>
      <p:sp>
        <p:nvSpPr>
          <p:cNvPr id="1195019" name="Text Box 11"/>
          <p:cNvSpPr txBox="1">
            <a:spLocks noChangeArrowheads="1"/>
          </p:cNvSpPr>
          <p:nvPr/>
        </p:nvSpPr>
        <p:spPr bwMode="auto">
          <a:xfrm>
            <a:off x="887413" y="36337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而   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系统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Ⅰ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正常工作</a:t>
            </a:r>
          </a:p>
        </p:txBody>
      </p:sp>
      <p:graphicFrame>
        <p:nvGraphicFramePr>
          <p:cNvPr id="1195020" name="Object 12"/>
          <p:cNvGraphicFramePr>
            <a:graphicFrameLocks noChangeAspect="1"/>
          </p:cNvGraphicFramePr>
          <p:nvPr/>
        </p:nvGraphicFramePr>
        <p:xfrm>
          <a:off x="4240213" y="3633788"/>
          <a:ext cx="1055687" cy="693737"/>
        </p:xfrm>
        <a:graphic>
          <a:graphicData uri="http://schemas.openxmlformats.org/presentationml/2006/ole">
            <p:oleObj spid="_x0000_s31801" name="Equation" r:id="rId5" imgW="267840" imgH="152640" progId="Equation.3">
              <p:embed/>
            </p:oleObj>
          </a:graphicData>
        </a:graphic>
      </p:graphicFrame>
      <p:sp>
        <p:nvSpPr>
          <p:cNvPr id="1195021" name="Text Box 13"/>
          <p:cNvSpPr txBox="1">
            <a:spLocks noChangeArrowheads="1"/>
          </p:cNvSpPr>
          <p:nvPr/>
        </p:nvSpPr>
        <p:spPr bwMode="auto">
          <a:xfrm>
            <a:off x="5078413" y="3633788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两条通路中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至少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有一条正常工作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06450" y="4624388"/>
            <a:ext cx="6515100" cy="1684337"/>
            <a:chOff x="408" y="334"/>
            <a:chExt cx="4104" cy="1061"/>
          </a:xfrm>
        </p:grpSpPr>
        <p:sp>
          <p:nvSpPr>
            <p:cNvPr id="31761" name="Text Box 15"/>
            <p:cNvSpPr txBox="1">
              <a:spLocks noChangeArrowheads="1"/>
            </p:cNvSpPr>
            <p:nvPr/>
          </p:nvSpPr>
          <p:spPr bwMode="auto">
            <a:xfrm>
              <a:off x="408" y="720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>
                  <a:latin typeface="Times New Roman" pitchFamily="18" charset="0"/>
                  <a:ea typeface="黑体" pitchFamily="2" charset="-122"/>
                </a:rPr>
                <a:t>系统</a:t>
              </a:r>
              <a:r>
                <a:rPr lang="en-US" altLang="zh-CN">
                  <a:latin typeface="Times New Roman" pitchFamily="18" charset="0"/>
                </a:rPr>
                <a:t>Ⅰ.</a:t>
              </a:r>
            </a:p>
          </p:txBody>
        </p:sp>
        <p:grpSp>
          <p:nvGrpSpPr>
            <p:cNvPr id="31762" name="Group 16"/>
            <p:cNvGrpSpPr>
              <a:grpSpLocks/>
            </p:cNvGrpSpPr>
            <p:nvPr/>
          </p:nvGrpSpPr>
          <p:grpSpPr bwMode="auto">
            <a:xfrm>
              <a:off x="4032" y="576"/>
              <a:ext cx="480" cy="528"/>
              <a:chOff x="4032" y="576"/>
              <a:chExt cx="480" cy="528"/>
            </a:xfrm>
          </p:grpSpPr>
          <p:sp>
            <p:nvSpPr>
              <p:cNvPr id="31790" name="AutoShape 17"/>
              <p:cNvSpPr>
                <a:spLocks/>
              </p:cNvSpPr>
              <p:nvPr/>
            </p:nvSpPr>
            <p:spPr bwMode="auto">
              <a:xfrm>
                <a:off x="4032" y="576"/>
                <a:ext cx="144" cy="528"/>
              </a:xfrm>
              <a:prstGeom prst="rightBracket">
                <a:avLst>
                  <a:gd name="adj" fmla="val 30556"/>
                </a:avLst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791" name="Line 18"/>
              <p:cNvSpPr>
                <a:spLocks noChangeShapeType="1"/>
              </p:cNvSpPr>
              <p:nvPr/>
            </p:nvSpPr>
            <p:spPr bwMode="auto">
              <a:xfrm>
                <a:off x="4176" y="83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763" name="Group 19"/>
            <p:cNvGrpSpPr>
              <a:grpSpLocks/>
            </p:cNvGrpSpPr>
            <p:nvPr/>
          </p:nvGrpSpPr>
          <p:grpSpPr bwMode="auto">
            <a:xfrm>
              <a:off x="1344" y="624"/>
              <a:ext cx="672" cy="480"/>
              <a:chOff x="1344" y="624"/>
              <a:chExt cx="672" cy="480"/>
            </a:xfrm>
          </p:grpSpPr>
          <p:sp>
            <p:nvSpPr>
              <p:cNvPr id="31788" name="Line 20"/>
              <p:cNvSpPr>
                <a:spLocks noChangeShapeType="1"/>
              </p:cNvSpPr>
              <p:nvPr/>
            </p:nvSpPr>
            <p:spPr bwMode="auto">
              <a:xfrm>
                <a:off x="1344" y="86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89" name="AutoShape 21"/>
              <p:cNvSpPr>
                <a:spLocks/>
              </p:cNvSpPr>
              <p:nvPr/>
            </p:nvSpPr>
            <p:spPr bwMode="auto">
              <a:xfrm>
                <a:off x="1680" y="624"/>
                <a:ext cx="336" cy="480"/>
              </a:xfrm>
              <a:prstGeom prst="leftBracket">
                <a:avLst>
                  <a:gd name="adj" fmla="val 11905"/>
                </a:avLst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764" name="Text Box 22"/>
            <p:cNvSpPr txBox="1">
              <a:spLocks noChangeArrowheads="1"/>
            </p:cNvSpPr>
            <p:nvPr/>
          </p:nvSpPr>
          <p:spPr bwMode="auto">
            <a:xfrm>
              <a:off x="1593" y="33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>
                  <a:latin typeface="Times New Roman" pitchFamily="18" charset="0"/>
                </a:rPr>
                <a:t>①</a:t>
              </a:r>
              <a:endParaRPr lang="en-US" altLang="zh-CN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1765" name="Text Box 23"/>
            <p:cNvSpPr txBox="1">
              <a:spLocks noChangeArrowheads="1"/>
            </p:cNvSpPr>
            <p:nvPr/>
          </p:nvSpPr>
          <p:spPr bwMode="auto">
            <a:xfrm>
              <a:off x="1584" y="106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>
                  <a:latin typeface="Times New Roman" pitchFamily="18" charset="0"/>
                </a:rPr>
                <a:t>②</a:t>
              </a:r>
              <a:endParaRPr lang="en-US" altLang="zh-CN">
                <a:latin typeface="Times New Roman" pitchFamily="18" charset="0"/>
                <a:ea typeface="黑体" pitchFamily="2" charset="-122"/>
              </a:endParaRPr>
            </a:p>
          </p:txBody>
        </p:sp>
        <p:grpSp>
          <p:nvGrpSpPr>
            <p:cNvPr id="31766" name="Group 24"/>
            <p:cNvGrpSpPr>
              <a:grpSpLocks/>
            </p:cNvGrpSpPr>
            <p:nvPr/>
          </p:nvGrpSpPr>
          <p:grpSpPr bwMode="auto">
            <a:xfrm>
              <a:off x="1968" y="846"/>
              <a:ext cx="2208" cy="402"/>
              <a:chOff x="1968" y="846"/>
              <a:chExt cx="2208" cy="402"/>
            </a:xfrm>
          </p:grpSpPr>
          <p:sp>
            <p:nvSpPr>
              <p:cNvPr id="31775" name="Text Box 25"/>
              <p:cNvSpPr txBox="1">
                <a:spLocks noChangeArrowheads="1"/>
              </p:cNvSpPr>
              <p:nvPr/>
            </p:nvSpPr>
            <p:spPr bwMode="auto">
              <a:xfrm>
                <a:off x="3120" y="84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  <a:ea typeface="黑体" pitchFamily="2" charset="-122"/>
                </a:endParaRPr>
              </a:p>
            </p:txBody>
          </p:sp>
          <p:grpSp>
            <p:nvGrpSpPr>
              <p:cNvPr id="31776" name="Group 26"/>
              <p:cNvGrpSpPr>
                <a:grpSpLocks/>
              </p:cNvGrpSpPr>
              <p:nvPr/>
            </p:nvGrpSpPr>
            <p:grpSpPr bwMode="auto">
              <a:xfrm>
                <a:off x="1968" y="960"/>
                <a:ext cx="2208" cy="288"/>
                <a:chOff x="1968" y="960"/>
                <a:chExt cx="2208" cy="288"/>
              </a:xfrm>
            </p:grpSpPr>
            <p:sp>
              <p:nvSpPr>
                <p:cNvPr id="31777" name="Line 27"/>
                <p:cNvSpPr>
                  <a:spLocks noChangeShapeType="1"/>
                </p:cNvSpPr>
                <p:nvPr/>
              </p:nvSpPr>
              <p:spPr bwMode="auto">
                <a:xfrm>
                  <a:off x="2352" y="1104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CC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78" name="Line 28"/>
                <p:cNvSpPr>
                  <a:spLocks noChangeShapeType="1"/>
                </p:cNvSpPr>
                <p:nvPr/>
              </p:nvSpPr>
              <p:spPr bwMode="auto">
                <a:xfrm>
                  <a:off x="2880" y="11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CC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1779" name="Line 29"/>
                <p:cNvSpPr>
                  <a:spLocks noChangeShapeType="1"/>
                </p:cNvSpPr>
                <p:nvPr/>
              </p:nvSpPr>
              <p:spPr bwMode="auto">
                <a:xfrm>
                  <a:off x="3456" y="11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rgbClr val="CC66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1780" name="Group 30"/>
                <p:cNvGrpSpPr>
                  <a:grpSpLocks/>
                </p:cNvGrpSpPr>
                <p:nvPr/>
              </p:nvGrpSpPr>
              <p:grpSpPr bwMode="auto">
                <a:xfrm>
                  <a:off x="2544" y="960"/>
                  <a:ext cx="432" cy="288"/>
                  <a:chOff x="2544" y="960"/>
                  <a:chExt cx="432" cy="288"/>
                </a:xfrm>
              </p:grpSpPr>
              <p:sp>
                <p:nvSpPr>
                  <p:cNvPr id="31786" name="Rectangle 31" descr="A-2-394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960"/>
                    <a:ext cx="384" cy="288"/>
                  </a:xfrm>
                  <a:prstGeom prst="rect">
                    <a:avLst/>
                  </a:prstGeom>
                  <a:blipFill dpi="0" rotWithShape="0">
                    <a:blip r:embed="rId6" cstate="print"/>
                    <a:srcRect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87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4" y="960"/>
                    <a:ext cx="4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l"/>
                    <a:r>
                      <a:rPr lang="en-US" altLang="zh-CN" sz="2000">
                        <a:solidFill>
                          <a:srgbClr val="FFFFFF"/>
                        </a:solidFill>
                        <a:latin typeface="Times New Roman" pitchFamily="18" charset="0"/>
                        <a:ea typeface="黑体" pitchFamily="2" charset="-122"/>
                      </a:rPr>
                      <a:t>n+2</a:t>
                    </a:r>
                  </a:p>
                </p:txBody>
              </p:sp>
            </p:grpSp>
            <p:grpSp>
              <p:nvGrpSpPr>
                <p:cNvPr id="31781" name="Group 33"/>
                <p:cNvGrpSpPr>
                  <a:grpSpLocks/>
                </p:cNvGrpSpPr>
                <p:nvPr/>
              </p:nvGrpSpPr>
              <p:grpSpPr bwMode="auto">
                <a:xfrm>
                  <a:off x="3696" y="960"/>
                  <a:ext cx="480" cy="288"/>
                  <a:chOff x="3696" y="960"/>
                  <a:chExt cx="480" cy="288"/>
                </a:xfrm>
              </p:grpSpPr>
              <p:sp>
                <p:nvSpPr>
                  <p:cNvPr id="31784" name="Rectangle 34" descr="A-2-394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960"/>
                    <a:ext cx="384" cy="288"/>
                  </a:xfrm>
                  <a:prstGeom prst="rect">
                    <a:avLst/>
                  </a:prstGeom>
                  <a:blipFill dpi="0" rotWithShape="0">
                    <a:blip r:embed="rId6" cstate="print"/>
                    <a:srcRect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178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960"/>
                    <a:ext cx="432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chemeClr val="tx1"/>
                        </a:solidFill>
                        <a:latin typeface="Arial" charset="0"/>
                        <a:ea typeface="宋体" pitchFamily="2" charset="-122"/>
                      </a:defRPr>
                    </a:lvl9pPr>
                  </a:lstStyle>
                  <a:p>
                    <a:pPr algn="l"/>
                    <a:r>
                      <a:rPr lang="en-US" altLang="zh-CN" sz="2000">
                        <a:solidFill>
                          <a:srgbClr val="FFFFFF"/>
                        </a:solidFill>
                        <a:latin typeface="Times New Roman" pitchFamily="18" charset="0"/>
                        <a:ea typeface="黑体" pitchFamily="2" charset="-122"/>
                      </a:rPr>
                      <a:t>2n</a:t>
                    </a:r>
                  </a:p>
                </p:txBody>
              </p:sp>
            </p:grpSp>
            <p:sp>
              <p:nvSpPr>
                <p:cNvPr id="31782" name="Rectangle 36" descr="A-2-394"/>
                <p:cNvSpPr>
                  <a:spLocks noChangeArrowheads="1"/>
                </p:cNvSpPr>
                <p:nvPr/>
              </p:nvSpPr>
              <p:spPr bwMode="auto">
                <a:xfrm>
                  <a:off x="1986" y="960"/>
                  <a:ext cx="384" cy="288"/>
                </a:xfrm>
                <a:prstGeom prst="rect">
                  <a:avLst/>
                </a:prstGeom>
                <a:blipFill dpi="0" rotWithShape="0">
                  <a:blip r:embed="rId6" cstate="print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783" name="Text Box 37" descr="A-2-104"/>
                <p:cNvSpPr txBox="1">
                  <a:spLocks noChangeArrowheads="1"/>
                </p:cNvSpPr>
                <p:nvPr/>
              </p:nvSpPr>
              <p:spPr bwMode="auto">
                <a:xfrm>
                  <a:off x="1968" y="960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l"/>
                  <a:r>
                    <a:rPr lang="en-US" altLang="zh-CN" sz="2000">
                      <a:solidFill>
                        <a:srgbClr val="FFFFFF"/>
                      </a:solidFill>
                      <a:latin typeface="Times New Roman" pitchFamily="18" charset="0"/>
                      <a:ea typeface="黑体" pitchFamily="2" charset="-122"/>
                    </a:rPr>
                    <a:t>n+1</a:t>
                  </a:r>
                </a:p>
              </p:txBody>
            </p:sp>
          </p:grpSp>
        </p:grpSp>
        <p:grpSp>
          <p:nvGrpSpPr>
            <p:cNvPr id="31767" name="Group 38"/>
            <p:cNvGrpSpPr>
              <a:grpSpLocks/>
            </p:cNvGrpSpPr>
            <p:nvPr/>
          </p:nvGrpSpPr>
          <p:grpSpPr bwMode="auto">
            <a:xfrm>
              <a:off x="1968" y="336"/>
              <a:ext cx="2073" cy="384"/>
              <a:chOff x="1968" y="336"/>
              <a:chExt cx="2073" cy="384"/>
            </a:xfrm>
          </p:grpSpPr>
          <p:sp>
            <p:nvSpPr>
              <p:cNvPr id="31768" name="Line 39"/>
              <p:cNvSpPr>
                <a:spLocks noChangeShapeType="1"/>
              </p:cNvSpPr>
              <p:nvPr/>
            </p:nvSpPr>
            <p:spPr bwMode="auto">
              <a:xfrm>
                <a:off x="2256" y="57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69" name="Line 40"/>
              <p:cNvSpPr>
                <a:spLocks noChangeShapeType="1"/>
              </p:cNvSpPr>
              <p:nvPr/>
            </p:nvSpPr>
            <p:spPr bwMode="auto">
              <a:xfrm>
                <a:off x="2832" y="57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0" name="Text Box 41"/>
              <p:cNvSpPr txBox="1">
                <a:spLocks noChangeArrowheads="1"/>
              </p:cNvSpPr>
              <p:nvPr/>
            </p:nvSpPr>
            <p:spPr bwMode="auto">
              <a:xfrm>
                <a:off x="3120" y="33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lang="en-US" altLang="zh-CN" sz="3200">
                    <a:latin typeface="Times New Roman" pitchFamily="18" charset="0"/>
                  </a:rPr>
                  <a:t>…</a:t>
                </a:r>
                <a:endParaRPr lang="en-US" altLang="zh-CN" sz="3200">
                  <a:latin typeface="Times New Roman" pitchFamily="18" charset="0"/>
                  <a:ea typeface="黑体" pitchFamily="2" charset="-122"/>
                </a:endParaRPr>
              </a:p>
            </p:txBody>
          </p:sp>
          <p:sp>
            <p:nvSpPr>
              <p:cNvPr id="31771" name="Line 42"/>
              <p:cNvSpPr>
                <a:spLocks noChangeShapeType="1"/>
              </p:cNvSpPr>
              <p:nvPr/>
            </p:nvSpPr>
            <p:spPr bwMode="auto">
              <a:xfrm>
                <a:off x="3456" y="576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772" name="Rectangle 43" descr="A-2-003"/>
              <p:cNvSpPr>
                <a:spLocks noChangeArrowheads="1"/>
              </p:cNvSpPr>
              <p:nvPr/>
            </p:nvSpPr>
            <p:spPr bwMode="auto">
              <a:xfrm>
                <a:off x="1968" y="480"/>
                <a:ext cx="384" cy="240"/>
              </a:xfrm>
              <a:prstGeom prst="rect">
                <a:avLst/>
              </a:prstGeom>
              <a:blipFill dpi="0" rotWithShape="0">
                <a:blip r:embed="rId7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1</a:t>
                </a:r>
              </a:p>
            </p:txBody>
          </p:sp>
          <p:sp>
            <p:nvSpPr>
              <p:cNvPr id="31773" name="Rectangle 44" descr="A-2-003"/>
              <p:cNvSpPr>
                <a:spLocks noChangeArrowheads="1"/>
              </p:cNvSpPr>
              <p:nvPr/>
            </p:nvSpPr>
            <p:spPr bwMode="auto">
              <a:xfrm>
                <a:off x="2544" y="480"/>
                <a:ext cx="384" cy="240"/>
              </a:xfrm>
              <a:prstGeom prst="rect">
                <a:avLst/>
              </a:prstGeom>
              <a:blipFill dpi="0" rotWithShape="0">
                <a:blip r:embed="rId7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2</a:t>
                </a:r>
              </a:p>
            </p:txBody>
          </p:sp>
          <p:sp>
            <p:nvSpPr>
              <p:cNvPr id="31774" name="Rectangle 45" descr="A-2-003"/>
              <p:cNvSpPr>
                <a:spLocks noChangeArrowheads="1"/>
              </p:cNvSpPr>
              <p:nvPr/>
            </p:nvSpPr>
            <p:spPr bwMode="auto">
              <a:xfrm>
                <a:off x="3657" y="477"/>
                <a:ext cx="384" cy="240"/>
              </a:xfrm>
              <a:prstGeom prst="rect">
                <a:avLst/>
              </a:prstGeom>
              <a:blipFill dpi="0" rotWithShape="0">
                <a:blip r:embed="rId7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bg1"/>
                    </a:solidFill>
                    <a:latin typeface="Times New Roman" pitchFamily="18" charset="0"/>
                    <a:ea typeface="黑体" pitchFamily="2" charset="-122"/>
                  </a:rPr>
                  <a:t>n</a:t>
                </a:r>
              </a:p>
            </p:txBody>
          </p:sp>
        </p:grpSp>
      </p:grpSp>
      <p:graphicFrame>
        <p:nvGraphicFramePr>
          <p:cNvPr id="1195055" name="Object 47"/>
          <p:cNvGraphicFramePr>
            <a:graphicFrameLocks noChangeAspect="1"/>
          </p:cNvGraphicFramePr>
          <p:nvPr/>
        </p:nvGraphicFramePr>
        <p:xfrm>
          <a:off x="920750" y="4776788"/>
          <a:ext cx="2241550" cy="528637"/>
        </p:xfrm>
        <a:graphic>
          <a:graphicData uri="http://schemas.openxmlformats.org/presentationml/2006/ole">
            <p:oleObj spid="_x0000_s31802" name="Equation" r:id="rId8" imgW="803160" imgH="190800" progId="Equation.DSMT4">
              <p:embed/>
            </p:oleObj>
          </a:graphicData>
        </a:graphic>
      </p:graphicFrame>
      <p:graphicFrame>
        <p:nvGraphicFramePr>
          <p:cNvPr id="1195056" name="Object 48"/>
          <p:cNvGraphicFramePr>
            <a:graphicFrameLocks noChangeAspect="1"/>
          </p:cNvGraphicFramePr>
          <p:nvPr/>
        </p:nvGraphicFramePr>
        <p:xfrm>
          <a:off x="3054350" y="4700588"/>
          <a:ext cx="5008563" cy="660400"/>
        </p:xfrm>
        <a:graphic>
          <a:graphicData uri="http://schemas.openxmlformats.org/presentationml/2006/ole">
            <p:oleObj spid="_x0000_s31803" name="Equation" r:id="rId9" imgW="1816920" imgH="248040" progId="Equation.DSMT4">
              <p:embed/>
            </p:oleObj>
          </a:graphicData>
        </a:graphic>
      </p:graphicFrame>
      <p:sp>
        <p:nvSpPr>
          <p:cNvPr id="1195057" name="Rectangle 49"/>
          <p:cNvSpPr>
            <a:spLocks noGrp="1" noChangeArrowheads="1"/>
          </p:cNvSpPr>
          <p:nvPr>
            <p:ph type="title"/>
          </p:nvPr>
        </p:nvSpPr>
        <p:spPr>
          <a:xfrm>
            <a:off x="900113" y="90805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>
                <a:solidFill>
                  <a:srgbClr val="0000CC"/>
                </a:solidFill>
              </a:rPr>
              <a:t>考察系统</a:t>
            </a:r>
            <a:r>
              <a:rPr lang="en-US" altLang="zh-CN" sz="2800" smtClean="0">
                <a:solidFill>
                  <a:srgbClr val="0000CC"/>
                </a:solidFill>
              </a:rPr>
              <a:t>Ⅰ:</a:t>
            </a:r>
          </a:p>
        </p:txBody>
      </p:sp>
      <p:pic>
        <p:nvPicPr>
          <p:cNvPr id="31760" name="Picture 50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19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19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2" grpId="0" autoUpdateAnimBg="0"/>
      <p:bldP spid="1195013" grpId="0" autoUpdateAnimBg="0"/>
      <p:bldP spid="1195014" grpId="0" autoUpdateAnimBg="0"/>
      <p:bldP spid="1195015" grpId="0" autoUpdateAnimBg="0"/>
      <p:bldP spid="1195016" grpId="0" autoUpdateAnimBg="0"/>
      <p:bldP spid="1195018" grpId="0" autoUpdateAnimBg="0"/>
      <p:bldP spid="1195019" grpId="0" autoUpdateAnimBg="0"/>
      <p:bldP spid="1195021" grpId="0" autoUpdateAnimBg="0"/>
      <p:bldP spid="11950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6036" name="Object 4"/>
          <p:cNvGraphicFramePr>
            <a:graphicFrameLocks noChangeAspect="1"/>
          </p:cNvGraphicFramePr>
          <p:nvPr/>
        </p:nvGraphicFramePr>
        <p:xfrm>
          <a:off x="938213" y="692150"/>
          <a:ext cx="4138612" cy="431800"/>
        </p:xfrm>
        <a:graphic>
          <a:graphicData uri="http://schemas.openxmlformats.org/presentationml/2006/ole">
            <p:oleObj spid="_x0000_s32805" name="Equation" r:id="rId4" imgW="3901680" imgH="419400" progId="Equation.DSMT4">
              <p:embed/>
            </p:oleObj>
          </a:graphicData>
        </a:graphic>
      </p:graphicFrame>
      <p:graphicFrame>
        <p:nvGraphicFramePr>
          <p:cNvPr id="1196037" name="Object 5"/>
          <p:cNvGraphicFramePr>
            <a:graphicFrameLocks noChangeAspect="1"/>
          </p:cNvGraphicFramePr>
          <p:nvPr/>
        </p:nvGraphicFramePr>
        <p:xfrm>
          <a:off x="2555875" y="1268413"/>
          <a:ext cx="3660775" cy="431800"/>
        </p:xfrm>
        <a:graphic>
          <a:graphicData uri="http://schemas.openxmlformats.org/presentationml/2006/ole">
            <p:oleObj spid="_x0000_s32806" name="Equation" r:id="rId5" imgW="3461760" imgH="419400" progId="Equation.DSMT4">
              <p:embed/>
            </p:oleObj>
          </a:graphicData>
        </a:graphic>
      </p:graphicFrame>
      <p:graphicFrame>
        <p:nvGraphicFramePr>
          <p:cNvPr id="1196038" name="Object 6"/>
          <p:cNvGraphicFramePr>
            <a:graphicFrameLocks noChangeAspect="1"/>
          </p:cNvGraphicFramePr>
          <p:nvPr/>
        </p:nvGraphicFramePr>
        <p:xfrm>
          <a:off x="6215063" y="1173163"/>
          <a:ext cx="804862" cy="493712"/>
        </p:xfrm>
        <a:graphic>
          <a:graphicData uri="http://schemas.openxmlformats.org/presentationml/2006/ole">
            <p:oleObj spid="_x0000_s32807" name="Equation" r:id="rId6" imgW="755280" imgH="486360" progId="Equation.DSMT4">
              <p:embed/>
            </p:oleObj>
          </a:graphicData>
        </a:graphic>
      </p:graphicFrame>
      <p:graphicFrame>
        <p:nvGraphicFramePr>
          <p:cNvPr id="1196039" name="Object 7"/>
          <p:cNvGraphicFramePr>
            <a:graphicFrameLocks noChangeAspect="1"/>
          </p:cNvGraphicFramePr>
          <p:nvPr/>
        </p:nvGraphicFramePr>
        <p:xfrm>
          <a:off x="1514475" y="1844675"/>
          <a:ext cx="4425950" cy="431800"/>
        </p:xfrm>
        <a:graphic>
          <a:graphicData uri="http://schemas.openxmlformats.org/presentationml/2006/ole">
            <p:oleObj spid="_x0000_s32808" name="Equation" r:id="rId7" imgW="4188240" imgH="419400" progId="Equation.DSMT4">
              <p:embed/>
            </p:oleObj>
          </a:graphicData>
        </a:graphic>
      </p:graphicFrame>
      <p:graphicFrame>
        <p:nvGraphicFramePr>
          <p:cNvPr id="1196040" name="Object 8"/>
          <p:cNvGraphicFramePr>
            <a:graphicFrameLocks noChangeAspect="1"/>
          </p:cNvGraphicFramePr>
          <p:nvPr/>
        </p:nvGraphicFramePr>
        <p:xfrm>
          <a:off x="2555875" y="2349500"/>
          <a:ext cx="4510088" cy="431800"/>
        </p:xfrm>
        <a:graphic>
          <a:graphicData uri="http://schemas.openxmlformats.org/presentationml/2006/ole">
            <p:oleObj spid="_x0000_s32809" name="Equation" r:id="rId8" imgW="4264920" imgH="419400" progId="Equation.DSMT4">
              <p:embed/>
            </p:oleObj>
          </a:graphicData>
        </a:graphic>
      </p:graphicFrame>
      <p:graphicFrame>
        <p:nvGraphicFramePr>
          <p:cNvPr id="1196041" name="Object 9"/>
          <p:cNvGraphicFramePr>
            <a:graphicFrameLocks noChangeAspect="1"/>
          </p:cNvGraphicFramePr>
          <p:nvPr/>
        </p:nvGraphicFramePr>
        <p:xfrm>
          <a:off x="7078663" y="2278063"/>
          <a:ext cx="806450" cy="442912"/>
        </p:xfrm>
        <a:graphic>
          <a:graphicData uri="http://schemas.openxmlformats.org/presentationml/2006/ole">
            <p:oleObj spid="_x0000_s32810" name="Equation" r:id="rId9" imgW="755280" imgH="438480" progId="Equation.DSMT4">
              <p:embed/>
            </p:oleObj>
          </a:graphicData>
        </a:graphic>
      </p:graphicFrame>
      <p:graphicFrame>
        <p:nvGraphicFramePr>
          <p:cNvPr id="1196042" name="Object 10"/>
          <p:cNvGraphicFramePr>
            <a:graphicFrameLocks noChangeAspect="1"/>
          </p:cNvGraphicFramePr>
          <p:nvPr/>
        </p:nvGraphicFramePr>
        <p:xfrm>
          <a:off x="1258888" y="3573463"/>
          <a:ext cx="3257550" cy="431800"/>
        </p:xfrm>
        <a:graphic>
          <a:graphicData uri="http://schemas.openxmlformats.org/presentationml/2006/ole">
            <p:oleObj spid="_x0000_s32811" name="Equation" r:id="rId10" imgW="3079080" imgH="419400" progId="Equation.DSMT4">
              <p:embed/>
            </p:oleObj>
          </a:graphicData>
        </a:graphic>
      </p:graphicFrame>
      <p:graphicFrame>
        <p:nvGraphicFramePr>
          <p:cNvPr id="1196043" name="Object 11"/>
          <p:cNvGraphicFramePr>
            <a:graphicFrameLocks noChangeAspect="1"/>
          </p:cNvGraphicFramePr>
          <p:nvPr/>
        </p:nvGraphicFramePr>
        <p:xfrm>
          <a:off x="2671763" y="4116388"/>
          <a:ext cx="3771900" cy="392112"/>
        </p:xfrm>
        <a:graphic>
          <a:graphicData uri="http://schemas.openxmlformats.org/presentationml/2006/ole">
            <p:oleObj spid="_x0000_s32812" name="Equation" r:id="rId11" imgW="3576240" imgH="381240" progId="Equation.DSMT4">
              <p:embed/>
            </p:oleObj>
          </a:graphicData>
        </a:graphic>
      </p:graphicFrame>
      <p:graphicFrame>
        <p:nvGraphicFramePr>
          <p:cNvPr id="1196044" name="Object 12"/>
          <p:cNvGraphicFramePr>
            <a:graphicFrameLocks noChangeAspect="1"/>
          </p:cNvGraphicFramePr>
          <p:nvPr/>
        </p:nvGraphicFramePr>
        <p:xfrm>
          <a:off x="2714625" y="5524500"/>
          <a:ext cx="2001838" cy="512763"/>
        </p:xfrm>
        <a:graphic>
          <a:graphicData uri="http://schemas.openxmlformats.org/presentationml/2006/ole">
            <p:oleObj spid="_x0000_s32813" name="Equation" r:id="rId12" imgW="1874160" imgH="495720" progId="Equation.DSMT4">
              <p:embed/>
            </p:oleObj>
          </a:graphicData>
        </a:graphic>
      </p:graphicFrame>
      <p:sp>
        <p:nvSpPr>
          <p:cNvPr id="1196045" name="Text Box 13"/>
          <p:cNvSpPr txBox="1">
            <a:spLocks noChangeArrowheads="1"/>
          </p:cNvSpPr>
          <p:nvPr/>
        </p:nvSpPr>
        <p:spPr bwMode="auto">
          <a:xfrm>
            <a:off x="827088" y="2911475"/>
            <a:ext cx="640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>
                <a:latin typeface="Times New Roman" pitchFamily="18" charset="0"/>
              </a:rPr>
              <a:t>∴</a:t>
            </a:r>
            <a:r>
              <a:rPr lang="en-US" altLang="zh-CN">
                <a:latin typeface="宋体" pitchFamily="2" charset="-122"/>
              </a:rPr>
              <a:t>  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系统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</a:rPr>
              <a:t>Ⅰ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正常工作的概率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</a:rPr>
              <a:t>:</a:t>
            </a:r>
          </a:p>
        </p:txBody>
      </p:sp>
      <p:graphicFrame>
        <p:nvGraphicFramePr>
          <p:cNvPr id="1196046" name="Object 14"/>
          <p:cNvGraphicFramePr>
            <a:graphicFrameLocks noChangeAspect="1"/>
          </p:cNvGraphicFramePr>
          <p:nvPr/>
        </p:nvGraphicFramePr>
        <p:xfrm>
          <a:off x="2682875" y="4652963"/>
          <a:ext cx="4362450" cy="392112"/>
        </p:xfrm>
        <a:graphic>
          <a:graphicData uri="http://schemas.openxmlformats.org/presentationml/2006/ole">
            <p:oleObj spid="_x0000_s32814" name="Equation" r:id="rId13" imgW="4131000" imgH="381240" progId="Equation.DSMT4">
              <p:embed/>
            </p:oleObj>
          </a:graphicData>
        </a:graphic>
      </p:graphicFrame>
      <p:graphicFrame>
        <p:nvGraphicFramePr>
          <p:cNvPr id="1196047" name="Object 15"/>
          <p:cNvGraphicFramePr>
            <a:graphicFrameLocks noChangeAspect="1"/>
          </p:cNvGraphicFramePr>
          <p:nvPr/>
        </p:nvGraphicFramePr>
        <p:xfrm>
          <a:off x="2698750" y="5084763"/>
          <a:ext cx="2720975" cy="417512"/>
        </p:xfrm>
        <a:graphic>
          <a:graphicData uri="http://schemas.openxmlformats.org/presentationml/2006/ole">
            <p:oleObj spid="_x0000_s32815" name="Equation" r:id="rId14" imgW="2581920" imgH="410040" progId="Equation.DSMT4">
              <p:embed/>
            </p:oleObj>
          </a:graphicData>
        </a:graphic>
      </p:graphicFrame>
      <p:pic>
        <p:nvPicPr>
          <p:cNvPr id="32782" name="Picture 18">
            <a:hlinkClick r:id="rId15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4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60" name="Text Box 4"/>
          <p:cNvSpPr txBox="1">
            <a:spLocks noChangeArrowheads="1"/>
          </p:cNvSpPr>
          <p:nvPr/>
        </p:nvSpPr>
        <p:spPr bwMode="auto">
          <a:xfrm>
            <a:off x="847725" y="4286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197061" name="Text Box 5"/>
          <p:cNvSpPr txBox="1">
            <a:spLocks noChangeArrowheads="1"/>
          </p:cNvSpPr>
          <p:nvPr/>
        </p:nvSpPr>
        <p:spPr bwMode="auto">
          <a:xfrm>
            <a:off x="844550" y="92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Ⅱ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正常工作</a:t>
            </a:r>
          </a:p>
        </p:txBody>
      </p:sp>
      <p:graphicFrame>
        <p:nvGraphicFramePr>
          <p:cNvPr id="1197062" name="Object 6"/>
          <p:cNvGraphicFramePr>
            <a:graphicFrameLocks noChangeAspect="1"/>
          </p:cNvGraphicFramePr>
          <p:nvPr/>
        </p:nvGraphicFramePr>
        <p:xfrm>
          <a:off x="3435350" y="928688"/>
          <a:ext cx="1055688" cy="693737"/>
        </p:xfrm>
        <a:graphic>
          <a:graphicData uri="http://schemas.openxmlformats.org/presentationml/2006/ole">
            <p:oleObj spid="_x0000_s33845" name="Equation" r:id="rId4" imgW="267840" imgH="152640" progId="Equation.3">
              <p:embed/>
            </p:oleObj>
          </a:graphicData>
        </a:graphic>
      </p:graphicFrame>
      <p:sp>
        <p:nvSpPr>
          <p:cNvPr id="1197063" name="Text Box 7"/>
          <p:cNvSpPr txBox="1">
            <a:spLocks noChangeArrowheads="1"/>
          </p:cNvSpPr>
          <p:nvPr/>
        </p:nvSpPr>
        <p:spPr bwMode="auto">
          <a:xfrm>
            <a:off x="4197350" y="928688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通路上的每对并联元件正常工作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197064" name="Text Box 8"/>
          <p:cNvSpPr txBox="1">
            <a:spLocks noChangeArrowheads="1"/>
          </p:cNvSpPr>
          <p:nvPr/>
        </p:nvSpPr>
        <p:spPr bwMode="auto">
          <a:xfrm>
            <a:off x="779463" y="1843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i="1">
                <a:latin typeface="Times New Roman" pitchFamily="18" charset="0"/>
                <a:ea typeface="黑体" pitchFamily="2" charset="-122"/>
              </a:rPr>
              <a:t>B</a:t>
            </a:r>
            <a:r>
              <a:rPr kumimoji="1" lang="en-US" altLang="zh-CN" baseline="-25000"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= { 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系统</a:t>
            </a:r>
            <a:r>
              <a:rPr kumimoji="1" lang="en-US" altLang="zh-CN">
                <a:latin typeface="Times New Roman" pitchFamily="18" charset="0"/>
              </a:rPr>
              <a:t>Ⅱ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正常工作</a:t>
            </a:r>
            <a:r>
              <a:rPr kumimoji="1" lang="en-US" altLang="zh-CN">
                <a:latin typeface="Times New Roman" pitchFamily="18" charset="0"/>
              </a:rPr>
              <a:t>}</a:t>
            </a:r>
          </a:p>
        </p:txBody>
      </p:sp>
      <p:graphicFrame>
        <p:nvGraphicFramePr>
          <p:cNvPr id="1197065" name="Object 9"/>
          <p:cNvGraphicFramePr>
            <a:graphicFrameLocks noChangeAspect="1"/>
          </p:cNvGraphicFramePr>
          <p:nvPr/>
        </p:nvGraphicFramePr>
        <p:xfrm>
          <a:off x="1336675" y="2386013"/>
          <a:ext cx="6115050" cy="522287"/>
        </p:xfrm>
        <a:graphic>
          <a:graphicData uri="http://schemas.openxmlformats.org/presentationml/2006/ole">
            <p:oleObj spid="_x0000_s33846" name="Equation" r:id="rId5" imgW="5766120" imgH="514800" progId="Equation.DSMT4">
              <p:embed/>
            </p:oleObj>
          </a:graphicData>
        </a:graphic>
      </p:graphicFrame>
      <p:graphicFrame>
        <p:nvGraphicFramePr>
          <p:cNvPr id="1197066" name="Object 10"/>
          <p:cNvGraphicFramePr>
            <a:graphicFrameLocks noChangeAspect="1"/>
          </p:cNvGraphicFramePr>
          <p:nvPr/>
        </p:nvGraphicFramePr>
        <p:xfrm>
          <a:off x="971550" y="3052763"/>
          <a:ext cx="7334250" cy="431800"/>
        </p:xfrm>
        <a:graphic>
          <a:graphicData uri="http://schemas.openxmlformats.org/presentationml/2006/ole">
            <p:oleObj spid="_x0000_s33847" name="Equation" r:id="rId6" imgW="6942240" imgH="419400" progId="Equation.DSMT4">
              <p:embed/>
            </p:oleObj>
          </a:graphicData>
        </a:graphic>
      </p:graphicFrame>
      <p:graphicFrame>
        <p:nvGraphicFramePr>
          <p:cNvPr id="1197067" name="Object 11"/>
          <p:cNvGraphicFramePr>
            <a:graphicFrameLocks noChangeAspect="1"/>
          </p:cNvGraphicFramePr>
          <p:nvPr/>
        </p:nvGraphicFramePr>
        <p:xfrm>
          <a:off x="3419475" y="4143375"/>
          <a:ext cx="1954213" cy="241300"/>
        </p:xfrm>
        <a:graphic>
          <a:graphicData uri="http://schemas.openxmlformats.org/presentationml/2006/ole">
            <p:oleObj spid="_x0000_s33848" name="Equation" r:id="rId7" imgW="1836000" imgH="228960" progId="Equation.DSMT4">
              <p:embed/>
            </p:oleObj>
          </a:graphicData>
        </a:graphic>
      </p:graphicFrame>
      <p:graphicFrame>
        <p:nvGraphicFramePr>
          <p:cNvPr id="1197068" name="Object 12"/>
          <p:cNvGraphicFramePr>
            <a:graphicFrameLocks noChangeAspect="1"/>
          </p:cNvGraphicFramePr>
          <p:nvPr/>
        </p:nvGraphicFramePr>
        <p:xfrm>
          <a:off x="3395663" y="4500563"/>
          <a:ext cx="1584325" cy="366712"/>
        </p:xfrm>
        <a:graphic>
          <a:graphicData uri="http://schemas.openxmlformats.org/presentationml/2006/ole">
            <p:oleObj spid="_x0000_s33849" name="Equation" r:id="rId8" imgW="1491840" imgH="362160" progId="Equation.DSMT4">
              <p:embed/>
            </p:oleObj>
          </a:graphicData>
        </a:graphic>
      </p:graphicFrame>
      <p:graphicFrame>
        <p:nvGraphicFramePr>
          <p:cNvPr id="1197069" name="Object 13"/>
          <p:cNvGraphicFramePr>
            <a:graphicFrameLocks noChangeAspect="1"/>
          </p:cNvGraphicFramePr>
          <p:nvPr/>
        </p:nvGraphicFramePr>
        <p:xfrm>
          <a:off x="5214938" y="4429125"/>
          <a:ext cx="2227262" cy="366713"/>
        </p:xfrm>
        <a:graphic>
          <a:graphicData uri="http://schemas.openxmlformats.org/presentationml/2006/ole">
            <p:oleObj spid="_x0000_s33850" name="Equation" r:id="rId9" imgW="2103840" imgH="362160" progId="Equation.DSMT4">
              <p:embed/>
            </p:oleObj>
          </a:graphicData>
        </a:graphic>
      </p:graphicFrame>
      <p:graphicFrame>
        <p:nvGraphicFramePr>
          <p:cNvPr id="1197070" name="Object 14"/>
          <p:cNvGraphicFramePr>
            <a:graphicFrameLocks noChangeAspect="1"/>
          </p:cNvGraphicFramePr>
          <p:nvPr/>
        </p:nvGraphicFramePr>
        <p:xfrm>
          <a:off x="3430588" y="3627438"/>
          <a:ext cx="5462587" cy="431800"/>
        </p:xfrm>
        <a:graphic>
          <a:graphicData uri="http://schemas.openxmlformats.org/presentationml/2006/ole">
            <p:oleObj spid="_x0000_s33851" name="Equation" r:id="rId10" imgW="5163840" imgH="419400" progId="Equation.DSMT4">
              <p:embed/>
            </p:oleObj>
          </a:graphicData>
        </a:graphic>
      </p:graphicFrame>
      <p:sp>
        <p:nvSpPr>
          <p:cNvPr id="1197071" name="Rectangle 15"/>
          <p:cNvSpPr>
            <a:spLocks noGrp="1" noChangeArrowheads="1"/>
          </p:cNvSpPr>
          <p:nvPr>
            <p:ph type="title"/>
          </p:nvPr>
        </p:nvSpPr>
        <p:spPr>
          <a:xfrm>
            <a:off x="827088" y="1428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考察系统</a:t>
            </a:r>
            <a:r>
              <a:rPr lang="en-US" altLang="zh-CN" sz="2800" dirty="0" smtClean="0">
                <a:solidFill>
                  <a:srgbClr val="0000CC"/>
                </a:solidFill>
              </a:rPr>
              <a:t>Ⅱ:</a:t>
            </a:r>
          </a:p>
        </p:txBody>
      </p:sp>
      <p:pic>
        <p:nvPicPr>
          <p:cNvPr id="33806" name="Picture 16">
            <a:hlinkClick r:id="rId1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07" name="Group 41"/>
          <p:cNvGrpSpPr>
            <a:grpSpLocks/>
          </p:cNvGrpSpPr>
          <p:nvPr/>
        </p:nvGrpSpPr>
        <p:grpSpPr bwMode="auto">
          <a:xfrm>
            <a:off x="1000125" y="4929188"/>
            <a:ext cx="6096000" cy="1662112"/>
            <a:chOff x="1440" y="1545"/>
            <a:chExt cx="3840" cy="1047"/>
          </a:xfrm>
        </p:grpSpPr>
        <p:grpSp>
          <p:nvGrpSpPr>
            <p:cNvPr id="33808" name="Group 42"/>
            <p:cNvGrpSpPr>
              <a:grpSpLocks/>
            </p:cNvGrpSpPr>
            <p:nvPr/>
          </p:nvGrpSpPr>
          <p:grpSpPr bwMode="auto">
            <a:xfrm>
              <a:off x="1440" y="1680"/>
              <a:ext cx="528" cy="768"/>
              <a:chOff x="1440" y="1680"/>
              <a:chExt cx="528" cy="768"/>
            </a:xfrm>
          </p:grpSpPr>
          <p:sp>
            <p:nvSpPr>
              <p:cNvPr id="33829" name="Line 43"/>
              <p:cNvSpPr>
                <a:spLocks noChangeShapeType="1"/>
              </p:cNvSpPr>
              <p:nvPr/>
            </p:nvSpPr>
            <p:spPr bwMode="auto">
              <a:xfrm>
                <a:off x="1440" y="206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0" name="AutoShape 44"/>
              <p:cNvSpPr>
                <a:spLocks/>
              </p:cNvSpPr>
              <p:nvPr/>
            </p:nvSpPr>
            <p:spPr bwMode="auto">
              <a:xfrm>
                <a:off x="1776" y="1680"/>
                <a:ext cx="192" cy="768"/>
              </a:xfrm>
              <a:prstGeom prst="leftBracket">
                <a:avLst>
                  <a:gd name="adj" fmla="val 33333"/>
                </a:avLst>
              </a:prstGeom>
              <a:noFill/>
              <a:ln w="25400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3809" name="AutoShape 45"/>
            <p:cNvSpPr>
              <a:spLocks/>
            </p:cNvSpPr>
            <p:nvPr/>
          </p:nvSpPr>
          <p:spPr bwMode="auto">
            <a:xfrm>
              <a:off x="3312" y="1680"/>
              <a:ext cx="144" cy="768"/>
            </a:xfrm>
            <a:prstGeom prst="rightBracket">
              <a:avLst>
                <a:gd name="adj" fmla="val 44444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0" name="Line 46"/>
            <p:cNvSpPr>
              <a:spLocks noChangeShapeType="1"/>
            </p:cNvSpPr>
            <p:nvPr/>
          </p:nvSpPr>
          <p:spPr bwMode="auto">
            <a:xfrm>
              <a:off x="2496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1" name="Line 47"/>
            <p:cNvSpPr>
              <a:spLocks noChangeShapeType="1"/>
            </p:cNvSpPr>
            <p:nvPr/>
          </p:nvSpPr>
          <p:spPr bwMode="auto">
            <a:xfrm>
              <a:off x="4032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2" name="AutoShape 48"/>
            <p:cNvSpPr>
              <a:spLocks/>
            </p:cNvSpPr>
            <p:nvPr/>
          </p:nvSpPr>
          <p:spPr bwMode="auto">
            <a:xfrm>
              <a:off x="2784" y="1680"/>
              <a:ext cx="192" cy="768"/>
            </a:xfrm>
            <a:prstGeom prst="lef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3" name="AutoShape 49"/>
            <p:cNvSpPr>
              <a:spLocks/>
            </p:cNvSpPr>
            <p:nvPr/>
          </p:nvSpPr>
          <p:spPr bwMode="auto">
            <a:xfrm>
              <a:off x="2256" y="1680"/>
              <a:ext cx="240" cy="768"/>
            </a:xfrm>
            <a:prstGeom prst="rightBracket">
              <a:avLst>
                <a:gd name="adj" fmla="val 26667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4" name="Line 50"/>
            <p:cNvSpPr>
              <a:spLocks noChangeShapeType="1"/>
            </p:cNvSpPr>
            <p:nvPr/>
          </p:nvSpPr>
          <p:spPr bwMode="auto">
            <a:xfrm>
              <a:off x="3456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Text Box 51"/>
            <p:cNvSpPr txBox="1">
              <a:spLocks noChangeArrowheads="1"/>
            </p:cNvSpPr>
            <p:nvPr/>
          </p:nvSpPr>
          <p:spPr bwMode="auto">
            <a:xfrm>
              <a:off x="3696" y="1824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en-US" altLang="zh-CN" sz="3200">
                  <a:latin typeface="Times New Roman" pitchFamily="18" charset="0"/>
                </a:rPr>
                <a:t>…</a:t>
              </a:r>
              <a:endParaRPr lang="en-US" altLang="zh-CN" sz="32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33816" name="AutoShape 52"/>
            <p:cNvSpPr>
              <a:spLocks/>
            </p:cNvSpPr>
            <p:nvPr/>
          </p:nvSpPr>
          <p:spPr bwMode="auto">
            <a:xfrm>
              <a:off x="4320" y="1680"/>
              <a:ext cx="192" cy="768"/>
            </a:xfrm>
            <a:prstGeom prst="lef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7" name="AutoShape 53"/>
            <p:cNvSpPr>
              <a:spLocks/>
            </p:cNvSpPr>
            <p:nvPr/>
          </p:nvSpPr>
          <p:spPr bwMode="auto">
            <a:xfrm>
              <a:off x="4800" y="1680"/>
              <a:ext cx="192" cy="768"/>
            </a:xfrm>
            <a:prstGeom prst="rightBracket">
              <a:avLst>
                <a:gd name="adj" fmla="val 33333"/>
              </a:avLst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8" name="Line 54"/>
            <p:cNvSpPr>
              <a:spLocks noChangeShapeType="1"/>
            </p:cNvSpPr>
            <p:nvPr/>
          </p:nvSpPr>
          <p:spPr bwMode="auto">
            <a:xfrm>
              <a:off x="4992" y="2064"/>
              <a:ext cx="288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3819" name="Group 55"/>
            <p:cNvGrpSpPr>
              <a:grpSpLocks/>
            </p:cNvGrpSpPr>
            <p:nvPr/>
          </p:nvGrpSpPr>
          <p:grpSpPr bwMode="auto">
            <a:xfrm>
              <a:off x="2958" y="2304"/>
              <a:ext cx="432" cy="288"/>
              <a:chOff x="2544" y="960"/>
              <a:chExt cx="432" cy="288"/>
            </a:xfrm>
          </p:grpSpPr>
          <p:sp>
            <p:nvSpPr>
              <p:cNvPr id="33827" name="Rectangle 56" descr="A-2-394"/>
              <p:cNvSpPr>
                <a:spLocks noChangeArrowheads="1"/>
              </p:cNvSpPr>
              <p:nvPr/>
            </p:nvSpPr>
            <p:spPr bwMode="auto">
              <a:xfrm>
                <a:off x="2544" y="960"/>
                <a:ext cx="384" cy="288"/>
              </a:xfrm>
              <a:prstGeom prst="rect">
                <a:avLst/>
              </a:prstGeom>
              <a:blipFill dpi="0" rotWithShape="0">
                <a:blip r:embed="rId13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8" name="Text Box 57"/>
              <p:cNvSpPr txBox="1">
                <a:spLocks noChangeArrowheads="1"/>
              </p:cNvSpPr>
              <p:nvPr/>
            </p:nvSpPr>
            <p:spPr bwMode="auto">
              <a:xfrm>
                <a:off x="2544" y="9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itchFamily="18" charset="0"/>
                    <a:ea typeface="黑体" pitchFamily="2" charset="-122"/>
                  </a:rPr>
                  <a:t>n+2</a:t>
                </a:r>
              </a:p>
            </p:txBody>
          </p:sp>
        </p:grpSp>
        <p:grpSp>
          <p:nvGrpSpPr>
            <p:cNvPr id="33820" name="Group 58"/>
            <p:cNvGrpSpPr>
              <a:grpSpLocks/>
            </p:cNvGrpSpPr>
            <p:nvPr/>
          </p:nvGrpSpPr>
          <p:grpSpPr bwMode="auto">
            <a:xfrm>
              <a:off x="4446" y="2301"/>
              <a:ext cx="480" cy="288"/>
              <a:chOff x="3696" y="960"/>
              <a:chExt cx="480" cy="288"/>
            </a:xfrm>
          </p:grpSpPr>
          <p:sp>
            <p:nvSpPr>
              <p:cNvPr id="33825" name="Rectangle 59" descr="A-2-394"/>
              <p:cNvSpPr>
                <a:spLocks noChangeArrowheads="1"/>
              </p:cNvSpPr>
              <p:nvPr/>
            </p:nvSpPr>
            <p:spPr bwMode="auto">
              <a:xfrm>
                <a:off x="3696" y="960"/>
                <a:ext cx="384" cy="288"/>
              </a:xfrm>
              <a:prstGeom prst="rect">
                <a:avLst/>
              </a:prstGeom>
              <a:blipFill dpi="0" rotWithShape="0">
                <a:blip r:embed="rId13" cstate="print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26" name="Text Box 60"/>
              <p:cNvSpPr txBox="1">
                <a:spLocks noChangeArrowheads="1"/>
              </p:cNvSpPr>
              <p:nvPr/>
            </p:nvSpPr>
            <p:spPr bwMode="auto">
              <a:xfrm>
                <a:off x="3744" y="960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>
                    <a:solidFill>
                      <a:srgbClr val="FFFFFF"/>
                    </a:solidFill>
                    <a:latin typeface="Times New Roman" pitchFamily="18" charset="0"/>
                    <a:ea typeface="黑体" pitchFamily="2" charset="-122"/>
                  </a:rPr>
                  <a:t>2n</a:t>
                </a:r>
              </a:p>
            </p:txBody>
          </p:sp>
        </p:grpSp>
        <p:sp>
          <p:nvSpPr>
            <p:cNvPr id="33821" name="Rectangle 61" descr="A-2-394"/>
            <p:cNvSpPr>
              <a:spLocks noChangeArrowheads="1"/>
            </p:cNvSpPr>
            <p:nvPr/>
          </p:nvSpPr>
          <p:spPr bwMode="auto">
            <a:xfrm>
              <a:off x="1932" y="2295"/>
              <a:ext cx="384" cy="288"/>
            </a:xfrm>
            <a:prstGeom prst="rect">
              <a:avLst/>
            </a:prstGeom>
            <a:blipFill dpi="0" rotWithShape="0">
              <a:blip r:embed="rId1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000">
                  <a:solidFill>
                    <a:srgbClr val="FFFFFF"/>
                  </a:solidFill>
                  <a:latin typeface="Times New Roman" pitchFamily="18" charset="0"/>
                  <a:ea typeface="黑体" pitchFamily="2" charset="-122"/>
                </a:rPr>
                <a:t>n+1</a:t>
              </a:r>
            </a:p>
          </p:txBody>
        </p:sp>
        <p:sp>
          <p:nvSpPr>
            <p:cNvPr id="33822" name="Rectangle 62" descr="A-2-003"/>
            <p:cNvSpPr>
              <a:spLocks noChangeArrowheads="1"/>
            </p:cNvSpPr>
            <p:nvPr/>
          </p:nvSpPr>
          <p:spPr bwMode="auto">
            <a:xfrm>
              <a:off x="1920" y="1545"/>
              <a:ext cx="384" cy="240"/>
            </a:xfrm>
            <a:prstGeom prst="rect">
              <a:avLst/>
            </a:prstGeom>
            <a:blipFill dpi="0" rotWithShape="0">
              <a:blip r:embed="rId1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33823" name="Rectangle 63" descr="A-2-003"/>
            <p:cNvSpPr>
              <a:spLocks noChangeArrowheads="1"/>
            </p:cNvSpPr>
            <p:nvPr/>
          </p:nvSpPr>
          <p:spPr bwMode="auto">
            <a:xfrm>
              <a:off x="2937" y="1548"/>
              <a:ext cx="384" cy="240"/>
            </a:xfrm>
            <a:prstGeom prst="rect">
              <a:avLst/>
            </a:prstGeom>
            <a:blipFill dpi="0" rotWithShape="0">
              <a:blip r:embed="rId1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2</a:t>
              </a:r>
            </a:p>
          </p:txBody>
        </p:sp>
        <p:sp>
          <p:nvSpPr>
            <p:cNvPr id="33824" name="Rectangle 64" descr="A-2-003"/>
            <p:cNvSpPr>
              <a:spLocks noChangeArrowheads="1"/>
            </p:cNvSpPr>
            <p:nvPr/>
          </p:nvSpPr>
          <p:spPr bwMode="auto">
            <a:xfrm>
              <a:off x="4464" y="1566"/>
              <a:ext cx="384" cy="240"/>
            </a:xfrm>
            <a:prstGeom prst="rect">
              <a:avLst/>
            </a:prstGeom>
            <a:blipFill dpi="0" rotWithShape="0">
              <a:blip r:embed="rId14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itchFamily="18" charset="0"/>
                  <a:ea typeface="黑体" pitchFamily="2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19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60" grpId="0" autoUpdateAnimBg="0"/>
      <p:bldP spid="1197061" grpId="0" autoUpdateAnimBg="0"/>
      <p:bldP spid="1197063" grpId="0" autoUpdateAnimBg="0"/>
      <p:bldP spid="119706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084" name="Object 4"/>
          <p:cNvGraphicFramePr>
            <a:graphicFrameLocks noChangeAspect="1"/>
          </p:cNvGraphicFramePr>
          <p:nvPr/>
        </p:nvGraphicFramePr>
        <p:xfrm>
          <a:off x="941388" y="1230313"/>
          <a:ext cx="7773987" cy="660400"/>
        </p:xfrm>
        <a:graphic>
          <a:graphicData uri="http://schemas.openxmlformats.org/presentationml/2006/ole">
            <p:oleObj spid="_x0000_s34843" name="Equation" r:id="rId4" imgW="2983680" imgH="248040" progId="Equation.3">
              <p:embed/>
            </p:oleObj>
          </a:graphicData>
        </a:graphic>
      </p:graphicFrame>
      <p:sp>
        <p:nvSpPr>
          <p:cNvPr id="1198085" name="Text Box 5"/>
          <p:cNvSpPr txBox="1">
            <a:spLocks noChangeArrowheads="1"/>
          </p:cNvSpPr>
          <p:nvPr/>
        </p:nvSpPr>
        <p:spPr bwMode="auto">
          <a:xfrm>
            <a:off x="866775" y="62071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所以，系统</a:t>
            </a: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Ⅱ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正常工作的概率：</a:t>
            </a:r>
          </a:p>
        </p:txBody>
      </p:sp>
      <p:graphicFrame>
        <p:nvGraphicFramePr>
          <p:cNvPr id="1198086" name="Object 6"/>
          <p:cNvGraphicFramePr>
            <a:graphicFrameLocks noChangeAspect="1"/>
          </p:cNvGraphicFramePr>
          <p:nvPr/>
        </p:nvGraphicFramePr>
        <p:xfrm>
          <a:off x="2009775" y="1992313"/>
          <a:ext cx="1997075" cy="595312"/>
        </p:xfrm>
        <a:graphic>
          <a:graphicData uri="http://schemas.openxmlformats.org/presentationml/2006/ole">
            <p:oleObj spid="_x0000_s34844" name="Equation" r:id="rId5" imgW="717120" imgH="219240" progId="Equation.3">
              <p:embed/>
            </p:oleObj>
          </a:graphicData>
        </a:graphic>
      </p:graphicFrame>
      <p:graphicFrame>
        <p:nvGraphicFramePr>
          <p:cNvPr id="1198087" name="Object 7"/>
          <p:cNvGraphicFramePr>
            <a:graphicFrameLocks noChangeAspect="1"/>
          </p:cNvGraphicFramePr>
          <p:nvPr/>
        </p:nvGraphicFramePr>
        <p:xfrm>
          <a:off x="3868738" y="1992313"/>
          <a:ext cx="2241550" cy="595312"/>
        </p:xfrm>
        <a:graphic>
          <a:graphicData uri="http://schemas.openxmlformats.org/presentationml/2006/ole">
            <p:oleObj spid="_x0000_s34845" name="Equation" r:id="rId6" imgW="803160" imgH="219240" progId="Equation.DSMT4">
              <p:embed/>
            </p:oleObj>
          </a:graphicData>
        </a:graphic>
      </p:graphicFrame>
      <p:sp>
        <p:nvSpPr>
          <p:cNvPr id="1198088" name="Text Box 8"/>
          <p:cNvSpPr txBox="1">
            <a:spLocks noChangeArrowheads="1"/>
          </p:cNvSpPr>
          <p:nvPr/>
        </p:nvSpPr>
        <p:spPr bwMode="auto">
          <a:xfrm>
            <a:off x="866775" y="2601913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(2)  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问：哪个系统的可靠性更大？</a:t>
            </a:r>
          </a:p>
        </p:txBody>
      </p:sp>
      <p:graphicFrame>
        <p:nvGraphicFramePr>
          <p:cNvPr id="1198089" name="Object 9"/>
          <p:cNvGraphicFramePr>
            <a:graphicFrameLocks noChangeAspect="1"/>
          </p:cNvGraphicFramePr>
          <p:nvPr/>
        </p:nvGraphicFramePr>
        <p:xfrm>
          <a:off x="733425" y="3348038"/>
          <a:ext cx="2311400" cy="528637"/>
        </p:xfrm>
        <a:graphic>
          <a:graphicData uri="http://schemas.openxmlformats.org/presentationml/2006/ole">
            <p:oleObj spid="_x0000_s34846" name="Equation" r:id="rId7" imgW="831960" imgH="190800" progId="Equation.DSMT4">
              <p:embed/>
            </p:oleObj>
          </a:graphicData>
        </a:graphic>
      </p:graphicFrame>
      <p:graphicFrame>
        <p:nvGraphicFramePr>
          <p:cNvPr id="1198090" name="Object 10"/>
          <p:cNvGraphicFramePr>
            <a:graphicFrameLocks noChangeAspect="1"/>
          </p:cNvGraphicFramePr>
          <p:nvPr/>
        </p:nvGraphicFramePr>
        <p:xfrm>
          <a:off x="3863975" y="2998788"/>
          <a:ext cx="5029200" cy="2590800"/>
        </p:xfrm>
        <a:graphic>
          <a:graphicData uri="http://schemas.openxmlformats.org/presentationml/2006/ole">
            <p:oleObj spid="_x0000_s34847" name="Equation" r:id="rId8" imgW="2476500" imgH="1270000" progId="Equation.3">
              <p:embed/>
            </p:oleObj>
          </a:graphicData>
        </a:graphic>
      </p:graphicFrame>
      <p:graphicFrame>
        <p:nvGraphicFramePr>
          <p:cNvPr id="1198091" name="Object 11"/>
          <p:cNvGraphicFramePr>
            <a:graphicFrameLocks noChangeAspect="1"/>
          </p:cNvGraphicFramePr>
          <p:nvPr/>
        </p:nvGraphicFramePr>
        <p:xfrm>
          <a:off x="520700" y="3821113"/>
          <a:ext cx="3363913" cy="593725"/>
        </p:xfrm>
        <a:graphic>
          <a:graphicData uri="http://schemas.openxmlformats.org/presentationml/2006/ole">
            <p:oleObj spid="_x0000_s34848" name="Equation" r:id="rId9" imgW="1214280" imgH="219240" progId="Equation.DSMT4">
              <p:embed/>
            </p:oleObj>
          </a:graphicData>
        </a:graphic>
      </p:graphicFrame>
      <p:graphicFrame>
        <p:nvGraphicFramePr>
          <p:cNvPr id="1198092" name="Object 12"/>
          <p:cNvGraphicFramePr>
            <a:graphicFrameLocks noChangeAspect="1"/>
          </p:cNvGraphicFramePr>
          <p:nvPr/>
        </p:nvGraphicFramePr>
        <p:xfrm>
          <a:off x="669925" y="4475163"/>
          <a:ext cx="2973388" cy="512762"/>
        </p:xfrm>
        <a:graphic>
          <a:graphicData uri="http://schemas.openxmlformats.org/presentationml/2006/ole">
            <p:oleObj spid="_x0000_s34849" name="Equation" r:id="rId10" imgW="1243080" imgH="219240" progId="Equation.DSMT4">
              <p:embed/>
            </p:oleObj>
          </a:graphicData>
        </a:graphic>
      </p:graphicFrame>
      <p:sp>
        <p:nvSpPr>
          <p:cNvPr id="1198093" name="Text Box 13"/>
          <p:cNvSpPr txBox="1">
            <a:spLocks noChangeArrowheads="1"/>
          </p:cNvSpPr>
          <p:nvPr/>
        </p:nvSpPr>
        <p:spPr bwMode="auto">
          <a:xfrm>
            <a:off x="866775" y="549751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即系统</a:t>
            </a:r>
            <a:r>
              <a:rPr kumimoji="1" lang="en-US" altLang="zh-CN">
                <a:solidFill>
                  <a:schemeClr val="tx2"/>
                </a:solidFill>
                <a:latin typeface="宋体" pitchFamily="2" charset="-122"/>
              </a:rPr>
              <a:t>Ⅱ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的可靠性比系统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</a:rPr>
              <a:t>Ⅰ</a:t>
            </a:r>
            <a:r>
              <a:rPr lang="zh-CN" altLang="en-US">
                <a:solidFill>
                  <a:schemeClr val="tx2"/>
                </a:solidFill>
                <a:latin typeface="宋体" pitchFamily="2" charset="-122"/>
              </a:rPr>
              <a:t>的大</a:t>
            </a:r>
            <a:r>
              <a:rPr lang="en-US" altLang="zh-CN">
                <a:solidFill>
                  <a:schemeClr val="tx2"/>
                </a:solidFill>
                <a:latin typeface="宋体" pitchFamily="2" charset="-122"/>
              </a:rPr>
              <a:t>.</a:t>
            </a:r>
          </a:p>
        </p:txBody>
      </p:sp>
      <p:pic>
        <p:nvPicPr>
          <p:cNvPr id="34828" name="Picture 14">
            <a:hlinkClick r:id="rId11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9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5" grpId="0" autoUpdateAnimBg="0"/>
      <p:bldP spid="1198088" grpId="0" autoUpdateAnimBg="0"/>
      <p:bldP spid="119809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8" name="Rectangle 4"/>
          <p:cNvSpPr>
            <a:spLocks noGrp="1" noChangeArrowheads="1"/>
          </p:cNvSpPr>
          <p:nvPr>
            <p:ph type="title"/>
          </p:nvPr>
        </p:nvSpPr>
        <p:spPr>
          <a:xfrm>
            <a:off x="862013" y="404813"/>
            <a:ext cx="7772400" cy="11430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二、独立试验序列概型</a:t>
            </a:r>
          </a:p>
        </p:txBody>
      </p:sp>
      <p:sp>
        <p:nvSpPr>
          <p:cNvPr id="11991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509713"/>
            <a:ext cx="432435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mtClean="0">
                <a:solidFill>
                  <a:srgbClr val="008000"/>
                </a:solidFill>
                <a:ea typeface="黑体" pitchFamily="2" charset="-122"/>
              </a:rPr>
              <a:t>1. </a:t>
            </a:r>
            <a:r>
              <a:rPr lang="zh-CN" altLang="en-US" smtClean="0">
                <a:solidFill>
                  <a:srgbClr val="008000"/>
                </a:solidFill>
                <a:ea typeface="黑体" pitchFamily="2" charset="-122"/>
              </a:rPr>
              <a:t>定义</a:t>
            </a:r>
            <a:r>
              <a:rPr lang="en-US" altLang="zh-CN" smtClean="0">
                <a:solidFill>
                  <a:srgbClr val="008000"/>
                </a:solidFill>
                <a:ea typeface="黑体" pitchFamily="2" charset="-122"/>
              </a:rPr>
              <a:t>1.12 (</a:t>
            </a:r>
            <a:r>
              <a:rPr lang="zh-CN" altLang="en-US" smtClean="0">
                <a:solidFill>
                  <a:srgbClr val="008000"/>
                </a:solidFill>
                <a:ea typeface="黑体" pitchFamily="2" charset="-122"/>
              </a:rPr>
              <a:t>独立试验序列</a:t>
            </a:r>
            <a:r>
              <a:rPr lang="en-US" altLang="zh-CN" smtClean="0">
                <a:solidFill>
                  <a:srgbClr val="008000"/>
                </a:solidFill>
                <a:ea typeface="黑体" pitchFamily="2" charset="-122"/>
              </a:rPr>
              <a:t>)</a:t>
            </a:r>
            <a:endParaRPr lang="en-US" altLang="zh-CN" smtClean="0"/>
          </a:p>
        </p:txBody>
      </p:sp>
      <p:sp>
        <p:nvSpPr>
          <p:cNvPr id="1199110" name="Rectangle 6"/>
          <p:cNvSpPr>
            <a:spLocks noChangeArrowheads="1"/>
          </p:cNvSpPr>
          <p:nvPr/>
        </p:nvSpPr>
        <p:spPr bwMode="auto">
          <a:xfrm>
            <a:off x="823913" y="2020888"/>
            <a:ext cx="79248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50000"/>
              </a:spcBef>
              <a:buClr>
                <a:schemeClr val="tx1"/>
              </a:buClr>
              <a:buSzPts val="2800"/>
              <a:buFont typeface="Times New Roman" pitchFamily="18" charset="0"/>
              <a:buNone/>
            </a:pPr>
            <a:r>
              <a:rPr lang="zh-CN" altLang="en-US">
                <a:latin typeface="Times New Roman" pitchFamily="18" charset="0"/>
              </a:rPr>
              <a:t>　    设</a:t>
            </a: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sz="1600" i="1">
                <a:latin typeface="Times New Roman" pitchFamily="18" charset="0"/>
              </a:rPr>
              <a:t>i</a:t>
            </a:r>
            <a:r>
              <a:rPr lang="en-US" altLang="zh-CN" sz="16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}(</a:t>
            </a:r>
            <a:r>
              <a:rPr lang="en-US" altLang="zh-CN" b="0" i="1">
                <a:latin typeface="Times New Roman" pitchFamily="18" charset="0"/>
              </a:rPr>
              <a:t>i</a:t>
            </a:r>
            <a:r>
              <a:rPr lang="en-US" altLang="zh-CN" b="0">
                <a:latin typeface="Times New Roman" pitchFamily="18" charset="0"/>
              </a:rPr>
              <a:t>=1,2,…)</a:t>
            </a:r>
            <a:r>
              <a:rPr lang="zh-CN" altLang="en-US">
                <a:latin typeface="Times New Roman" pitchFamily="18" charset="0"/>
              </a:rPr>
              <a:t>是一列随机试验</a:t>
            </a:r>
            <a:r>
              <a:rPr lang="en-US" altLang="zh-CN" b="0">
                <a:latin typeface="Times New Roman" pitchFamily="18" charset="0"/>
              </a:rPr>
              <a:t>,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sz="1600" i="1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的样本空间为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i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设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k  </a:t>
            </a:r>
            <a:r>
              <a:rPr lang="en-US" altLang="zh-CN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是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k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中的任一事件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 altLang="zh-CN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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k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>
                <a:latin typeface="Times New Roman" pitchFamily="18" charset="0"/>
              </a:rPr>
              <a:t>若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zh-CN" altLang="en-US">
                <a:latin typeface="Times New Roman" pitchFamily="18" charset="0"/>
              </a:rPr>
              <a:t>发生的概率都不依赖于其它各次试验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1600" i="1">
                <a:latin typeface="Times New Roman" pitchFamily="18" charset="0"/>
                <a:sym typeface="Symbol" pitchFamily="18" charset="2"/>
              </a:rPr>
              <a:t>i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ik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r>
              <a:rPr lang="zh-CN" altLang="en-US">
                <a:latin typeface="Times New Roman" pitchFamily="18" charset="0"/>
              </a:rPr>
              <a:t>的结果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则称</a:t>
            </a:r>
            <a:r>
              <a:rPr lang="en-US" altLang="zh-CN">
                <a:latin typeface="Times New Roman" pitchFamily="18" charset="0"/>
              </a:rPr>
              <a:t>{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sz="1600" i="1">
                <a:latin typeface="Times New Roman" pitchFamily="18" charset="0"/>
              </a:rPr>
              <a:t>i</a:t>
            </a:r>
            <a:r>
              <a:rPr lang="en-US" altLang="zh-CN" sz="16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} 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相互独立</a:t>
            </a:r>
            <a:r>
              <a:rPr lang="zh-CN" altLang="en-US" b="0">
                <a:latin typeface="Times New Roman" pitchFamily="18" charset="0"/>
                <a:ea typeface="黑体" pitchFamily="2" charset="-122"/>
              </a:rPr>
              <a:t>的随机</a:t>
            </a:r>
            <a:r>
              <a:rPr lang="zh-CN" altLang="en-US">
                <a:latin typeface="Times New Roman" pitchFamily="18" charset="0"/>
              </a:rPr>
              <a:t>试验序列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,</a:t>
            </a:r>
            <a:r>
              <a:rPr lang="zh-CN" altLang="en-US">
                <a:latin typeface="Times New Roman" pitchFamily="18" charset="0"/>
              </a:rPr>
              <a:t>简称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独立试验</a:t>
            </a:r>
            <a:r>
              <a:rPr lang="zh-CN" altLang="en-US">
                <a:latin typeface="Times New Roman" pitchFamily="18" charset="0"/>
              </a:rPr>
              <a:t>序列</a:t>
            </a:r>
            <a:r>
              <a:rPr lang="en-US" altLang="zh-CN">
                <a:latin typeface="Times New Roman" pitchFamily="18" charset="0"/>
              </a:rPr>
              <a:t>.</a:t>
            </a:r>
            <a:endParaRPr lang="en-US" altLang="zh-CN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9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19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9" grpId="0" build="p" autoUpdateAnimBg="0"/>
      <p:bldP spid="119911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4" name="Rectangle 4"/>
          <p:cNvSpPr>
            <a:spLocks noGrp="1" noChangeArrowheads="1"/>
          </p:cNvSpPr>
          <p:nvPr>
            <p:ph type="title"/>
          </p:nvPr>
        </p:nvSpPr>
        <p:spPr>
          <a:xfrm>
            <a:off x="714375" y="4048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5-1</a:t>
            </a:r>
          </a:p>
        </p:txBody>
      </p:sp>
      <p:sp>
        <p:nvSpPr>
          <p:cNvPr id="1244169" name="Rectangle 9"/>
          <p:cNvSpPr>
            <a:spLocks noChangeArrowheads="1"/>
          </p:cNvSpPr>
          <p:nvPr/>
        </p:nvSpPr>
        <p:spPr bwMode="auto">
          <a:xfrm>
            <a:off x="900113" y="1709738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anchor="ctr"/>
          <a:lstStyle/>
          <a:p>
            <a:pPr algn="l">
              <a:defRPr/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27088" y="2060575"/>
            <a:ext cx="7777162" cy="946150"/>
            <a:chOff x="567" y="1389"/>
            <a:chExt cx="4899" cy="596"/>
          </a:xfrm>
        </p:grpSpPr>
        <p:sp>
          <p:nvSpPr>
            <p:cNvPr id="35865" name="Text Box 10"/>
            <p:cNvSpPr txBox="1">
              <a:spLocks noChangeArrowheads="1"/>
            </p:cNvSpPr>
            <p:nvPr/>
          </p:nvSpPr>
          <p:spPr bwMode="auto">
            <a:xfrm>
              <a:off x="567" y="1389"/>
              <a:ext cx="4899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/>
                <a:t>        </a:t>
              </a:r>
              <a:r>
                <a:rPr lang="zh-CN" altLang="en-US"/>
                <a:t>令     表示此</a:t>
              </a:r>
              <a:r>
                <a:rPr lang="en-US" altLang="zh-CN" i="1">
                  <a:latin typeface="Times New Roman" pitchFamily="18" charset="0"/>
                </a:rPr>
                <a:t>k</a:t>
              </a:r>
              <a:r>
                <a:rPr lang="zh-CN" altLang="en-US"/>
                <a:t>个数字中最大者不大于</a:t>
              </a:r>
              <a:r>
                <a:rPr lang="en-US" altLang="zh-CN" i="1">
                  <a:latin typeface="Times New Roman" pitchFamily="18" charset="0"/>
                </a:rPr>
                <a:t>m</a:t>
              </a:r>
              <a:r>
                <a:rPr lang="zh-CN" altLang="en-US"/>
                <a:t>这一事件，则</a:t>
              </a:r>
            </a:p>
          </p:txBody>
        </p:sp>
        <p:graphicFrame>
          <p:nvGraphicFramePr>
            <p:cNvPr id="35847" name="Object 11"/>
            <p:cNvGraphicFramePr>
              <a:graphicFrameLocks noChangeAspect="1"/>
            </p:cNvGraphicFramePr>
            <p:nvPr/>
          </p:nvGraphicFramePr>
          <p:xfrm>
            <a:off x="1338" y="1434"/>
            <a:ext cx="312" cy="272"/>
          </p:xfrm>
          <a:graphic>
            <a:graphicData uri="http://schemas.openxmlformats.org/presentationml/2006/ole">
              <p:oleObj spid="_x0000_s35878" name="Equation" r:id="rId4" imgW="495085" imgH="431613" progId="Equation.DSMT4">
                <p:embed/>
              </p:oleObj>
            </a:graphicData>
          </a:graphic>
        </p:graphicFrame>
      </p:grpSp>
      <p:graphicFrame>
        <p:nvGraphicFramePr>
          <p:cNvPr id="1244173" name="Object 13"/>
          <p:cNvGraphicFramePr>
            <a:graphicFrameLocks noChangeAspect="1"/>
          </p:cNvGraphicFramePr>
          <p:nvPr/>
        </p:nvGraphicFramePr>
        <p:xfrm>
          <a:off x="3271838" y="2565400"/>
          <a:ext cx="2476500" cy="1054100"/>
        </p:xfrm>
        <a:graphic>
          <a:graphicData uri="http://schemas.openxmlformats.org/presentationml/2006/ole">
            <p:oleObj spid="_x0000_s35879" name="Equation" r:id="rId5" imgW="2476500" imgH="1054100" progId="Equation.DSMT4">
              <p:embed/>
            </p:oleObj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885825" y="3630613"/>
            <a:ext cx="7272338" cy="533400"/>
            <a:chOff x="567" y="2568"/>
            <a:chExt cx="4581" cy="336"/>
          </a:xfrm>
        </p:grpSpPr>
        <p:sp>
          <p:nvSpPr>
            <p:cNvPr id="35862" name="Text Box 14"/>
            <p:cNvSpPr txBox="1">
              <a:spLocks noChangeArrowheads="1"/>
            </p:cNvSpPr>
            <p:nvPr/>
          </p:nvSpPr>
          <p:spPr bwMode="auto">
            <a:xfrm>
              <a:off x="567" y="2568"/>
              <a:ext cx="14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显然，</a:t>
              </a:r>
            </a:p>
          </p:txBody>
        </p:sp>
        <p:graphicFrame>
          <p:nvGraphicFramePr>
            <p:cNvPr id="35845" name="Object 15"/>
            <p:cNvGraphicFramePr>
              <a:graphicFrameLocks noChangeAspect="1"/>
            </p:cNvGraphicFramePr>
            <p:nvPr/>
          </p:nvGraphicFramePr>
          <p:xfrm>
            <a:off x="1247" y="2614"/>
            <a:ext cx="1072" cy="272"/>
          </p:xfrm>
          <a:graphic>
            <a:graphicData uri="http://schemas.openxmlformats.org/presentationml/2006/ole">
              <p:oleObj spid="_x0000_s35880" name="Equation" r:id="rId6" imgW="1701800" imgH="431800" progId="Equation.DSMT4">
                <p:embed/>
              </p:oleObj>
            </a:graphicData>
          </a:graphic>
        </p:graphicFrame>
        <p:sp>
          <p:nvSpPr>
            <p:cNvPr id="35863" name="Text Box 16"/>
            <p:cNvSpPr txBox="1">
              <a:spLocks noChangeArrowheads="1"/>
            </p:cNvSpPr>
            <p:nvPr/>
          </p:nvSpPr>
          <p:spPr bwMode="auto">
            <a:xfrm>
              <a:off x="2245" y="2577"/>
              <a:ext cx="10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，令</a:t>
              </a:r>
            </a:p>
          </p:txBody>
        </p:sp>
        <p:graphicFrame>
          <p:nvGraphicFramePr>
            <p:cNvPr id="35846" name="Object 17"/>
            <p:cNvGraphicFramePr>
              <a:graphicFrameLocks noChangeAspect="1"/>
            </p:cNvGraphicFramePr>
            <p:nvPr/>
          </p:nvGraphicFramePr>
          <p:xfrm>
            <a:off x="2825" y="2623"/>
            <a:ext cx="1552" cy="272"/>
          </p:xfrm>
          <a:graphic>
            <a:graphicData uri="http://schemas.openxmlformats.org/presentationml/2006/ole">
              <p:oleObj spid="_x0000_s35881" name="Equation" r:id="rId7" imgW="2463800" imgH="431800" progId="Equation.DSMT4">
                <p:embed/>
              </p:oleObj>
            </a:graphicData>
          </a:graphic>
        </p:graphicFrame>
        <p:sp>
          <p:nvSpPr>
            <p:cNvPr id="35864" name="Text Box 18"/>
            <p:cNvSpPr txBox="1">
              <a:spLocks noChangeArrowheads="1"/>
            </p:cNvSpPr>
            <p:nvPr/>
          </p:nvSpPr>
          <p:spPr bwMode="auto">
            <a:xfrm>
              <a:off x="4332" y="2577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/>
                <a:t>，则</a:t>
              </a:r>
            </a:p>
          </p:txBody>
        </p:sp>
      </p:grpSp>
      <p:graphicFrame>
        <p:nvGraphicFramePr>
          <p:cNvPr id="1244180" name="Object 20"/>
          <p:cNvGraphicFramePr>
            <a:graphicFrameLocks noChangeAspect="1"/>
          </p:cNvGraphicFramePr>
          <p:nvPr/>
        </p:nvGraphicFramePr>
        <p:xfrm>
          <a:off x="1903413" y="4437063"/>
          <a:ext cx="4064000" cy="444500"/>
        </p:xfrm>
        <a:graphic>
          <a:graphicData uri="http://schemas.openxmlformats.org/presentationml/2006/ole">
            <p:oleObj spid="_x0000_s35882" name="Equation" r:id="rId8" imgW="4064000" imgH="444500" progId="Equation.DSMT4">
              <p:embed/>
            </p:oleObj>
          </a:graphicData>
        </a:graphic>
      </p:graphicFrame>
      <p:sp>
        <p:nvSpPr>
          <p:cNvPr id="35852" name="Text Box 21"/>
          <p:cNvSpPr txBox="1">
            <a:spLocks noChangeArrowheads="1"/>
          </p:cNvSpPr>
          <p:nvPr/>
        </p:nvSpPr>
        <p:spPr bwMode="auto">
          <a:xfrm>
            <a:off x="1619250" y="692150"/>
            <a:ext cx="7200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从</a:t>
            </a:r>
            <a:r>
              <a:rPr lang="en-US" altLang="zh-CN">
                <a:latin typeface="Times New Roman" pitchFamily="18" charset="0"/>
              </a:rPr>
              <a:t>1, 2, ..., 10</a:t>
            </a:r>
            <a:r>
              <a:rPr lang="zh-CN" altLang="en-US"/>
              <a:t>个数字中任取一个，取后还原，</a:t>
            </a:r>
          </a:p>
        </p:txBody>
      </p:sp>
      <p:sp>
        <p:nvSpPr>
          <p:cNvPr id="1244165" name="Text Box 5"/>
          <p:cNvSpPr txBox="1">
            <a:spLocks noChangeArrowheads="1"/>
          </p:cNvSpPr>
          <p:nvPr/>
        </p:nvSpPr>
        <p:spPr bwMode="auto">
          <a:xfrm>
            <a:off x="871538" y="1182688"/>
            <a:ext cx="7920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itchFamily="18" charset="0"/>
              </a:rPr>
              <a:t>连取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次，独立进行试验，试求此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个数字中最大</a:t>
            </a:r>
          </a:p>
          <a:p>
            <a:pPr algn="l" eaLnBrk="1" hangingPunct="1"/>
            <a:r>
              <a:rPr lang="zh-CN" altLang="en-US">
                <a:latin typeface="Times New Roman" pitchFamily="18" charset="0"/>
              </a:rPr>
              <a:t>者是</a:t>
            </a:r>
            <a:r>
              <a:rPr lang="en-US" altLang="zh-CN" i="1">
                <a:latin typeface="Times New Roman" pitchFamily="18" charset="0"/>
              </a:rPr>
              <a:t>m(m</a:t>
            </a:r>
            <a:r>
              <a:rPr lang="en-US" altLang="zh-CN">
                <a:latin typeface="Times New Roman" pitchFamily="18" charset="0"/>
              </a:rPr>
              <a:t>≤10)</a:t>
            </a:r>
            <a:r>
              <a:rPr lang="zh-CN" altLang="en-US">
                <a:latin typeface="Times New Roman" pitchFamily="18" charset="0"/>
              </a:rPr>
              <a:t>这一事件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zh-CN" altLang="en-US">
                <a:latin typeface="Times New Roman" pitchFamily="18" charset="0"/>
              </a:rPr>
              <a:t>的概率</a:t>
            </a:r>
            <a:r>
              <a:rPr lang="en-US" altLang="zh-CN">
                <a:latin typeface="Times New Roman" pitchFamily="18" charset="0"/>
              </a:rPr>
              <a:t>.              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724775" y="5013325"/>
            <a:ext cx="1011238" cy="1079500"/>
            <a:chOff x="4866" y="3158"/>
            <a:chExt cx="637" cy="680"/>
          </a:xfrm>
        </p:grpSpPr>
        <p:sp>
          <p:nvSpPr>
            <p:cNvPr id="1244183" name="AutoShape 23"/>
            <p:cNvSpPr>
              <a:spLocks noChangeArrowheads="1"/>
            </p:cNvSpPr>
            <p:nvPr/>
          </p:nvSpPr>
          <p:spPr bwMode="auto">
            <a:xfrm>
              <a:off x="4876" y="3158"/>
              <a:ext cx="590" cy="680"/>
            </a:xfrm>
            <a:prstGeom prst="wedgeRectCallout">
              <a:avLst>
                <a:gd name="adj1" fmla="val -38815"/>
                <a:gd name="adj2" fmla="val 81764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pic>
          <p:nvPicPr>
            <p:cNvPr id="35860" name="Picture 28">
              <a:hlinkClick r:id="rId9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6" y="3203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1" name="Picture 29">
              <a:hlinkClick r:id="rId11" action="ppaction://hlinksldjump" highlightClick="1"/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" y="3475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244195" name="Object 35"/>
          <p:cNvGraphicFramePr>
            <a:graphicFrameLocks noGrp="1" noChangeAspect="1"/>
          </p:cNvGraphicFramePr>
          <p:nvPr>
            <p:ph idx="1"/>
          </p:nvPr>
        </p:nvGraphicFramePr>
        <p:xfrm>
          <a:off x="3011488" y="5084763"/>
          <a:ext cx="3073400" cy="1054100"/>
        </p:xfrm>
        <a:graphic>
          <a:graphicData uri="http://schemas.openxmlformats.org/presentationml/2006/ole">
            <p:oleObj spid="_x0000_s35883" name="Equation" r:id="rId13" imgW="3073400" imgH="1054100" progId="Equation.DSMT4">
              <p:embed/>
            </p:oleObj>
          </a:graphicData>
        </a:graphic>
      </p:graphicFrame>
      <p:sp>
        <p:nvSpPr>
          <p:cNvPr id="1244198" name="AutoShape 38" descr="图片1"/>
          <p:cNvSpPr>
            <a:spLocks noChangeArrowheads="1"/>
          </p:cNvSpPr>
          <p:nvPr/>
        </p:nvSpPr>
        <p:spPr bwMode="auto">
          <a:xfrm>
            <a:off x="7537450" y="4508500"/>
            <a:ext cx="1296988" cy="1800225"/>
          </a:xfrm>
          <a:prstGeom prst="wedgeRectCallout">
            <a:avLst>
              <a:gd name="adj1" fmla="val -34454"/>
              <a:gd name="adj2" fmla="val 67546"/>
            </a:avLst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5856" name="Group 39"/>
          <p:cNvGrpSpPr>
            <a:grpSpLocks/>
          </p:cNvGrpSpPr>
          <p:nvPr/>
        </p:nvGrpSpPr>
        <p:grpSpPr bwMode="auto">
          <a:xfrm>
            <a:off x="7653338" y="6245225"/>
            <a:ext cx="381000" cy="371475"/>
            <a:chOff x="1156" y="2976"/>
            <a:chExt cx="240" cy="234"/>
          </a:xfrm>
        </p:grpSpPr>
        <p:sp>
          <p:nvSpPr>
            <p:cNvPr id="35857" name="Rectangle 40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5858" name="Picture 41"/>
            <p:cNvPicPr>
              <a:picLocks noChangeAspect="1" noChangeArrowheads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4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169" grpId="0"/>
      <p:bldP spid="12441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769938" y="87313"/>
            <a:ext cx="1136650" cy="1143000"/>
          </a:xfrm>
        </p:spPr>
        <p:txBody>
          <a:bodyPr lIns="90000" tIns="46800" rIns="90000" bIns="46800"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5-2</a:t>
            </a:r>
          </a:p>
        </p:txBody>
      </p:sp>
      <p:graphicFrame>
        <p:nvGraphicFramePr>
          <p:cNvPr id="1310728" name="Object 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58888" y="2319338"/>
          <a:ext cx="7416800" cy="1068387"/>
        </p:xfrm>
        <a:graphic>
          <a:graphicData uri="http://schemas.openxmlformats.org/presentationml/2006/ole">
            <p:oleObj spid="_x0000_s36889" name="Equation" r:id="rId4" imgW="3175000" imgH="457200" progId="Equation.DSMT4">
              <p:embed/>
            </p:oleObj>
          </a:graphicData>
        </a:graphic>
      </p:graphicFrame>
      <p:graphicFrame>
        <p:nvGraphicFramePr>
          <p:cNvPr id="1310730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3975100"/>
          <a:ext cx="6840538" cy="544513"/>
        </p:xfrm>
        <a:graphic>
          <a:graphicData uri="http://schemas.openxmlformats.org/presentationml/2006/ole">
            <p:oleObj spid="_x0000_s36890" name="Equation" r:id="rId5" imgW="2870200" imgH="228600" progId="Equation.DSMT4">
              <p:embed/>
            </p:oleObj>
          </a:graphicData>
        </a:graphic>
      </p:graphicFrame>
      <p:graphicFrame>
        <p:nvGraphicFramePr>
          <p:cNvPr id="1310732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5199063"/>
          <a:ext cx="8064500" cy="555625"/>
        </p:xfrm>
        <a:graphic>
          <a:graphicData uri="http://schemas.openxmlformats.org/presentationml/2006/ole">
            <p:oleObj spid="_x0000_s36891" name="Equation" r:id="rId6" imgW="3517900" imgH="241300" progId="Equation.DSMT4">
              <p:embed/>
            </p:oleObj>
          </a:graphicData>
        </a:graphic>
      </p:graphicFrame>
      <p:sp>
        <p:nvSpPr>
          <p:cNvPr id="36873" name="Text Box 5"/>
          <p:cNvSpPr txBox="1">
            <a:spLocks noChangeArrowheads="1"/>
          </p:cNvSpPr>
          <p:nvPr/>
        </p:nvSpPr>
        <p:spPr bwMode="auto">
          <a:xfrm>
            <a:off x="928688" y="357188"/>
            <a:ext cx="7848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         </a:t>
            </a:r>
            <a:r>
              <a:rPr kumimoji="1" lang="zh-CN" altLang="en-US">
                <a:solidFill>
                  <a:srgbClr val="0000CC"/>
                </a:solidFill>
              </a:rPr>
              <a:t>在一批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1" lang="zh-CN" altLang="en-US">
                <a:solidFill>
                  <a:srgbClr val="0000CC"/>
                </a:solidFill>
              </a:rPr>
              <a:t>个产品中有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M</a:t>
            </a:r>
            <a:r>
              <a:rPr kumimoji="1" lang="zh-CN" altLang="en-US">
                <a:solidFill>
                  <a:srgbClr val="0000CC"/>
                </a:solidFill>
              </a:rPr>
              <a:t>个次品，每次任取一件 ， 观察后放回，求：</a:t>
            </a:r>
          </a:p>
        </p:txBody>
      </p:sp>
      <p:sp>
        <p:nvSpPr>
          <p:cNvPr id="1310726" name="Rectangle 6"/>
          <p:cNvSpPr>
            <a:spLocks noChangeArrowheads="1"/>
          </p:cNvSpPr>
          <p:nvPr/>
        </p:nvSpPr>
        <p:spPr bwMode="auto">
          <a:xfrm>
            <a:off x="755650" y="1166813"/>
            <a:ext cx="7924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(1)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 n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次都取得正品的概率；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(2) 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次中至少有一次取得正品的概率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310727" name="Text Box 7"/>
          <p:cNvSpPr txBox="1">
            <a:spLocks noChangeArrowheads="1"/>
          </p:cNvSpPr>
          <p:nvPr/>
        </p:nvSpPr>
        <p:spPr bwMode="auto">
          <a:xfrm>
            <a:off x="755650" y="22479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graphicFrame>
        <p:nvGraphicFramePr>
          <p:cNvPr id="1310736" name="Object 16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258888" y="3327400"/>
          <a:ext cx="2879725" cy="677863"/>
        </p:xfrm>
        <a:graphic>
          <a:graphicData uri="http://schemas.openxmlformats.org/presentationml/2006/ole">
            <p:oleObj spid="_x0000_s36892" name="Equation" r:id="rId7" imgW="1294838" imgH="304668" progId="Equation.DSMT4">
              <p:embed/>
            </p:oleObj>
          </a:graphicData>
        </a:graphic>
      </p:graphicFrame>
      <p:graphicFrame>
        <p:nvGraphicFramePr>
          <p:cNvPr id="1310738" name="Object 18"/>
          <p:cNvGraphicFramePr>
            <a:graphicFrameLocks noChangeAspect="1"/>
          </p:cNvGraphicFramePr>
          <p:nvPr/>
        </p:nvGraphicFramePr>
        <p:xfrm>
          <a:off x="1474788" y="4479925"/>
          <a:ext cx="2087562" cy="677863"/>
        </p:xfrm>
        <a:graphic>
          <a:graphicData uri="http://schemas.openxmlformats.org/presentationml/2006/ole">
            <p:oleObj spid="_x0000_s36893" name="Equation" r:id="rId8" imgW="939392" imgH="304668" progId="Equation.DSMT4">
              <p:embed/>
            </p:oleObj>
          </a:graphicData>
        </a:graphic>
      </p:graphicFrame>
      <p:graphicFrame>
        <p:nvGraphicFramePr>
          <p:cNvPr id="1310739" name="Object 19"/>
          <p:cNvGraphicFramePr>
            <a:graphicFrameLocks noChangeAspect="1"/>
          </p:cNvGraphicFramePr>
          <p:nvPr/>
        </p:nvGraphicFramePr>
        <p:xfrm>
          <a:off x="1547813" y="5727700"/>
          <a:ext cx="2159000" cy="719138"/>
        </p:xfrm>
        <a:graphic>
          <a:graphicData uri="http://schemas.openxmlformats.org/presentationml/2006/ole">
            <p:oleObj spid="_x0000_s36894" name="Equation" r:id="rId9" imgW="914400" imgH="304800" progId="Equation.DSMT4">
              <p:embed/>
            </p:oleObj>
          </a:graphicData>
        </a:graphic>
      </p:graphicFrame>
      <p:pic>
        <p:nvPicPr>
          <p:cNvPr id="36876" name="Picture 20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31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2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6207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rgbClr val="008000"/>
                </a:solidFill>
              </a:rPr>
              <a:t>2. </a:t>
            </a:r>
            <a:r>
              <a:rPr lang="zh-CN" altLang="en-US" sz="2800" smtClean="0">
                <a:solidFill>
                  <a:srgbClr val="008000"/>
                </a:solidFill>
              </a:rPr>
              <a:t>两个事件的独立</a:t>
            </a:r>
          </a:p>
        </p:txBody>
      </p:sp>
      <p:graphicFrame>
        <p:nvGraphicFramePr>
          <p:cNvPr id="143974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7450" y="2060575"/>
          <a:ext cx="5905500" cy="1504950"/>
        </p:xfrm>
        <a:graphic>
          <a:graphicData uri="http://schemas.openxmlformats.org/presentationml/2006/ole">
            <p:oleObj spid="_x0000_s3096" name="Equation" r:id="rId3" imgW="2692400" imgH="685800" progId="Equation.DSMT4">
              <p:embed/>
            </p:oleObj>
          </a:graphicData>
        </a:graphic>
      </p:graphicFrame>
      <p:sp>
        <p:nvSpPr>
          <p:cNvPr id="1439751" name="Text Box 7"/>
          <p:cNvSpPr txBox="1">
            <a:spLocks noChangeArrowheads="1"/>
          </p:cNvSpPr>
          <p:nvPr/>
        </p:nvSpPr>
        <p:spPr bwMode="auto">
          <a:xfrm>
            <a:off x="827088" y="35575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注 </a:t>
            </a:r>
            <a:r>
              <a:rPr lang="zh-CN" altLang="en-US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>
                <a:latin typeface="Times New Roman" pitchFamily="18" charset="0"/>
              </a:rPr>
              <a:t>º</a:t>
            </a:r>
            <a:endParaRPr lang="en-US" altLang="zh-CN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439753" name="Object 9"/>
          <p:cNvGraphicFramePr>
            <a:graphicFrameLocks noChangeAspect="1"/>
          </p:cNvGraphicFramePr>
          <p:nvPr/>
        </p:nvGraphicFramePr>
        <p:xfrm>
          <a:off x="2051050" y="3617913"/>
          <a:ext cx="2316163" cy="531812"/>
        </p:xfrm>
        <a:graphic>
          <a:graphicData uri="http://schemas.openxmlformats.org/presentationml/2006/ole">
            <p:oleObj spid="_x0000_s3097" name="Equation" r:id="rId4" imgW="918000" imgH="190800" progId="Equation.3">
              <p:embed/>
            </p:oleObj>
          </a:graphicData>
        </a:graphic>
      </p:graphicFrame>
      <p:graphicFrame>
        <p:nvGraphicFramePr>
          <p:cNvPr id="1439754" name="Object 10"/>
          <p:cNvGraphicFramePr>
            <a:graphicFrameLocks noChangeAspect="1"/>
          </p:cNvGraphicFramePr>
          <p:nvPr/>
        </p:nvGraphicFramePr>
        <p:xfrm>
          <a:off x="1573213" y="4165600"/>
          <a:ext cx="2347912" cy="631825"/>
        </p:xfrm>
        <a:graphic>
          <a:graphicData uri="http://schemas.openxmlformats.org/presentationml/2006/ole">
            <p:oleObj spid="_x0000_s3098" name="Equation" r:id="rId5" imgW="937080" imgH="228960" progId="Equation.DSMT4">
              <p:embed/>
            </p:oleObj>
          </a:graphicData>
        </a:graphic>
      </p:graphicFrame>
      <p:graphicFrame>
        <p:nvGraphicFramePr>
          <p:cNvPr id="1439755" name="Object 11"/>
          <p:cNvGraphicFramePr>
            <a:graphicFrameLocks noChangeAspect="1"/>
          </p:cNvGraphicFramePr>
          <p:nvPr/>
        </p:nvGraphicFramePr>
        <p:xfrm>
          <a:off x="3924300" y="4233863"/>
          <a:ext cx="857250" cy="563562"/>
        </p:xfrm>
        <a:graphic>
          <a:graphicData uri="http://schemas.openxmlformats.org/presentationml/2006/ole">
            <p:oleObj spid="_x0000_s3099" name="Equation" r:id="rId6" imgW="267840" imgH="152640" progId="Equation.3">
              <p:embed/>
            </p:oleObj>
          </a:graphicData>
        </a:graphic>
      </p:graphicFrame>
      <p:graphicFrame>
        <p:nvGraphicFramePr>
          <p:cNvPr id="1439756" name="Object 12"/>
          <p:cNvGraphicFramePr>
            <a:graphicFrameLocks noChangeAspect="1"/>
          </p:cNvGraphicFramePr>
          <p:nvPr/>
        </p:nvGraphicFramePr>
        <p:xfrm>
          <a:off x="4562475" y="4203700"/>
          <a:ext cx="3322638" cy="520700"/>
        </p:xfrm>
        <a:graphic>
          <a:graphicData uri="http://schemas.openxmlformats.org/presentationml/2006/ole">
            <p:oleObj spid="_x0000_s3100" name="Equation" r:id="rId7" imgW="1357920" imgH="190800" progId="Equation.DSMT4">
              <p:embed/>
            </p:oleObj>
          </a:graphicData>
        </a:graphic>
      </p:graphicFrame>
      <p:sp>
        <p:nvSpPr>
          <p:cNvPr id="1439757" name="Rectangle 13"/>
          <p:cNvSpPr>
            <a:spLocks noChangeArrowheads="1"/>
          </p:cNvSpPr>
          <p:nvPr/>
        </p:nvSpPr>
        <p:spPr bwMode="auto">
          <a:xfrm>
            <a:off x="828675" y="50847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说明</a:t>
            </a:r>
            <a:r>
              <a:rPr lang="zh-CN" altLang="en-US">
                <a:solidFill>
                  <a:srgbClr val="3333FF"/>
                </a:solidFill>
                <a:latin typeface="Times New Roman" pitchFamily="18" charset="0"/>
                <a:ea typeface="黑体" pitchFamily="2" charset="-122"/>
              </a:rPr>
              <a:t>     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776413" y="4927600"/>
            <a:ext cx="6324600" cy="1309688"/>
            <a:chOff x="1104" y="2880"/>
            <a:chExt cx="3984" cy="825"/>
          </a:xfrm>
        </p:grpSpPr>
        <p:pic>
          <p:nvPicPr>
            <p:cNvPr id="3084" name="Picture 1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" y="2880"/>
              <a:ext cx="3984" cy="825"/>
            </a:xfrm>
            <a:prstGeom prst="rect">
              <a:avLst/>
            </a:prstGeom>
            <a:noFill/>
            <a:ln w="12700">
              <a:solidFill>
                <a:srgbClr val="996633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85" name="Text Box 16"/>
            <p:cNvSpPr txBox="1">
              <a:spLocks noChangeArrowheads="1"/>
            </p:cNvSpPr>
            <p:nvPr/>
          </p:nvSpPr>
          <p:spPr bwMode="auto">
            <a:xfrm>
              <a:off x="1266" y="2937"/>
              <a:ext cx="3744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>
                  <a:latin typeface="Times New Roman" pitchFamily="18" charset="0"/>
                </a:rPr>
                <a:t>事件 </a:t>
              </a:r>
              <a:r>
                <a:rPr lang="en-US" altLang="zh-CN" i="1">
                  <a:latin typeface="Times New Roman" pitchFamily="18" charset="0"/>
                </a:rPr>
                <a:t>A </a:t>
              </a:r>
              <a:r>
                <a:rPr lang="zh-CN" altLang="en-US">
                  <a:latin typeface="Times New Roman" pitchFamily="18" charset="0"/>
                </a:rPr>
                <a:t>与 </a:t>
              </a:r>
              <a:r>
                <a:rPr lang="en-US" altLang="zh-CN" i="1">
                  <a:latin typeface="Times New Roman" pitchFamily="18" charset="0"/>
                </a:rPr>
                <a:t>B </a:t>
              </a:r>
              <a:r>
                <a:rPr lang="zh-CN" altLang="en-US">
                  <a:latin typeface="Times New Roman" pitchFamily="18" charset="0"/>
                </a:rPr>
                <a:t>相互独立</a:t>
              </a:r>
              <a:r>
                <a:rPr lang="en-US" altLang="zh-CN">
                  <a:latin typeface="Times New Roman" pitchFamily="18" charset="0"/>
                </a:rPr>
                <a:t>,</a:t>
              </a:r>
              <a:r>
                <a:rPr lang="zh-CN" altLang="en-US">
                  <a:latin typeface="Times New Roman" pitchFamily="18" charset="0"/>
                </a:rPr>
                <a:t>是指事件 </a:t>
              </a:r>
              <a:r>
                <a:rPr lang="en-US" altLang="zh-CN" i="1">
                  <a:latin typeface="Times New Roman" pitchFamily="18" charset="0"/>
                </a:rPr>
                <a:t>A </a:t>
              </a:r>
              <a:r>
                <a:rPr lang="zh-CN" altLang="en-US">
                  <a:latin typeface="Times New Roman" pitchFamily="18" charset="0"/>
                </a:rPr>
                <a:t>的发生与事件 </a:t>
              </a:r>
              <a:r>
                <a:rPr lang="en-US" altLang="zh-CN" i="1">
                  <a:latin typeface="Times New Roman" pitchFamily="18" charset="0"/>
                </a:rPr>
                <a:t>B </a:t>
              </a:r>
              <a:r>
                <a:rPr lang="zh-CN" altLang="en-US">
                  <a:latin typeface="Times New Roman" pitchFamily="18" charset="0"/>
                </a:rPr>
                <a:t>发生的概率无关</a:t>
              </a:r>
              <a:r>
                <a:rPr lang="en-US" altLang="zh-CN">
                  <a:latin typeface="Times New Roman" pitchFamily="18" charset="0"/>
                  <a:ea typeface="楷体_GB2312" pitchFamily="49" charset="-122"/>
                </a:rPr>
                <a:t>.</a:t>
              </a:r>
              <a:endParaRPr lang="en-US" altLang="zh-CN" sz="3600"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083" name="Rectangle 17"/>
          <p:cNvSpPr>
            <a:spLocks noChangeArrowheads="1"/>
          </p:cNvSpPr>
          <p:nvPr/>
        </p:nvSpPr>
        <p:spPr bwMode="auto">
          <a:xfrm>
            <a:off x="1187450" y="1557338"/>
            <a:ext cx="1922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(1) 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r>
              <a:rPr lang="en-US" altLang="zh-CN">
                <a:solidFill>
                  <a:srgbClr val="0000CC"/>
                </a:solidFill>
              </a:rPr>
              <a:t>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1" grpId="0" autoUpdateAnimBg="0"/>
      <p:bldP spid="143975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5-3</a:t>
            </a:r>
          </a:p>
        </p:txBody>
      </p:sp>
      <p:graphicFrame>
        <p:nvGraphicFramePr>
          <p:cNvPr id="125031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5516563"/>
          <a:ext cx="2305050" cy="466725"/>
        </p:xfrm>
        <a:graphic>
          <a:graphicData uri="http://schemas.openxmlformats.org/presentationml/2006/ole">
            <p:oleObj spid="_x0000_s37922" name="Equation" r:id="rId4" imgW="1002865" imgH="203112" progId="Equation.DSMT4">
              <p:embed/>
            </p:oleObj>
          </a:graphicData>
        </a:graphic>
      </p:graphicFrame>
      <p:graphicFrame>
        <p:nvGraphicFramePr>
          <p:cNvPr id="1250342" name="Object 3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43075" y="4005263"/>
          <a:ext cx="4557713" cy="569912"/>
        </p:xfrm>
        <a:graphic>
          <a:graphicData uri="http://schemas.openxmlformats.org/presentationml/2006/ole">
            <p:oleObj spid="_x0000_s37923" name="Equation" r:id="rId5" imgW="1930400" imgH="241300" progId="Equation.DSMT4">
              <p:embed/>
            </p:oleObj>
          </a:graphicData>
        </a:graphic>
      </p:graphicFrame>
      <p:sp>
        <p:nvSpPr>
          <p:cNvPr id="37900" name="Text Box 5"/>
          <p:cNvSpPr txBox="1">
            <a:spLocks noChangeArrowheads="1"/>
          </p:cNvSpPr>
          <p:nvPr/>
        </p:nvSpPr>
        <p:spPr bwMode="auto">
          <a:xfrm>
            <a:off x="2159000" y="765175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0000CC"/>
                </a:solidFill>
              </a:rPr>
              <a:t>次独立试验中事件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发生</a:t>
            </a:r>
            <a:r>
              <a:rPr kumimoji="1" lang="zh-CN" altLang="en-US">
                <a:solidFill>
                  <a:srgbClr val="0000CC"/>
                </a:solidFill>
              </a:rPr>
              <a:t>的概率相等，</a:t>
            </a:r>
          </a:p>
        </p:txBody>
      </p:sp>
      <p:sp>
        <p:nvSpPr>
          <p:cNvPr id="1250310" name="Rectangle 6"/>
          <p:cNvSpPr>
            <a:spLocks noChangeArrowheads="1"/>
          </p:cNvSpPr>
          <p:nvPr/>
        </p:nvSpPr>
        <p:spPr bwMode="auto">
          <a:xfrm>
            <a:off x="900113" y="1196975"/>
            <a:ext cx="7924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若已知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至少发生一次的概率为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0.59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，则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在一次试验中发生的概率为多少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1250311" name="Text Box 7"/>
          <p:cNvSpPr txBox="1">
            <a:spLocks noChangeArrowheads="1"/>
          </p:cNvSpPr>
          <p:nvPr/>
        </p:nvSpPr>
        <p:spPr bwMode="auto">
          <a:xfrm>
            <a:off x="900113" y="227647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endParaRPr kumimoji="1" lang="zh-CN" altLang="en-US">
              <a:solidFill>
                <a:srgbClr val="008000"/>
              </a:solidFill>
              <a:latin typeface="Times New Roman" pitchFamily="18" charset="0"/>
            </a:endParaRPr>
          </a:p>
        </p:txBody>
      </p:sp>
      <p:graphicFrame>
        <p:nvGraphicFramePr>
          <p:cNvPr id="1250316" name="Object 12"/>
          <p:cNvGraphicFramePr>
            <a:graphicFrameLocks noChangeAspect="1"/>
          </p:cNvGraphicFramePr>
          <p:nvPr/>
        </p:nvGraphicFramePr>
        <p:xfrm>
          <a:off x="915988" y="5135563"/>
          <a:ext cx="1135062" cy="454025"/>
        </p:xfrm>
        <a:graphic>
          <a:graphicData uri="http://schemas.openxmlformats.org/presentationml/2006/ole">
            <p:oleObj spid="_x0000_s37924" name="Equation" r:id="rId6" imgW="507780" imgH="203112" progId="Equation.DSMT4">
              <p:embed/>
            </p:oleObj>
          </a:graphicData>
        </a:graphic>
      </p:graphicFrame>
      <p:graphicFrame>
        <p:nvGraphicFramePr>
          <p:cNvPr id="1250328" name="Object 24"/>
          <p:cNvGraphicFramePr>
            <a:graphicFrameLocks noChangeAspect="1"/>
          </p:cNvGraphicFramePr>
          <p:nvPr/>
        </p:nvGraphicFramePr>
        <p:xfrm>
          <a:off x="1331913" y="2333625"/>
          <a:ext cx="4679950" cy="519113"/>
        </p:xfrm>
        <a:graphic>
          <a:graphicData uri="http://schemas.openxmlformats.org/presentationml/2006/ole">
            <p:oleObj spid="_x0000_s37925" name="Equation" r:id="rId7" imgW="2070100" imgH="228600" progId="Equation.DSMT4">
              <p:embed/>
            </p:oleObj>
          </a:graphicData>
        </a:graphic>
      </p:graphicFrame>
      <p:graphicFrame>
        <p:nvGraphicFramePr>
          <p:cNvPr id="1250329" name="Object 25"/>
          <p:cNvGraphicFramePr>
            <a:graphicFrameLocks noChangeAspect="1"/>
          </p:cNvGraphicFramePr>
          <p:nvPr/>
        </p:nvGraphicFramePr>
        <p:xfrm>
          <a:off x="6084888" y="2349500"/>
          <a:ext cx="1727200" cy="449263"/>
        </p:xfrm>
        <a:graphic>
          <a:graphicData uri="http://schemas.openxmlformats.org/presentationml/2006/ole">
            <p:oleObj spid="_x0000_s37926" name="Equation" r:id="rId8" imgW="736600" imgH="190500" progId="Equation.DSMT4">
              <p:embed/>
            </p:oleObj>
          </a:graphicData>
        </a:graphic>
      </p:graphicFrame>
      <p:graphicFrame>
        <p:nvGraphicFramePr>
          <p:cNvPr id="1250330" name="Object 26"/>
          <p:cNvGraphicFramePr>
            <a:graphicFrameLocks noChangeAspect="1"/>
          </p:cNvGraphicFramePr>
          <p:nvPr/>
        </p:nvGraphicFramePr>
        <p:xfrm>
          <a:off x="1403350" y="2916238"/>
          <a:ext cx="1728788" cy="512762"/>
        </p:xfrm>
        <a:graphic>
          <a:graphicData uri="http://schemas.openxmlformats.org/presentationml/2006/ole">
            <p:oleObj spid="_x0000_s37927" name="Equation" r:id="rId9" imgW="685800" imgH="203200" progId="Equation.DSMT4">
              <p:embed/>
            </p:oleObj>
          </a:graphicData>
        </a:graphic>
      </p:graphicFrame>
      <p:graphicFrame>
        <p:nvGraphicFramePr>
          <p:cNvPr id="1250334" name="Object 30"/>
          <p:cNvGraphicFramePr>
            <a:graphicFrameLocks noChangeAspect="1"/>
          </p:cNvGraphicFramePr>
          <p:nvPr/>
        </p:nvGraphicFramePr>
        <p:xfrm>
          <a:off x="1763713" y="4581525"/>
          <a:ext cx="2016125" cy="549275"/>
        </p:xfrm>
        <a:graphic>
          <a:graphicData uri="http://schemas.openxmlformats.org/presentationml/2006/ole">
            <p:oleObj spid="_x0000_s37928" name="Equation" r:id="rId10" imgW="838200" imgH="228600" progId="Equation.DSMT4">
              <p:embed/>
            </p:oleObj>
          </a:graphicData>
        </a:graphic>
      </p:graphicFrame>
      <p:graphicFrame>
        <p:nvGraphicFramePr>
          <p:cNvPr id="1250335" name="Object 31"/>
          <p:cNvGraphicFramePr>
            <a:graphicFrameLocks noChangeAspect="1"/>
          </p:cNvGraphicFramePr>
          <p:nvPr/>
        </p:nvGraphicFramePr>
        <p:xfrm>
          <a:off x="3852863" y="4652963"/>
          <a:ext cx="1150937" cy="454025"/>
        </p:xfrm>
        <a:graphic>
          <a:graphicData uri="http://schemas.openxmlformats.org/presentationml/2006/ole">
            <p:oleObj spid="_x0000_s37929" name="Equation" r:id="rId11" imgW="482391" imgH="190417" progId="Equation.DSMT4">
              <p:embed/>
            </p:oleObj>
          </a:graphicData>
        </a:graphic>
      </p:graphicFrame>
      <p:graphicFrame>
        <p:nvGraphicFramePr>
          <p:cNvPr id="1250344" name="Object 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3357563"/>
          <a:ext cx="4464050" cy="549275"/>
        </p:xfrm>
        <a:graphic>
          <a:graphicData uri="http://schemas.openxmlformats.org/presentationml/2006/ole">
            <p:oleObj spid="_x0000_s37930" name="Equation" r:id="rId12" imgW="1854200" imgH="228600" progId="Equation.DSMT4">
              <p:embed/>
            </p:oleObj>
          </a:graphicData>
        </a:graphic>
      </p:graphicFrame>
      <p:pic>
        <p:nvPicPr>
          <p:cNvPr id="37903" name="Picture 42">
            <a:hlinkClick r:id="rId1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0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5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5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0311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43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008188" y="663575"/>
            <a:ext cx="2736850" cy="504825"/>
          </a:xfrm>
          <a:prstGeom prst="rect">
            <a:avLst/>
          </a:prstGeom>
          <a:gradFill rotWithShape="1">
            <a:gsLst>
              <a:gs pos="0">
                <a:srgbClr val="FFCCFF">
                  <a:alpha val="50000"/>
                </a:srgbClr>
              </a:gs>
              <a:gs pos="50000">
                <a:srgbClr val="FFFFCC"/>
              </a:gs>
              <a:gs pos="100000">
                <a:srgbClr val="FFCCFF">
                  <a:alpha val="50000"/>
                </a:srgbClr>
              </a:gs>
            </a:gsLst>
            <a:lin ang="5400000" scaled="1"/>
          </a:gradFill>
          <a:ln w="38100" cmpd="dbl" algn="ctr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0132" name="Text Box 4"/>
          <p:cNvSpPr txBox="1">
            <a:spLocks noChangeArrowheads="1"/>
          </p:cNvSpPr>
          <p:nvPr/>
        </p:nvSpPr>
        <p:spPr bwMode="auto">
          <a:xfrm>
            <a:off x="1042988" y="4313238"/>
            <a:ext cx="74676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则称这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次重复试验为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重</a:t>
            </a:r>
            <a:r>
              <a:rPr kumimoji="1" lang="zh-CN" altLang="en-US">
                <a:solidFill>
                  <a:srgbClr val="C00000"/>
                </a:solidFill>
                <a:latin typeface="Times New Roman" pitchFamily="18" charset="0"/>
              </a:rPr>
              <a:t>伯努利试验</a:t>
            </a:r>
            <a:r>
              <a:rPr kumimoji="1" lang="en-US" altLang="zh-CN">
                <a:latin typeface="Times New Roman" pitchFamily="18" charset="0"/>
              </a:rPr>
              <a:t>.</a:t>
            </a:r>
            <a:endParaRPr kumimoji="1" lang="en-US" altLang="zh-CN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00133" name="Text Box 5"/>
          <p:cNvSpPr txBox="1">
            <a:spLocks noChangeArrowheads="1"/>
          </p:cNvSpPr>
          <p:nvPr/>
        </p:nvSpPr>
        <p:spPr bwMode="auto">
          <a:xfrm>
            <a:off x="1398588" y="13970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若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次重复试验具有下列</a:t>
            </a:r>
            <a:r>
              <a:rPr kumimoji="1" lang="zh-CN" altLang="en-US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特点：</a:t>
            </a:r>
          </a:p>
        </p:txBody>
      </p:sp>
      <p:sp>
        <p:nvSpPr>
          <p:cNvPr id="1200135" name="Text Box 7"/>
          <p:cNvSpPr txBox="1">
            <a:spLocks noChangeArrowheads="1"/>
          </p:cNvSpPr>
          <p:nvPr/>
        </p:nvSpPr>
        <p:spPr bwMode="auto">
          <a:xfrm>
            <a:off x="1014413" y="199072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1) </a:t>
            </a:r>
            <a:r>
              <a:rPr kumimoji="1" lang="zh-CN" altLang="en-US">
                <a:latin typeface="Times New Roman" pitchFamily="18" charset="0"/>
              </a:rPr>
              <a:t>每次试验的可能结果只有两个</a:t>
            </a:r>
            <a:r>
              <a:rPr kumimoji="1" lang="en-US" altLang="zh-CN" i="1">
                <a:latin typeface="Times New Roman" pitchFamily="18" charset="0"/>
              </a:rPr>
              <a:t>A </a:t>
            </a:r>
            <a:r>
              <a:rPr kumimoji="1" lang="zh-CN" altLang="en-US">
                <a:latin typeface="Times New Roman" pitchFamily="18" charset="0"/>
              </a:rPr>
              <a:t>或</a:t>
            </a:r>
          </a:p>
        </p:txBody>
      </p:sp>
      <p:graphicFrame>
        <p:nvGraphicFramePr>
          <p:cNvPr id="1200136" name="Object 8"/>
          <p:cNvGraphicFramePr>
            <a:graphicFrameLocks noChangeAspect="1"/>
          </p:cNvGraphicFramePr>
          <p:nvPr/>
        </p:nvGraphicFramePr>
        <p:xfrm>
          <a:off x="6958013" y="1990725"/>
          <a:ext cx="561975" cy="528638"/>
        </p:xfrm>
        <a:graphic>
          <a:graphicData uri="http://schemas.openxmlformats.org/presentationml/2006/ole">
            <p:oleObj spid="_x0000_s38930" name="Equation" r:id="rId5" imgW="191160" imgH="190800" progId="Equation.3">
              <p:embed/>
            </p:oleObj>
          </a:graphicData>
        </a:graphic>
      </p:graphicFrame>
      <p:graphicFrame>
        <p:nvGraphicFramePr>
          <p:cNvPr id="1200137" name="Object 9"/>
          <p:cNvGraphicFramePr>
            <a:graphicFrameLocks noChangeAspect="1"/>
          </p:cNvGraphicFramePr>
          <p:nvPr/>
        </p:nvGraphicFramePr>
        <p:xfrm>
          <a:off x="1406525" y="2509838"/>
          <a:ext cx="4549775" cy="566737"/>
        </p:xfrm>
        <a:graphic>
          <a:graphicData uri="http://schemas.openxmlformats.org/presentationml/2006/ole">
            <p:oleObj spid="_x0000_s38931" name="Equation" r:id="rId6" imgW="1721160" imgH="219240" progId="Equation.DSMT4">
              <p:embed/>
            </p:oleObj>
          </a:graphicData>
        </a:graphic>
      </p:graphicFrame>
      <p:sp>
        <p:nvSpPr>
          <p:cNvPr id="1200138" name="Text Box 10"/>
          <p:cNvSpPr txBox="1">
            <a:spLocks noChangeArrowheads="1"/>
          </p:cNvSpPr>
          <p:nvPr/>
        </p:nvSpPr>
        <p:spPr bwMode="auto">
          <a:xfrm>
            <a:off x="1052513" y="368141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2) </a:t>
            </a:r>
            <a:r>
              <a:rPr kumimoji="1" lang="zh-CN" altLang="en-US">
                <a:latin typeface="Times New Roman" pitchFamily="18" charset="0"/>
              </a:rPr>
              <a:t>各次试验的结果相互独立，</a:t>
            </a:r>
          </a:p>
        </p:txBody>
      </p:sp>
      <p:sp>
        <p:nvSpPr>
          <p:cNvPr id="1200139" name="Text Box 11"/>
          <p:cNvSpPr txBox="1">
            <a:spLocks noChangeArrowheads="1"/>
          </p:cNvSpPr>
          <p:nvPr/>
        </p:nvSpPr>
        <p:spPr bwMode="auto">
          <a:xfrm>
            <a:off x="1471613" y="3057525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( </a:t>
            </a:r>
            <a:r>
              <a:rPr kumimoji="1" lang="zh-CN" altLang="en-US">
                <a:latin typeface="Times New Roman" pitchFamily="18" charset="0"/>
              </a:rPr>
              <a:t>在各次试验中</a:t>
            </a:r>
            <a:r>
              <a:rPr kumimoji="1" lang="en-US" altLang="zh-CN" i="1">
                <a:latin typeface="Times New Roman" pitchFamily="18" charset="0"/>
              </a:rPr>
              <a:t>p</a:t>
            </a:r>
            <a:r>
              <a:rPr kumimoji="1" lang="zh-CN" altLang="en-US">
                <a:latin typeface="Times New Roman" pitchFamily="18" charset="0"/>
              </a:rPr>
              <a:t>是常数，保持不变）</a:t>
            </a:r>
          </a:p>
        </p:txBody>
      </p:sp>
      <p:sp>
        <p:nvSpPr>
          <p:cNvPr id="38924" name="Text Box 12" descr="羊皮纸"/>
          <p:cNvSpPr txBox="1">
            <a:spLocks noChangeArrowheads="1"/>
          </p:cNvSpPr>
          <p:nvPr/>
        </p:nvSpPr>
        <p:spPr bwMode="auto">
          <a:xfrm>
            <a:off x="847725" y="666750"/>
            <a:ext cx="5903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8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00141" name="Rectangle 13"/>
          <p:cNvSpPr>
            <a:spLocks noGrp="1" noChangeArrowheads="1"/>
          </p:cNvSpPr>
          <p:nvPr>
            <p:ph type="title"/>
          </p:nvPr>
        </p:nvSpPr>
        <p:spPr>
          <a:xfrm>
            <a:off x="827088" y="3413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8000"/>
                </a:solidFill>
              </a:rPr>
              <a:t>2.  </a:t>
            </a:r>
            <a:r>
              <a:rPr lang="en-US" altLang="zh-CN" sz="2800" i="1" dirty="0" smtClean="0">
                <a:solidFill>
                  <a:srgbClr val="008000"/>
                </a:solidFill>
              </a:rPr>
              <a:t>n</a:t>
            </a:r>
            <a:r>
              <a:rPr lang="en-US" altLang="zh-CN" sz="2800" dirty="0" smtClean="0">
                <a:solidFill>
                  <a:srgbClr val="008000"/>
                </a:solidFill>
              </a:rPr>
              <a:t> </a:t>
            </a:r>
            <a:r>
              <a:rPr lang="zh-CN" altLang="en-US" sz="2800" dirty="0" smtClean="0">
                <a:solidFill>
                  <a:srgbClr val="008000"/>
                </a:solidFill>
              </a:rPr>
              <a:t>重伯努利</a:t>
            </a:r>
            <a:r>
              <a:rPr lang="en-US" altLang="zh-CN" sz="2800" dirty="0" smtClean="0">
                <a:solidFill>
                  <a:srgbClr val="008000"/>
                </a:solidFill>
              </a:rPr>
              <a:t>(Bernoulli)</a:t>
            </a:r>
            <a:r>
              <a:rPr lang="zh-CN" altLang="en-US" sz="2800" dirty="0" smtClean="0">
                <a:solidFill>
                  <a:srgbClr val="008000"/>
                </a:solidFill>
              </a:rPr>
              <a:t>试验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0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20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32" grpId="0" autoUpdateAnimBg="0"/>
      <p:bldP spid="1200133" grpId="0" autoUpdateAnimBg="0"/>
      <p:bldP spid="1200135" grpId="0" autoUpdateAnimBg="0"/>
      <p:bldP spid="1200138" grpId="0" autoUpdateAnimBg="0"/>
      <p:bldP spid="120013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6" name="Text Box 4"/>
          <p:cNvSpPr txBox="1">
            <a:spLocks noChangeArrowheads="1"/>
          </p:cNvSpPr>
          <p:nvPr/>
        </p:nvSpPr>
        <p:spPr bwMode="auto">
          <a:xfrm>
            <a:off x="927100" y="32146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实例</a:t>
            </a:r>
            <a:r>
              <a:rPr lang="en-US" altLang="zh-CN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球在盒中的分配问题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)</a:t>
            </a:r>
          </a:p>
        </p:txBody>
      </p:sp>
      <p:sp>
        <p:nvSpPr>
          <p:cNvPr id="1201157" name="Text Box 5"/>
          <p:cNvSpPr txBox="1">
            <a:spLocks noChangeArrowheads="1"/>
          </p:cNvSpPr>
          <p:nvPr/>
        </p:nvSpPr>
        <p:spPr bwMode="auto">
          <a:xfrm>
            <a:off x="1531938" y="38242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设有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个球，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个盒子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01158" name="Text Box 6"/>
          <p:cNvSpPr txBox="1">
            <a:spLocks noChangeArrowheads="1"/>
          </p:cNvSpPr>
          <p:nvPr/>
        </p:nvSpPr>
        <p:spPr bwMode="auto">
          <a:xfrm>
            <a:off x="827088" y="435768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试验</a:t>
            </a:r>
            <a:r>
              <a:rPr kumimoji="1" lang="en-US" altLang="zh-CN" i="1">
                <a:latin typeface="Times New Roman" pitchFamily="18" charset="0"/>
              </a:rPr>
              <a:t>E</a:t>
            </a:r>
            <a:r>
              <a:rPr kumimoji="1" lang="zh-CN" altLang="en-US">
                <a:latin typeface="Times New Roman" pitchFamily="18" charset="0"/>
              </a:rPr>
              <a:t>：观察一个球是否投进某一指定的盒中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01159" name="Text Box 7"/>
          <p:cNvSpPr txBox="1">
            <a:spLocks noChangeArrowheads="1"/>
          </p:cNvSpPr>
          <p:nvPr/>
        </p:nvSpPr>
        <p:spPr bwMode="auto">
          <a:xfrm>
            <a:off x="1684338" y="49672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={</a:t>
            </a:r>
            <a:r>
              <a:rPr kumimoji="1" lang="zh-CN" altLang="en-US">
                <a:latin typeface="Times New Roman" pitchFamily="18" charset="0"/>
              </a:rPr>
              <a:t>该球进入指定的盒中</a:t>
            </a:r>
            <a:r>
              <a:rPr kumimoji="1" lang="en-US" altLang="zh-CN">
                <a:latin typeface="Times New Roman" pitchFamily="18" charset="0"/>
              </a:rPr>
              <a:t>},</a:t>
            </a:r>
          </a:p>
        </p:txBody>
      </p:sp>
      <p:sp>
        <p:nvSpPr>
          <p:cNvPr id="1201160" name="Rectangle 8"/>
          <p:cNvSpPr>
            <a:spLocks noChangeArrowheads="1"/>
          </p:cNvSpPr>
          <p:nvPr/>
        </p:nvSpPr>
        <p:spPr bwMode="auto">
          <a:xfrm>
            <a:off x="912813" y="685800"/>
            <a:ext cx="7391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实例</a:t>
            </a:r>
            <a:r>
              <a:rPr lang="en-US" altLang="zh-CN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>
                <a:latin typeface="Tahoma" pitchFamily="34" charset="0"/>
              </a:rPr>
              <a:t>  </a:t>
            </a:r>
            <a:r>
              <a:rPr lang="zh-CN" altLang="en-US">
                <a:latin typeface="Tahoma" pitchFamily="34" charset="0"/>
              </a:rPr>
              <a:t>抛一枚硬币观察得到正面或反面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ahoma" pitchFamily="34" charset="0"/>
              </a:rPr>
              <a:t>若将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latin typeface="Tahoma" pitchFamily="34" charset="0"/>
              </a:rPr>
              <a:t>          硬币抛 </a:t>
            </a:r>
            <a:r>
              <a:rPr lang="en-US" altLang="zh-CN" i="1">
                <a:latin typeface="Times New Roman" pitchFamily="18" charset="0"/>
              </a:rPr>
              <a:t>n </a:t>
            </a:r>
            <a:r>
              <a:rPr lang="zh-CN" altLang="en-US">
                <a:latin typeface="Tahoma" pitchFamily="34" charset="0"/>
              </a:rPr>
              <a:t>次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zh-CN" altLang="en-US">
                <a:latin typeface="宋体" pitchFamily="2" charset="-122"/>
              </a:rPr>
              <a:t>就是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宋体" pitchFamily="2" charset="-122"/>
              </a:rPr>
              <a:t>重伯努利试验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01161" name="Rectangle 9"/>
          <p:cNvSpPr>
            <a:spLocks noChangeArrowheads="1"/>
          </p:cNvSpPr>
          <p:nvPr/>
        </p:nvSpPr>
        <p:spPr bwMode="auto">
          <a:xfrm>
            <a:off x="884238" y="1982788"/>
            <a:ext cx="7696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实例</a:t>
            </a:r>
            <a:r>
              <a:rPr lang="en-US" altLang="zh-CN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en-US" altLang="zh-CN">
                <a:latin typeface="Tahoma" pitchFamily="34" charset="0"/>
              </a:rPr>
              <a:t>  </a:t>
            </a:r>
            <a:r>
              <a:rPr lang="zh-CN" altLang="en-US">
                <a:latin typeface="Tahoma" pitchFamily="34" charset="0"/>
              </a:rPr>
              <a:t>抛一颗骰子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ahoma" pitchFamily="34" charset="0"/>
              </a:rPr>
              <a:t>次</a:t>
            </a:r>
            <a:r>
              <a:rPr lang="en-US" altLang="zh-CN">
                <a:latin typeface="Times New Roman" pitchFamily="18" charset="0"/>
              </a:rPr>
              <a:t>,</a:t>
            </a:r>
            <a:r>
              <a:rPr lang="zh-CN" altLang="en-US">
                <a:latin typeface="Tahoma" pitchFamily="34" charset="0"/>
              </a:rPr>
              <a:t>观察是否 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zh-CN" altLang="en-US">
                <a:latin typeface="Tahoma" pitchFamily="34" charset="0"/>
              </a:rPr>
              <a:t>出现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1 </a:t>
            </a:r>
            <a:r>
              <a:rPr lang="zh-CN" altLang="en-US">
                <a:latin typeface="Tahoma" pitchFamily="34" charset="0"/>
              </a:rPr>
              <a:t>点</a:t>
            </a:r>
            <a:r>
              <a:rPr lang="zh-CN" altLang="en-US">
                <a:latin typeface="Times New Roman" pitchFamily="18" charset="0"/>
              </a:rPr>
              <a:t>”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宋体" pitchFamily="2" charset="-122"/>
              </a:rPr>
              <a:t>就是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宋体" pitchFamily="2" charset="-122"/>
              </a:rPr>
              <a:t>重伯努利试验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01162" name="Text Box 10"/>
          <p:cNvSpPr txBox="1">
            <a:spLocks noChangeArrowheads="1"/>
          </p:cNvSpPr>
          <p:nvPr/>
        </p:nvSpPr>
        <p:spPr bwMode="auto">
          <a:xfrm>
            <a:off x="1684338" y="55768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>
                <a:latin typeface="Times New Roman" pitchFamily="18" charset="0"/>
              </a:rPr>
              <a:t>={ </a:t>
            </a:r>
            <a:r>
              <a:rPr kumimoji="1" lang="zh-CN" altLang="en-US">
                <a:latin typeface="Times New Roman" pitchFamily="18" charset="0"/>
              </a:rPr>
              <a:t>某指定的盒中恰有</a:t>
            </a:r>
            <a:r>
              <a:rPr kumimoji="1" lang="en-US" altLang="zh-CN" i="1">
                <a:latin typeface="Times New Roman" pitchFamily="18" charset="0"/>
              </a:rPr>
              <a:t>m</a:t>
            </a:r>
            <a:r>
              <a:rPr kumimoji="1" lang="zh-CN" altLang="en-US">
                <a:latin typeface="Times New Roman" pitchFamily="18" charset="0"/>
              </a:rPr>
              <a:t>个球 </a:t>
            </a:r>
            <a:r>
              <a:rPr kumimoji="1" lang="en-US" altLang="zh-CN">
                <a:latin typeface="Times New Roman" pitchFamily="18" charset="0"/>
              </a:rPr>
              <a:t>}, </a:t>
            </a:r>
            <a:r>
              <a:rPr kumimoji="1" lang="zh-CN" altLang="en-US">
                <a:latin typeface="Times New Roman" pitchFamily="18" charset="0"/>
              </a:rPr>
              <a:t>求 </a:t>
            </a:r>
            <a:r>
              <a:rPr kumimoji="1" lang="en-US" altLang="zh-CN" i="1">
                <a:latin typeface="Times New Roman" pitchFamily="18" charset="0"/>
              </a:rPr>
              <a:t>P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0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20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0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6" grpId="0" autoUpdateAnimBg="0"/>
      <p:bldP spid="1201157" grpId="0" autoUpdateAnimBg="0"/>
      <p:bldP spid="1201158" grpId="0" autoUpdateAnimBg="0"/>
      <p:bldP spid="1201159" grpId="0" autoUpdateAnimBg="0"/>
      <p:bldP spid="1201160" grpId="0"/>
      <p:bldP spid="1201161" grpId="0" autoUpdateAnimBg="0"/>
      <p:bldP spid="120116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80" name="Text Box 4"/>
          <p:cNvSpPr txBox="1">
            <a:spLocks noChangeArrowheads="1"/>
          </p:cNvSpPr>
          <p:nvPr/>
        </p:nvSpPr>
        <p:spPr bwMode="auto">
          <a:xfrm>
            <a:off x="831850" y="9890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8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02181" name="Text Box 5"/>
          <p:cNvSpPr txBox="1">
            <a:spLocks noChangeArrowheads="1"/>
          </p:cNvSpPr>
          <p:nvPr/>
        </p:nvSpPr>
        <p:spPr bwMode="auto">
          <a:xfrm>
            <a:off x="1441450" y="98901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易知，</a:t>
            </a:r>
          </a:p>
        </p:txBody>
      </p:sp>
      <p:graphicFrame>
        <p:nvGraphicFramePr>
          <p:cNvPr id="1202182" name="Object 6"/>
          <p:cNvGraphicFramePr>
            <a:graphicFrameLocks noChangeAspect="1"/>
          </p:cNvGraphicFramePr>
          <p:nvPr/>
        </p:nvGraphicFramePr>
        <p:xfrm>
          <a:off x="2274888" y="804863"/>
          <a:ext cx="4583112" cy="979487"/>
        </p:xfrm>
        <a:graphic>
          <a:graphicData uri="http://schemas.openxmlformats.org/presentationml/2006/ole">
            <p:oleObj spid="_x0000_s39955" name="Equation" r:id="rId4" imgW="1740240" imgH="381240" progId="Equation.DSMT4">
              <p:embed/>
            </p:oleObj>
          </a:graphicData>
        </a:graphic>
      </p:graphicFrame>
      <p:sp>
        <p:nvSpPr>
          <p:cNvPr id="1202183" name="Text Box 7"/>
          <p:cNvSpPr txBox="1">
            <a:spLocks noChangeArrowheads="1"/>
          </p:cNvSpPr>
          <p:nvPr/>
        </p:nvSpPr>
        <p:spPr bwMode="auto">
          <a:xfrm>
            <a:off x="827088" y="1979613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设</a:t>
            </a:r>
            <a:r>
              <a:rPr kumimoji="1" lang="en-US" altLang="zh-CN" i="1">
                <a:latin typeface="Times New Roman" pitchFamily="18" charset="0"/>
              </a:rPr>
              <a:t>E</a:t>
            </a:r>
            <a:r>
              <a:rPr kumimoji="1" lang="en-US" altLang="zh-CN" i="1" baseline="-25000">
                <a:latin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</a:rPr>
              <a:t>:  </a:t>
            </a:r>
            <a:r>
              <a:rPr kumimoji="1" lang="zh-CN" altLang="en-US">
                <a:latin typeface="Times New Roman" pitchFamily="18" charset="0"/>
              </a:rPr>
              <a:t>观察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个球是否投进某一指定的盒中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02184" name="Text Box 8"/>
          <p:cNvSpPr txBox="1">
            <a:spLocks noChangeArrowheads="1"/>
          </p:cNvSpPr>
          <p:nvPr/>
        </p:nvSpPr>
        <p:spPr bwMode="auto">
          <a:xfrm>
            <a:off x="831850" y="2682875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则</a:t>
            </a:r>
            <a:r>
              <a:rPr kumimoji="1" lang="en-US" altLang="zh-CN" i="1">
                <a:latin typeface="Times New Roman" pitchFamily="18" charset="0"/>
              </a:rPr>
              <a:t>E</a:t>
            </a:r>
            <a:r>
              <a:rPr kumimoji="1" lang="en-US" altLang="zh-CN" i="1" baseline="-25000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是将</a:t>
            </a:r>
            <a:r>
              <a:rPr kumimoji="1" lang="en-US" altLang="zh-CN" i="1">
                <a:latin typeface="Times New Roman" pitchFamily="18" charset="0"/>
              </a:rPr>
              <a:t>E</a:t>
            </a:r>
            <a:r>
              <a:rPr kumimoji="1" lang="zh-CN" altLang="en-US">
                <a:latin typeface="Times New Roman" pitchFamily="18" charset="0"/>
              </a:rPr>
              <a:t>重复了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次，是伯努利试验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202185" name="Object 9"/>
          <p:cNvGraphicFramePr>
            <a:graphicFrameLocks noChangeAspect="1"/>
          </p:cNvGraphicFramePr>
          <p:nvPr/>
        </p:nvGraphicFramePr>
        <p:xfrm>
          <a:off x="903288" y="3392488"/>
          <a:ext cx="5319712" cy="568325"/>
        </p:xfrm>
        <a:graphic>
          <a:graphicData uri="http://schemas.openxmlformats.org/presentationml/2006/ole">
            <p:oleObj spid="_x0000_s39956" name="Equation" r:id="rId5" imgW="2017800" imgH="219240" progId="Equation.3">
              <p:embed/>
            </p:oleObj>
          </a:graphicData>
        </a:graphic>
      </p:graphicFrame>
      <p:graphicFrame>
        <p:nvGraphicFramePr>
          <p:cNvPr id="1202186" name="Object 10"/>
          <p:cNvGraphicFramePr>
            <a:graphicFrameLocks noChangeAspect="1"/>
          </p:cNvGraphicFramePr>
          <p:nvPr/>
        </p:nvGraphicFramePr>
        <p:xfrm>
          <a:off x="2255838" y="3895725"/>
          <a:ext cx="3816350" cy="977900"/>
        </p:xfrm>
        <a:graphic>
          <a:graphicData uri="http://schemas.openxmlformats.org/presentationml/2006/ole">
            <p:oleObj spid="_x0000_s39957" name="Equation" r:id="rId6" imgW="1443960" imgH="381240" progId="Equation.DSMT4">
              <p:embed/>
            </p:oleObj>
          </a:graphicData>
        </a:graphic>
      </p:graphicFrame>
      <p:graphicFrame>
        <p:nvGraphicFramePr>
          <p:cNvPr id="1202187" name="Object 11"/>
          <p:cNvGraphicFramePr>
            <a:graphicFrameLocks noChangeAspect="1"/>
          </p:cNvGraphicFramePr>
          <p:nvPr/>
        </p:nvGraphicFramePr>
        <p:xfrm>
          <a:off x="2279650" y="4840288"/>
          <a:ext cx="5422900" cy="568325"/>
        </p:xfrm>
        <a:graphic>
          <a:graphicData uri="http://schemas.openxmlformats.org/presentationml/2006/ole">
            <p:oleObj spid="_x0000_s39958" name="Equation" r:id="rId7" imgW="2055960" imgH="219240" progId="Equation.3">
              <p:embed/>
            </p:oleObj>
          </a:graphicData>
        </a:graphic>
      </p:graphicFrame>
      <p:sp>
        <p:nvSpPr>
          <p:cNvPr id="1202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914400" y="7016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008000"/>
                </a:solidFill>
              </a:rPr>
              <a:t>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80" grpId="0" autoUpdateAnimBg="0"/>
      <p:bldP spid="1202181" grpId="0" autoUpdateAnimBg="0"/>
      <p:bldP spid="1202183" grpId="0" autoUpdateAnimBg="0"/>
      <p:bldP spid="120218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4" name="Text Box 4"/>
          <p:cNvSpPr txBox="1">
            <a:spLocks noChangeArrowheads="1"/>
          </p:cNvSpPr>
          <p:nvPr/>
        </p:nvSpPr>
        <p:spPr bwMode="auto">
          <a:xfrm>
            <a:off x="938213" y="69215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一般地，对于</a:t>
            </a:r>
            <a:r>
              <a:rPr lang="zh-CN" altLang="en-US"/>
              <a:t>伯努利</a:t>
            </a:r>
            <a:r>
              <a:rPr kumimoji="1" lang="zh-CN" altLang="en-US">
                <a:solidFill>
                  <a:schemeClr val="tx2"/>
                </a:solidFill>
                <a:latin typeface="Times New Roman" pitchFamily="18" charset="0"/>
              </a:rPr>
              <a:t>试验</a:t>
            </a:r>
            <a:r>
              <a:rPr kumimoji="1" lang="zh-CN" altLang="en-US">
                <a:latin typeface="Times New Roman" pitchFamily="18" charset="0"/>
              </a:rPr>
              <a:t>，有如下公式：</a:t>
            </a:r>
          </a:p>
        </p:txBody>
      </p:sp>
      <p:sp>
        <p:nvSpPr>
          <p:cNvPr id="1203206" name="Text Box 6"/>
          <p:cNvSpPr txBox="1">
            <a:spLocks noChangeArrowheads="1"/>
          </p:cNvSpPr>
          <p:nvPr/>
        </p:nvSpPr>
        <p:spPr bwMode="auto">
          <a:xfrm>
            <a:off x="1819275" y="1878013"/>
            <a:ext cx="5867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如果在</a:t>
            </a:r>
            <a:r>
              <a:rPr lang="zh-CN" altLang="en-US"/>
              <a:t>伯努利</a:t>
            </a:r>
            <a:r>
              <a:rPr kumimoji="1" lang="zh-CN" altLang="en-US">
                <a:latin typeface="Times New Roman" pitchFamily="18" charset="0"/>
              </a:rPr>
              <a:t>试验中，事件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发生的概率为</a:t>
            </a:r>
            <a:r>
              <a:rPr kumimoji="1" lang="en-US" altLang="zh-CN" i="1">
                <a:latin typeface="Times New Roman" pitchFamily="18" charset="0"/>
              </a:rPr>
              <a:t>p</a:t>
            </a:r>
            <a:r>
              <a:rPr kumimoji="1" lang="en-US" altLang="zh-CN">
                <a:latin typeface="Times New Roman" pitchFamily="18" charset="0"/>
              </a:rPr>
              <a:t> (0 &lt; </a:t>
            </a:r>
            <a:r>
              <a:rPr kumimoji="1" lang="en-US" altLang="zh-CN" i="1">
                <a:latin typeface="Times New Roman" pitchFamily="18" charset="0"/>
              </a:rPr>
              <a:t>p </a:t>
            </a:r>
            <a:r>
              <a:rPr kumimoji="1" lang="en-US" altLang="zh-CN">
                <a:latin typeface="Times New Roman" pitchFamily="18" charset="0"/>
              </a:rPr>
              <a:t>&lt;1), </a:t>
            </a:r>
            <a:r>
              <a:rPr kumimoji="1" lang="zh-CN" altLang="en-US">
                <a:latin typeface="Times New Roman" pitchFamily="18" charset="0"/>
              </a:rPr>
              <a:t>则在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次试验中，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恰好发生 </a:t>
            </a:r>
            <a:r>
              <a:rPr kumimoji="1" lang="en-US" altLang="zh-CN" i="1">
                <a:latin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次的概率为：</a:t>
            </a:r>
          </a:p>
        </p:txBody>
      </p:sp>
      <p:graphicFrame>
        <p:nvGraphicFramePr>
          <p:cNvPr id="1203207" name="Object 7"/>
          <p:cNvGraphicFramePr>
            <a:graphicFrameLocks noChangeAspect="1"/>
          </p:cNvGraphicFramePr>
          <p:nvPr/>
        </p:nvGraphicFramePr>
        <p:xfrm>
          <a:off x="1976438" y="3644900"/>
          <a:ext cx="3848100" cy="568325"/>
        </p:xfrm>
        <a:graphic>
          <a:graphicData uri="http://schemas.openxmlformats.org/presentationml/2006/ole">
            <p:oleObj spid="_x0000_s40979" name="公式" r:id="rId4" imgW="1453680" imgH="219240" progId="Equation.3">
              <p:embed/>
            </p:oleObj>
          </a:graphicData>
        </a:graphic>
      </p:graphicFrame>
      <p:graphicFrame>
        <p:nvGraphicFramePr>
          <p:cNvPr id="1203208" name="Object 8"/>
          <p:cNvGraphicFramePr>
            <a:graphicFrameLocks noChangeAspect="1"/>
          </p:cNvGraphicFramePr>
          <p:nvPr/>
        </p:nvGraphicFramePr>
        <p:xfrm>
          <a:off x="2395538" y="4365625"/>
          <a:ext cx="4548187" cy="504825"/>
        </p:xfrm>
        <a:graphic>
          <a:graphicData uri="http://schemas.openxmlformats.org/presentationml/2006/ole">
            <p:oleObj spid="_x0000_s40980" name="Equation" r:id="rId5" imgW="1721160" imgH="190800" progId="Equation.DSMT4">
              <p:embed/>
            </p:oleObj>
          </a:graphicData>
        </a:graphic>
      </p:graphicFrame>
      <p:graphicFrame>
        <p:nvGraphicFramePr>
          <p:cNvPr id="1203209" name="Object 9"/>
          <p:cNvGraphicFramePr>
            <a:graphicFrameLocks noChangeAspect="1"/>
          </p:cNvGraphicFramePr>
          <p:nvPr/>
        </p:nvGraphicFramePr>
        <p:xfrm>
          <a:off x="5643563" y="3716338"/>
          <a:ext cx="2073275" cy="600075"/>
        </p:xfrm>
        <a:graphic>
          <a:graphicData uri="http://schemas.openxmlformats.org/presentationml/2006/ole">
            <p:oleObj spid="_x0000_s40981" name="Equation" r:id="rId6" imgW="784080" imgH="228960" progId="Equation.DSMT4">
              <p:embed/>
            </p:oleObj>
          </a:graphicData>
        </a:graphic>
      </p:graphicFrame>
      <p:graphicFrame>
        <p:nvGraphicFramePr>
          <p:cNvPr id="1203210" name="Object 10"/>
          <p:cNvGraphicFramePr>
            <a:graphicFrameLocks noChangeAspect="1"/>
          </p:cNvGraphicFramePr>
          <p:nvPr/>
        </p:nvGraphicFramePr>
        <p:xfrm>
          <a:off x="1028700" y="4868863"/>
          <a:ext cx="3200400" cy="1092200"/>
        </p:xfrm>
        <a:graphic>
          <a:graphicData uri="http://schemas.openxmlformats.org/presentationml/2006/ole">
            <p:oleObj spid="_x0000_s40982" name="Equation" r:id="rId7" imgW="2983680" imgH="1067760" progId="Equation.3">
              <p:embed/>
            </p:oleObj>
          </a:graphicData>
        </a:graphic>
      </p:graphicFrame>
      <p:sp>
        <p:nvSpPr>
          <p:cNvPr id="40968" name="Text Box 12" descr="羊皮纸"/>
          <p:cNvSpPr txBox="1">
            <a:spLocks noChangeArrowheads="1"/>
          </p:cNvSpPr>
          <p:nvPr/>
        </p:nvSpPr>
        <p:spPr bwMode="auto">
          <a:xfrm>
            <a:off x="971550" y="1411288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8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03213" name="Rectangle 13"/>
          <p:cNvSpPr>
            <a:spLocks noGrp="1" noChangeArrowheads="1"/>
          </p:cNvSpPr>
          <p:nvPr>
            <p:ph type="title"/>
          </p:nvPr>
        </p:nvSpPr>
        <p:spPr>
          <a:xfrm>
            <a:off x="827088" y="1062038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8000"/>
                </a:solidFill>
              </a:rPr>
              <a:t>3.   </a:t>
            </a:r>
            <a:r>
              <a:rPr lang="zh-CN" altLang="en-US" sz="2800" dirty="0" smtClean="0">
                <a:solidFill>
                  <a:srgbClr val="008000"/>
                </a:solidFill>
              </a:rPr>
              <a:t>二项概率公式</a:t>
            </a:r>
          </a:p>
        </p:txBody>
      </p:sp>
      <p:sp>
        <p:nvSpPr>
          <p:cNvPr id="1203214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2963" y="1930400"/>
            <a:ext cx="1065212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mtClean="0">
                <a:solidFill>
                  <a:srgbClr val="0000CC"/>
                </a:solidFill>
                <a:ea typeface="黑体" pitchFamily="2" charset="-122"/>
              </a:rPr>
              <a:t>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3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20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4" grpId="0" autoUpdateAnimBg="0"/>
      <p:bldP spid="1203206" grpId="0" autoUpdateAnimBg="0"/>
      <p:bldP spid="1203213" grpId="0"/>
      <p:bldP spid="1203214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4228" name="Object 4"/>
          <p:cNvGraphicFramePr>
            <a:graphicFrameLocks noChangeAspect="1"/>
          </p:cNvGraphicFramePr>
          <p:nvPr/>
        </p:nvGraphicFramePr>
        <p:xfrm>
          <a:off x="969963" y="1454150"/>
          <a:ext cx="7634287" cy="431800"/>
        </p:xfrm>
        <a:graphic>
          <a:graphicData uri="http://schemas.openxmlformats.org/presentationml/2006/ole">
            <p:oleObj spid="_x0000_s42024" name="Equation" r:id="rId4" imgW="7493000" imgH="431800" progId="Equation.3">
              <p:embed/>
            </p:oleObj>
          </a:graphicData>
        </a:graphic>
      </p:graphicFrame>
      <p:graphicFrame>
        <p:nvGraphicFramePr>
          <p:cNvPr id="1204229" name="Object 5"/>
          <p:cNvGraphicFramePr>
            <a:graphicFrameLocks noChangeAspect="1"/>
          </p:cNvGraphicFramePr>
          <p:nvPr/>
        </p:nvGraphicFramePr>
        <p:xfrm>
          <a:off x="969963" y="1987550"/>
          <a:ext cx="3810000" cy="431800"/>
        </p:xfrm>
        <a:graphic>
          <a:graphicData uri="http://schemas.openxmlformats.org/presentationml/2006/ole">
            <p:oleObj spid="_x0000_s42025" name="Equation" r:id="rId5" imgW="3810000" imgH="431800" progId="Equation.3">
              <p:embed/>
            </p:oleObj>
          </a:graphicData>
        </a:graphic>
      </p:graphicFrame>
      <p:graphicFrame>
        <p:nvGraphicFramePr>
          <p:cNvPr id="1204230" name="Object 6"/>
          <p:cNvGraphicFramePr>
            <a:graphicFrameLocks noChangeAspect="1"/>
          </p:cNvGraphicFramePr>
          <p:nvPr/>
        </p:nvGraphicFramePr>
        <p:xfrm>
          <a:off x="2112963" y="2520950"/>
          <a:ext cx="2959100" cy="393700"/>
        </p:xfrm>
        <a:graphic>
          <a:graphicData uri="http://schemas.openxmlformats.org/presentationml/2006/ole">
            <p:oleObj spid="_x0000_s42026" name="Equation" r:id="rId6" imgW="2964240" imgH="381240" progId="Equation.3">
              <p:embed/>
            </p:oleObj>
          </a:graphicData>
        </a:graphic>
      </p:graphicFrame>
      <p:sp>
        <p:nvSpPr>
          <p:cNvPr id="41998" name="Text Box 7"/>
          <p:cNvSpPr txBox="1">
            <a:spLocks noChangeArrowheads="1"/>
          </p:cNvSpPr>
          <p:nvPr/>
        </p:nvSpPr>
        <p:spPr bwMode="auto">
          <a:xfrm>
            <a:off x="833438" y="6921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04232" name="Object 8"/>
          <p:cNvGraphicFramePr>
            <a:graphicFrameLocks noChangeAspect="1"/>
          </p:cNvGraphicFramePr>
          <p:nvPr/>
        </p:nvGraphicFramePr>
        <p:xfrm>
          <a:off x="969963" y="2978150"/>
          <a:ext cx="3479800" cy="431800"/>
        </p:xfrm>
        <a:graphic>
          <a:graphicData uri="http://schemas.openxmlformats.org/presentationml/2006/ole">
            <p:oleObj spid="_x0000_s42027" name="Equation" r:id="rId7" imgW="3479800" imgH="431800" progId="Equation.3">
              <p:embed/>
            </p:oleObj>
          </a:graphicData>
        </a:graphic>
      </p:graphicFrame>
      <p:graphicFrame>
        <p:nvGraphicFramePr>
          <p:cNvPr id="1204233" name="Object 9"/>
          <p:cNvGraphicFramePr>
            <a:graphicFrameLocks noChangeAspect="1"/>
          </p:cNvGraphicFramePr>
          <p:nvPr/>
        </p:nvGraphicFramePr>
        <p:xfrm>
          <a:off x="969963" y="3511550"/>
          <a:ext cx="4762500" cy="431800"/>
        </p:xfrm>
        <a:graphic>
          <a:graphicData uri="http://schemas.openxmlformats.org/presentationml/2006/ole">
            <p:oleObj spid="_x0000_s42028" name="Equation" r:id="rId8" imgW="4762500" imgH="431800" progId="Equation.3">
              <p:embed/>
            </p:oleObj>
          </a:graphicData>
        </a:graphic>
      </p:graphicFrame>
      <p:graphicFrame>
        <p:nvGraphicFramePr>
          <p:cNvPr id="1204234" name="Object 10"/>
          <p:cNvGraphicFramePr>
            <a:graphicFrameLocks noChangeAspect="1"/>
          </p:cNvGraphicFramePr>
          <p:nvPr/>
        </p:nvGraphicFramePr>
        <p:xfrm>
          <a:off x="1427163" y="4146550"/>
          <a:ext cx="1270000" cy="800100"/>
        </p:xfrm>
        <a:graphic>
          <a:graphicData uri="http://schemas.openxmlformats.org/presentationml/2006/ole">
            <p:oleObj spid="_x0000_s42029" name="Equation" r:id="rId9" imgW="1262160" imgH="791280" progId="Equation.3">
              <p:embed/>
            </p:oleObj>
          </a:graphicData>
        </a:graphic>
      </p:graphicFrame>
      <p:graphicFrame>
        <p:nvGraphicFramePr>
          <p:cNvPr id="1204235" name="Object 11"/>
          <p:cNvGraphicFramePr>
            <a:graphicFrameLocks noChangeAspect="1"/>
          </p:cNvGraphicFramePr>
          <p:nvPr/>
        </p:nvGraphicFramePr>
        <p:xfrm>
          <a:off x="2874963" y="4146550"/>
          <a:ext cx="1422400" cy="889000"/>
        </p:xfrm>
        <a:graphic>
          <a:graphicData uri="http://schemas.openxmlformats.org/presentationml/2006/ole">
            <p:oleObj spid="_x0000_s42030" name="Equation" r:id="rId10" imgW="1415160" imgH="876960" progId="Equation.3">
              <p:embed/>
            </p:oleObj>
          </a:graphicData>
        </a:graphic>
      </p:graphicFrame>
      <p:graphicFrame>
        <p:nvGraphicFramePr>
          <p:cNvPr id="1204236" name="Object 12"/>
          <p:cNvGraphicFramePr>
            <a:graphicFrameLocks noChangeAspect="1"/>
          </p:cNvGraphicFramePr>
          <p:nvPr/>
        </p:nvGraphicFramePr>
        <p:xfrm>
          <a:off x="1427163" y="5314950"/>
          <a:ext cx="1371600" cy="850900"/>
        </p:xfrm>
        <a:graphic>
          <a:graphicData uri="http://schemas.openxmlformats.org/presentationml/2006/ole">
            <p:oleObj spid="_x0000_s42031" name="Equation" r:id="rId11" imgW="1367280" imgH="838800" progId="Equation.3">
              <p:embed/>
            </p:oleObj>
          </a:graphicData>
        </a:graphic>
      </p:graphicFrame>
      <p:graphicFrame>
        <p:nvGraphicFramePr>
          <p:cNvPr id="1204237" name="Object 13"/>
          <p:cNvGraphicFramePr>
            <a:graphicFrameLocks noChangeAspect="1"/>
          </p:cNvGraphicFramePr>
          <p:nvPr/>
        </p:nvGraphicFramePr>
        <p:xfrm>
          <a:off x="2874963" y="5276850"/>
          <a:ext cx="292100" cy="368300"/>
        </p:xfrm>
        <a:graphic>
          <a:graphicData uri="http://schemas.openxmlformats.org/presentationml/2006/ole">
            <p:oleObj spid="_x0000_s42032" name="Equation" r:id="rId12" imgW="286920" imgH="362160" progId="Equation.3">
              <p:embed/>
            </p:oleObj>
          </a:graphicData>
        </a:graphic>
      </p:graphicFrame>
      <p:graphicFrame>
        <p:nvGraphicFramePr>
          <p:cNvPr id="1204238" name="Object 14"/>
          <p:cNvGraphicFramePr>
            <a:graphicFrameLocks noChangeAspect="1"/>
          </p:cNvGraphicFramePr>
          <p:nvPr/>
        </p:nvGraphicFramePr>
        <p:xfrm>
          <a:off x="3332163" y="5353050"/>
          <a:ext cx="292100" cy="304800"/>
        </p:xfrm>
        <a:graphic>
          <a:graphicData uri="http://schemas.openxmlformats.org/presentationml/2006/ole">
            <p:oleObj spid="_x0000_s42033" name="Equation" r:id="rId13" imgW="286920" imgH="295560" progId="Equation.3">
              <p:embed/>
            </p:oleObj>
          </a:graphicData>
        </a:graphic>
      </p:graphicFrame>
      <p:graphicFrame>
        <p:nvGraphicFramePr>
          <p:cNvPr id="1204239" name="Object 15"/>
          <p:cNvGraphicFramePr>
            <a:graphicFrameLocks noChangeAspect="1"/>
          </p:cNvGraphicFramePr>
          <p:nvPr/>
        </p:nvGraphicFramePr>
        <p:xfrm>
          <a:off x="3789363" y="5264150"/>
          <a:ext cx="1270000" cy="889000"/>
        </p:xfrm>
        <a:graphic>
          <a:graphicData uri="http://schemas.openxmlformats.org/presentationml/2006/ole">
            <p:oleObj spid="_x0000_s42034" name="Equation" r:id="rId14" imgW="1262160" imgH="876960" progId="Equation.3">
              <p:embed/>
            </p:oleObj>
          </a:graphicData>
        </a:graphic>
      </p:graphicFrame>
      <p:graphicFrame>
        <p:nvGraphicFramePr>
          <p:cNvPr id="1204240" name="Object 16"/>
          <p:cNvGraphicFramePr>
            <a:graphicFrameLocks noChangeAspect="1"/>
          </p:cNvGraphicFramePr>
          <p:nvPr/>
        </p:nvGraphicFramePr>
        <p:xfrm>
          <a:off x="5446713" y="5467350"/>
          <a:ext cx="673100" cy="101600"/>
        </p:xfrm>
        <a:graphic>
          <a:graphicData uri="http://schemas.openxmlformats.org/presentationml/2006/ole">
            <p:oleObj spid="_x0000_s42035" name="Equation" r:id="rId15" imgW="672808" imgH="101556" progId="Equation.3">
              <p:embed/>
            </p:oleObj>
          </a:graphicData>
        </a:graphic>
      </p:graphicFrame>
      <p:sp>
        <p:nvSpPr>
          <p:cNvPr id="1204241" name="Rectangle 17"/>
          <p:cNvSpPr>
            <a:spLocks noGrp="1" noChangeArrowheads="1"/>
          </p:cNvSpPr>
          <p:nvPr>
            <p:ph type="title"/>
          </p:nvPr>
        </p:nvSpPr>
        <p:spPr>
          <a:xfrm>
            <a:off x="836613" y="4048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0000CC"/>
                </a:solidFill>
              </a:rPr>
              <a:t>推导如下</a:t>
            </a:r>
            <a:r>
              <a:rPr lang="en-US" altLang="zh-CN" sz="2800" dirty="0" smtClean="0">
                <a:solidFill>
                  <a:srgbClr val="0000CC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0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5252" name="Object 4"/>
          <p:cNvGraphicFramePr>
            <a:graphicFrameLocks noChangeAspect="1"/>
          </p:cNvGraphicFramePr>
          <p:nvPr/>
        </p:nvGraphicFramePr>
        <p:xfrm>
          <a:off x="1009650" y="860425"/>
          <a:ext cx="6197600" cy="431800"/>
        </p:xfrm>
        <a:graphic>
          <a:graphicData uri="http://schemas.openxmlformats.org/presentationml/2006/ole">
            <p:oleObj spid="_x0000_s43034" name="Equation" r:id="rId4" imgW="6197600" imgH="431800" progId="Equation.3">
              <p:embed/>
            </p:oleObj>
          </a:graphicData>
        </a:graphic>
      </p:graphicFrame>
      <p:graphicFrame>
        <p:nvGraphicFramePr>
          <p:cNvPr id="1205253" name="Object 5"/>
          <p:cNvGraphicFramePr>
            <a:graphicFrameLocks noChangeAspect="1"/>
          </p:cNvGraphicFramePr>
          <p:nvPr/>
        </p:nvGraphicFramePr>
        <p:xfrm>
          <a:off x="7361238" y="765175"/>
          <a:ext cx="990600" cy="533400"/>
        </p:xfrm>
        <a:graphic>
          <a:graphicData uri="http://schemas.openxmlformats.org/presentationml/2006/ole">
            <p:oleObj spid="_x0000_s43035" name="Equation" r:id="rId5" imgW="990170" imgH="533169" progId="Equation.3">
              <p:embed/>
            </p:oleObj>
          </a:graphicData>
        </a:graphic>
      </p:graphicFrame>
      <p:sp>
        <p:nvSpPr>
          <p:cNvPr id="1205254" name="Text Box 6"/>
          <p:cNvSpPr txBox="1">
            <a:spLocks noChangeArrowheads="1"/>
          </p:cNvSpPr>
          <p:nvPr/>
        </p:nvSpPr>
        <p:spPr bwMode="auto">
          <a:xfrm>
            <a:off x="933450" y="1492250"/>
            <a:ext cx="277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latin typeface="Tahoma" pitchFamily="34" charset="0"/>
              </a:rPr>
              <a:t>且两两互不相容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05255" name="Rectangle 7"/>
          <p:cNvSpPr>
            <a:spLocks noChangeArrowheads="1"/>
          </p:cNvSpPr>
          <p:nvPr/>
        </p:nvSpPr>
        <p:spPr bwMode="auto">
          <a:xfrm>
            <a:off x="900113" y="4287838"/>
            <a:ext cx="496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>
                <a:latin typeface="Times New Roman" pitchFamily="18" charset="0"/>
              </a:rPr>
              <a:t>称上式为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二项概率公式</a:t>
            </a:r>
            <a:r>
              <a:rPr kumimoji="1" lang="en-US" altLang="zh-CN">
                <a:latin typeface="Times New Roman" pitchFamily="18" charset="0"/>
              </a:rPr>
              <a:t>. </a:t>
            </a:r>
            <a:r>
              <a:rPr kumimoji="1" lang="zh-CN" altLang="en-US">
                <a:latin typeface="Times New Roman" pitchFamily="18" charset="0"/>
              </a:rPr>
              <a:t>记为</a:t>
            </a:r>
          </a:p>
        </p:txBody>
      </p:sp>
      <p:graphicFrame>
        <p:nvGraphicFramePr>
          <p:cNvPr id="1205256" name="Object 8"/>
          <p:cNvGraphicFramePr>
            <a:graphicFrameLocks noChangeAspect="1"/>
          </p:cNvGraphicFramePr>
          <p:nvPr/>
        </p:nvGraphicFramePr>
        <p:xfrm>
          <a:off x="5508625" y="4292600"/>
          <a:ext cx="2155825" cy="522288"/>
        </p:xfrm>
        <a:graphic>
          <a:graphicData uri="http://schemas.openxmlformats.org/presentationml/2006/ole">
            <p:oleObj spid="_x0000_s43036" name="Equation" r:id="rId6" imgW="831960" imgH="190800" progId="Equation.3">
              <p:embed/>
            </p:oleObj>
          </a:graphicData>
        </a:graphic>
      </p:graphicFrame>
      <p:graphicFrame>
        <p:nvGraphicFramePr>
          <p:cNvPr id="1205257" name="Object 9"/>
          <p:cNvGraphicFramePr>
            <a:graphicFrameLocks noChangeAspect="1"/>
          </p:cNvGraphicFramePr>
          <p:nvPr/>
        </p:nvGraphicFramePr>
        <p:xfrm>
          <a:off x="969963" y="2219325"/>
          <a:ext cx="6223000" cy="431800"/>
        </p:xfrm>
        <a:graphic>
          <a:graphicData uri="http://schemas.openxmlformats.org/presentationml/2006/ole">
            <p:oleObj spid="_x0000_s43037" name="Equation" r:id="rId7" imgW="6070600" imgH="431800" progId="Equation.3">
              <p:embed/>
            </p:oleObj>
          </a:graphicData>
        </a:graphic>
      </p:graphicFrame>
      <p:graphicFrame>
        <p:nvGraphicFramePr>
          <p:cNvPr id="1205258" name="Object 10"/>
          <p:cNvGraphicFramePr>
            <a:graphicFrameLocks noChangeAspect="1"/>
          </p:cNvGraphicFramePr>
          <p:nvPr/>
        </p:nvGraphicFramePr>
        <p:xfrm>
          <a:off x="1147763" y="3203575"/>
          <a:ext cx="2438400" cy="533400"/>
        </p:xfrm>
        <a:graphic>
          <a:graphicData uri="http://schemas.openxmlformats.org/presentationml/2006/ole">
            <p:oleObj spid="_x0000_s43038" name="Equation" r:id="rId8" imgW="2438400" imgH="533400" progId="Equation.3">
              <p:embed/>
            </p:oleObj>
          </a:graphicData>
        </a:graphic>
      </p:graphicFrame>
      <p:sp>
        <p:nvSpPr>
          <p:cNvPr id="1205259" name="AutoShape 11"/>
          <p:cNvSpPr>
            <a:spLocks noChangeArrowheads="1"/>
          </p:cNvSpPr>
          <p:nvPr/>
        </p:nvSpPr>
        <p:spPr bwMode="auto">
          <a:xfrm>
            <a:off x="3763963" y="3514725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05260" name="Object 12"/>
          <p:cNvGraphicFramePr>
            <a:graphicFrameLocks noChangeAspect="1"/>
          </p:cNvGraphicFramePr>
          <p:nvPr/>
        </p:nvGraphicFramePr>
        <p:xfrm>
          <a:off x="3783013" y="3057525"/>
          <a:ext cx="1739900" cy="431800"/>
        </p:xfrm>
        <a:graphic>
          <a:graphicData uri="http://schemas.openxmlformats.org/presentationml/2006/ole">
            <p:oleObj spid="_x0000_s43039" name="Equation" r:id="rId9" imgW="1739900" imgH="431800" progId="Equation.3">
              <p:embed/>
            </p:oleObj>
          </a:graphicData>
        </a:graphic>
      </p:graphicFrame>
      <p:graphicFrame>
        <p:nvGraphicFramePr>
          <p:cNvPr id="1205261" name="Object 13"/>
          <p:cNvGraphicFramePr>
            <a:graphicFrameLocks noChangeAspect="1"/>
          </p:cNvGraphicFramePr>
          <p:nvPr/>
        </p:nvGraphicFramePr>
        <p:xfrm>
          <a:off x="6010275" y="3203575"/>
          <a:ext cx="1651000" cy="533400"/>
        </p:xfrm>
        <a:graphic>
          <a:graphicData uri="http://schemas.openxmlformats.org/presentationml/2006/ole">
            <p:oleObj spid="_x0000_s43040" name="Equation" r:id="rId10" imgW="1651000" imgH="533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0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20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4" grpId="0" autoUpdateAnimBg="0"/>
      <p:bldP spid="1205255" grpId="0" autoUpdateAnimBg="0"/>
      <p:bldP spid="12052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ChangeArrowheads="1"/>
          </p:cNvSpPr>
          <p:nvPr/>
        </p:nvSpPr>
        <p:spPr bwMode="auto">
          <a:xfrm>
            <a:off x="831850" y="4538663"/>
            <a:ext cx="1954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latin typeface="Times New Roman" pitchFamily="18" charset="0"/>
              </a:rPr>
              <a:t>经计算得</a:t>
            </a:r>
          </a:p>
        </p:txBody>
      </p:sp>
      <p:graphicFrame>
        <p:nvGraphicFramePr>
          <p:cNvPr id="1247235" name="Object 3"/>
          <p:cNvGraphicFramePr>
            <a:graphicFrameLocks noChangeAspect="1"/>
          </p:cNvGraphicFramePr>
          <p:nvPr/>
        </p:nvGraphicFramePr>
        <p:xfrm>
          <a:off x="1258888" y="3040063"/>
          <a:ext cx="6796087" cy="455612"/>
        </p:xfrm>
        <a:graphic>
          <a:graphicData uri="http://schemas.openxmlformats.org/presentationml/2006/ole">
            <p:oleObj spid="_x0000_s44068" name="Equation" r:id="rId4" imgW="6807200" imgH="457200" progId="Equation.3">
              <p:embed/>
            </p:oleObj>
          </a:graphicData>
        </a:graphic>
      </p:graphicFrame>
      <p:graphicFrame>
        <p:nvGraphicFramePr>
          <p:cNvPr id="1247236" name="Object 4"/>
          <p:cNvGraphicFramePr>
            <a:graphicFrameLocks noChangeAspect="1"/>
          </p:cNvGraphicFramePr>
          <p:nvPr/>
        </p:nvGraphicFramePr>
        <p:xfrm>
          <a:off x="2767013" y="4357688"/>
          <a:ext cx="4556125" cy="925512"/>
        </p:xfrm>
        <a:graphic>
          <a:graphicData uri="http://schemas.openxmlformats.org/presentationml/2006/ole">
            <p:oleObj spid="_x0000_s44069" name="Equation" r:id="rId5" imgW="1943100" imgH="393700" progId="Equation.DSMT4">
              <p:embed/>
            </p:oleObj>
          </a:graphicData>
        </a:graphic>
      </p:graphicFrame>
      <p:graphicFrame>
        <p:nvGraphicFramePr>
          <p:cNvPr id="1247237" name="Object 5"/>
          <p:cNvGraphicFramePr>
            <a:graphicFrameLocks noChangeAspect="1"/>
          </p:cNvGraphicFramePr>
          <p:nvPr/>
        </p:nvGraphicFramePr>
        <p:xfrm>
          <a:off x="857250" y="5357813"/>
          <a:ext cx="6026150" cy="536575"/>
        </p:xfrm>
        <a:graphic>
          <a:graphicData uri="http://schemas.openxmlformats.org/presentationml/2006/ole">
            <p:oleObj spid="_x0000_s44070" name="Equation" r:id="rId6" imgW="2298700" imgH="228600" progId="Equation.DSMT4">
              <p:embed/>
            </p:oleObj>
          </a:graphicData>
        </a:graphic>
      </p:graphicFrame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827088" y="3413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7239" name="Text Box 7"/>
          <p:cNvSpPr txBox="1">
            <a:spLocks noChangeArrowheads="1"/>
          </p:cNvSpPr>
          <p:nvPr/>
        </p:nvSpPr>
        <p:spPr bwMode="auto">
          <a:xfrm>
            <a:off x="827088" y="29559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247240" name="Object 8"/>
          <p:cNvGraphicFramePr>
            <a:graphicFrameLocks noChangeAspect="1"/>
          </p:cNvGraphicFramePr>
          <p:nvPr/>
        </p:nvGraphicFramePr>
        <p:xfrm>
          <a:off x="1476375" y="3551238"/>
          <a:ext cx="4464050" cy="1030287"/>
        </p:xfrm>
        <a:graphic>
          <a:graphicData uri="http://schemas.openxmlformats.org/presentationml/2006/ole">
            <p:oleObj spid="_x0000_s44071" name="Equation" r:id="rId7" imgW="1866090" imgH="393529" progId="Equation.DSMT4">
              <p:embed/>
            </p:oleObj>
          </a:graphicData>
        </a:graphic>
      </p:graphicFrame>
      <p:graphicFrame>
        <p:nvGraphicFramePr>
          <p:cNvPr id="1247241" name="Object 9"/>
          <p:cNvGraphicFramePr>
            <a:graphicFrameLocks noChangeAspect="1"/>
          </p:cNvGraphicFramePr>
          <p:nvPr/>
        </p:nvGraphicFramePr>
        <p:xfrm>
          <a:off x="6011863" y="3860800"/>
          <a:ext cx="2438400" cy="479425"/>
        </p:xfrm>
        <a:graphic>
          <a:graphicData uri="http://schemas.openxmlformats.org/presentationml/2006/ole">
            <p:oleObj spid="_x0000_s44072" name="Equation" r:id="rId8" imgW="1028254" imgH="203112" progId="Equation.DSMT4">
              <p:embed/>
            </p:oleObj>
          </a:graphicData>
        </a:graphic>
      </p:graphicFrame>
      <p:sp>
        <p:nvSpPr>
          <p:cNvPr id="1247242" name="Rectangle 10"/>
          <p:cNvSpPr>
            <a:spLocks noGrp="1" noChangeArrowheads="1"/>
          </p:cNvSpPr>
          <p:nvPr>
            <p:ph type="title"/>
          </p:nvPr>
        </p:nvSpPr>
        <p:spPr>
          <a:xfrm>
            <a:off x="785813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6-1</a:t>
            </a:r>
          </a:p>
        </p:txBody>
      </p:sp>
      <p:sp>
        <p:nvSpPr>
          <p:cNvPr id="1247243" name="Text Box 11"/>
          <p:cNvSpPr txBox="1">
            <a:spLocks noChangeArrowheads="1"/>
          </p:cNvSpPr>
          <p:nvPr/>
        </p:nvSpPr>
        <p:spPr bwMode="auto">
          <a:xfrm>
            <a:off x="900113" y="1016000"/>
            <a:ext cx="79200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latin typeface="Times New Roman" pitchFamily="18" charset="0"/>
              </a:rPr>
              <a:t>个可供选择的答案，其中一个为正确答案，今有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latin typeface="Times New Roman" pitchFamily="18" charset="0"/>
              </a:rPr>
              <a:t>一考生仅会做</a:t>
            </a:r>
            <a:r>
              <a:rPr lang="en-US" altLang="zh-CN">
                <a:latin typeface="Times New Roman" pitchFamily="18" charset="0"/>
              </a:rPr>
              <a:t>6</a:t>
            </a:r>
            <a:r>
              <a:rPr lang="zh-CN" altLang="en-US">
                <a:latin typeface="Times New Roman" pitchFamily="18" charset="0"/>
              </a:rPr>
              <a:t>道题，有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zh-CN" altLang="en-US">
                <a:latin typeface="Times New Roman" pitchFamily="18" charset="0"/>
              </a:rPr>
              <a:t>道题不会做</a:t>
            </a:r>
            <a:r>
              <a:rPr lang="en-US" altLang="zh-CN">
                <a:latin typeface="Times New Roman" pitchFamily="18" charset="0"/>
              </a:rPr>
              <a:t>. </a:t>
            </a:r>
            <a:r>
              <a:rPr lang="zh-CN" altLang="en-US">
                <a:latin typeface="Times New Roman" pitchFamily="18" charset="0"/>
              </a:rPr>
              <a:t>于是随意填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latin typeface="Times New Roman" pitchFamily="18" charset="0"/>
              </a:rPr>
              <a:t>写，试问能碰对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m = </a:t>
            </a:r>
            <a:r>
              <a:rPr lang="en-US" altLang="zh-CN">
                <a:latin typeface="Times New Roman" pitchFamily="18" charset="0"/>
              </a:rPr>
              <a:t>0, 1, 2, 3, 4)</a:t>
            </a:r>
            <a:r>
              <a:rPr lang="zh-CN" altLang="en-US">
                <a:latin typeface="Times New Roman" pitchFamily="18" charset="0"/>
              </a:rPr>
              <a:t>道题的概率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44045" name="Text Box 12"/>
          <p:cNvSpPr txBox="1">
            <a:spLocks noChangeArrowheads="1"/>
          </p:cNvSpPr>
          <p:nvPr/>
        </p:nvSpPr>
        <p:spPr bwMode="auto">
          <a:xfrm>
            <a:off x="1763713" y="677863"/>
            <a:ext cx="712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设某考卷上有</a:t>
            </a:r>
            <a:r>
              <a:rPr lang="en-US" altLang="zh-CN">
                <a:latin typeface="Times New Roman" pitchFamily="18" charset="0"/>
              </a:rPr>
              <a:t>10</a:t>
            </a:r>
            <a:r>
              <a:rPr lang="zh-CN" altLang="en-US"/>
              <a:t>道选择题，每道选择题有</a:t>
            </a:r>
            <a:r>
              <a:rPr lang="en-US" altLang="zh-CN">
                <a:latin typeface="Times New Roman" pitchFamily="18" charset="0"/>
              </a:rPr>
              <a:t>4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740650" y="4610100"/>
            <a:ext cx="1017588" cy="1511300"/>
            <a:chOff x="4876" y="2904"/>
            <a:chExt cx="641" cy="952"/>
          </a:xfrm>
        </p:grpSpPr>
        <p:sp>
          <p:nvSpPr>
            <p:cNvPr id="1247247" name="AutoShape 15"/>
            <p:cNvSpPr>
              <a:spLocks noChangeArrowheads="1"/>
            </p:cNvSpPr>
            <p:nvPr/>
          </p:nvSpPr>
          <p:spPr bwMode="auto">
            <a:xfrm>
              <a:off x="4886" y="2904"/>
              <a:ext cx="590" cy="952"/>
            </a:xfrm>
            <a:prstGeom prst="wedgeRectCallout">
              <a:avLst>
                <a:gd name="adj1" fmla="val -42032"/>
                <a:gd name="adj2" fmla="val 68907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grpSp>
          <p:nvGrpSpPr>
            <p:cNvPr id="44052" name="Group 37"/>
            <p:cNvGrpSpPr>
              <a:grpSpLocks/>
            </p:cNvGrpSpPr>
            <p:nvPr/>
          </p:nvGrpSpPr>
          <p:grpSpPr bwMode="auto">
            <a:xfrm>
              <a:off x="4876" y="2967"/>
              <a:ext cx="641" cy="835"/>
              <a:chOff x="4876" y="2795"/>
              <a:chExt cx="641" cy="835"/>
            </a:xfrm>
          </p:grpSpPr>
          <p:pic>
            <p:nvPicPr>
              <p:cNvPr id="44053" name="Picture 3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" y="3294"/>
                <a:ext cx="6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054" name="Picture 35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1" y="3042"/>
                <a:ext cx="6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4055" name="Picture 36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76" y="2795"/>
                <a:ext cx="636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247275" name="AutoShape 43" descr="图片1"/>
          <p:cNvSpPr>
            <a:spLocks noChangeArrowheads="1"/>
          </p:cNvSpPr>
          <p:nvPr/>
        </p:nvSpPr>
        <p:spPr bwMode="auto">
          <a:xfrm>
            <a:off x="7537450" y="4437063"/>
            <a:ext cx="1296988" cy="1871662"/>
          </a:xfrm>
          <a:prstGeom prst="wedgeRectCallout">
            <a:avLst>
              <a:gd name="adj1" fmla="val -41185"/>
              <a:gd name="adj2" fmla="val 66880"/>
            </a:avLst>
          </a:prstGeom>
          <a:blipFill dpi="0" rotWithShape="1">
            <a:blip r:embed="rId1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4048" name="Group 39"/>
          <p:cNvGrpSpPr>
            <a:grpSpLocks/>
          </p:cNvGrpSpPr>
          <p:nvPr/>
        </p:nvGrpSpPr>
        <p:grpSpPr bwMode="auto">
          <a:xfrm>
            <a:off x="7653338" y="6245225"/>
            <a:ext cx="381000" cy="371475"/>
            <a:chOff x="1156" y="2976"/>
            <a:chExt cx="240" cy="234"/>
          </a:xfrm>
        </p:grpSpPr>
        <p:sp>
          <p:nvSpPr>
            <p:cNvPr id="44049" name="Rectangle 40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4050" name="Picture 41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1819275" y="6002338"/>
          <a:ext cx="4579938" cy="544512"/>
        </p:xfrm>
        <a:graphic>
          <a:graphicData uri="http://schemas.openxmlformats.org/presentationml/2006/ole">
            <p:oleObj spid="_x0000_s44073" name="Equation" r:id="rId14" imgW="19177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7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7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7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7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7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234" grpId="0" build="p" autoUpdateAnimBg="0"/>
      <p:bldP spid="1247239" grpId="0" build="p" autoUpdateAnimBg="0"/>
      <p:bldP spid="124727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9" name="Rectangle 5"/>
          <p:cNvSpPr>
            <a:spLocks noChangeArrowheads="1"/>
          </p:cNvSpPr>
          <p:nvPr/>
        </p:nvSpPr>
        <p:spPr bwMode="auto">
          <a:xfrm>
            <a:off x="827088" y="333375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 anchor="ctr"/>
          <a:lstStyle/>
          <a:p>
            <a:pPr algn="l">
              <a:defRPr/>
            </a:pPr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45190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476250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6-2(</a:t>
            </a:r>
            <a:r>
              <a:rPr lang="zh-CN" altLang="en-US" sz="2800" dirty="0" smtClean="0"/>
              <a:t>保险问题</a:t>
            </a:r>
            <a:r>
              <a:rPr lang="en-US" altLang="zh-CN" sz="2800" dirty="0" smtClean="0"/>
              <a:t>)</a:t>
            </a:r>
            <a:endParaRPr lang="en-US" altLang="zh-CN" sz="1400" dirty="0" smtClean="0">
              <a:solidFill>
                <a:srgbClr val="0000CC"/>
              </a:solidFill>
            </a:endParaRPr>
          </a:p>
        </p:txBody>
      </p:sp>
      <p:sp>
        <p:nvSpPr>
          <p:cNvPr id="1245191" name="Text Box 7"/>
          <p:cNvSpPr txBox="1">
            <a:spLocks noChangeArrowheads="1"/>
          </p:cNvSpPr>
          <p:nvPr/>
        </p:nvSpPr>
        <p:spPr bwMode="auto">
          <a:xfrm>
            <a:off x="828675" y="1762125"/>
            <a:ext cx="7920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/>
              <a:t>等于</a:t>
            </a:r>
            <a:r>
              <a:rPr lang="en-US" altLang="zh-CN">
                <a:latin typeface="Times New Roman" pitchFamily="18" charset="0"/>
              </a:rPr>
              <a:t>0.005</a:t>
            </a:r>
            <a:r>
              <a:rPr lang="zh-CN" altLang="en-US">
                <a:latin typeface="Times New Roman" pitchFamily="18" charset="0"/>
              </a:rPr>
              <a:t>，现有</a:t>
            </a:r>
            <a:r>
              <a:rPr lang="en-US" altLang="zh-CN">
                <a:latin typeface="Times New Roman" pitchFamily="18" charset="0"/>
              </a:rPr>
              <a:t>10000</a:t>
            </a:r>
            <a:r>
              <a:rPr lang="zh-CN" altLang="en-US">
                <a:latin typeface="Times New Roman" pitchFamily="18" charset="0"/>
              </a:rPr>
              <a:t>个这类人参加投保，试求</a:t>
            </a:r>
          </a:p>
          <a:p>
            <a:pPr algn="l" eaLnBrk="1" hangingPunct="1"/>
            <a:r>
              <a:rPr lang="zh-CN" altLang="en-US">
                <a:latin typeface="Times New Roman" pitchFamily="18" charset="0"/>
              </a:rPr>
              <a:t>在未来一年中在这些保险者里面：</a:t>
            </a:r>
          </a:p>
        </p:txBody>
      </p:sp>
      <p:sp>
        <p:nvSpPr>
          <p:cNvPr id="1245192" name="Text Box 8"/>
          <p:cNvSpPr txBox="1">
            <a:spLocks noChangeArrowheads="1"/>
          </p:cNvSpPr>
          <p:nvPr/>
        </p:nvSpPr>
        <p:spPr bwMode="auto">
          <a:xfrm>
            <a:off x="900113" y="2708275"/>
            <a:ext cx="5903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(1)</a:t>
            </a:r>
            <a:r>
              <a:rPr lang="zh-CN" altLang="en-US"/>
              <a:t>有</a:t>
            </a:r>
            <a:r>
              <a:rPr lang="en-US" altLang="zh-CN">
                <a:latin typeface="Times New Roman" pitchFamily="18" charset="0"/>
              </a:rPr>
              <a:t>40</a:t>
            </a:r>
            <a:r>
              <a:rPr lang="zh-CN" altLang="en-US"/>
              <a:t>个人死亡的概率；</a:t>
            </a:r>
          </a:p>
        </p:txBody>
      </p:sp>
      <p:sp>
        <p:nvSpPr>
          <p:cNvPr id="1245194" name="Text Box 10"/>
          <p:cNvSpPr txBox="1">
            <a:spLocks noChangeArrowheads="1"/>
          </p:cNvSpPr>
          <p:nvPr/>
        </p:nvSpPr>
        <p:spPr bwMode="auto">
          <a:xfrm>
            <a:off x="900113" y="3213100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>
                <a:latin typeface="Times New Roman" pitchFamily="18" charset="0"/>
              </a:rPr>
              <a:t>死亡人数不超过</a:t>
            </a:r>
            <a:r>
              <a:rPr lang="en-US" altLang="zh-CN">
                <a:latin typeface="Times New Roman" pitchFamily="18" charset="0"/>
              </a:rPr>
              <a:t>70</a:t>
            </a:r>
            <a:r>
              <a:rPr lang="zh-CN" altLang="en-US">
                <a:latin typeface="Times New Roman" pitchFamily="18" charset="0"/>
              </a:rPr>
              <a:t>个人的概率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245195" name="Text Box 11"/>
          <p:cNvSpPr txBox="1">
            <a:spLocks noChangeArrowheads="1"/>
          </p:cNvSpPr>
          <p:nvPr/>
        </p:nvSpPr>
        <p:spPr bwMode="auto">
          <a:xfrm>
            <a:off x="900113" y="378936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245196" name="Text Box 12"/>
          <p:cNvSpPr txBox="1">
            <a:spLocks noChangeArrowheads="1"/>
          </p:cNvSpPr>
          <p:nvPr/>
        </p:nvSpPr>
        <p:spPr bwMode="auto">
          <a:xfrm>
            <a:off x="1404938" y="3789363"/>
            <a:ext cx="4679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(1)</a:t>
            </a:r>
            <a:r>
              <a:rPr lang="zh-CN" altLang="en-US">
                <a:latin typeface="Times New Roman" pitchFamily="18" charset="0"/>
              </a:rPr>
              <a:t>设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表示</a:t>
            </a:r>
            <a:r>
              <a:rPr lang="en-US" altLang="zh-CN">
                <a:latin typeface="Times New Roman" pitchFamily="18" charset="0"/>
              </a:rPr>
              <a:t>40</a:t>
            </a:r>
            <a:r>
              <a:rPr lang="zh-CN" altLang="en-US">
                <a:latin typeface="Times New Roman" pitchFamily="18" charset="0"/>
              </a:rPr>
              <a:t>个人死亡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</a:p>
        </p:txBody>
      </p:sp>
      <p:sp>
        <p:nvSpPr>
          <p:cNvPr id="1245197" name="Text Box 13"/>
          <p:cNvSpPr txBox="1">
            <a:spLocks noChangeArrowheads="1"/>
          </p:cNvSpPr>
          <p:nvPr/>
        </p:nvSpPr>
        <p:spPr bwMode="auto">
          <a:xfrm>
            <a:off x="1331913" y="5084763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</a:rPr>
              <a:t>(2)</a:t>
            </a:r>
            <a:r>
              <a:rPr lang="zh-CN" altLang="en-US"/>
              <a:t>设</a:t>
            </a:r>
            <a:r>
              <a:rPr lang="en-US" altLang="zh-CN" i="1">
                <a:latin typeface="Times New Roman" pitchFamily="18" charset="0"/>
              </a:rPr>
              <a:t>B</a:t>
            </a:r>
            <a:r>
              <a:rPr lang="zh-CN" altLang="en-US"/>
              <a:t>表示死亡人数不超过</a:t>
            </a:r>
            <a:r>
              <a:rPr lang="en-US" altLang="zh-CN">
                <a:latin typeface="Times New Roman" pitchFamily="18" charset="0"/>
              </a:rPr>
              <a:t>70,</a:t>
            </a:r>
            <a:r>
              <a:rPr lang="en-US" altLang="zh-CN"/>
              <a:t> </a:t>
            </a:r>
            <a:r>
              <a:rPr lang="zh-CN" altLang="en-US"/>
              <a:t>则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245198" name="Object 14"/>
          <p:cNvGraphicFramePr>
            <a:graphicFrameLocks noChangeAspect="1"/>
          </p:cNvGraphicFramePr>
          <p:nvPr/>
        </p:nvGraphicFramePr>
        <p:xfrm>
          <a:off x="1196975" y="4365625"/>
          <a:ext cx="6540500" cy="533400"/>
        </p:xfrm>
        <a:graphic>
          <a:graphicData uri="http://schemas.openxmlformats.org/presentationml/2006/ole">
            <p:oleObj spid="_x0000_s45074" name="Equation" r:id="rId4" imgW="6540500" imgH="533400" progId="Equation.DSMT4">
              <p:embed/>
            </p:oleObj>
          </a:graphicData>
        </a:graphic>
      </p:graphicFrame>
      <p:graphicFrame>
        <p:nvGraphicFramePr>
          <p:cNvPr id="1245199" name="Object 15"/>
          <p:cNvGraphicFramePr>
            <a:graphicFrameLocks noChangeAspect="1"/>
          </p:cNvGraphicFramePr>
          <p:nvPr/>
        </p:nvGraphicFramePr>
        <p:xfrm>
          <a:off x="1268413" y="5516563"/>
          <a:ext cx="7175500" cy="1079500"/>
        </p:xfrm>
        <a:graphic>
          <a:graphicData uri="http://schemas.openxmlformats.org/presentationml/2006/ole">
            <p:oleObj spid="_x0000_s45075" name="Equation" r:id="rId5" imgW="7175500" imgH="1079500" progId="Equation.DSMT4">
              <p:embed/>
            </p:oleObj>
          </a:graphicData>
        </a:graphic>
      </p:graphicFrame>
      <p:sp>
        <p:nvSpPr>
          <p:cNvPr id="45068" name="Text Box 16"/>
          <p:cNvSpPr txBox="1">
            <a:spLocks noChangeArrowheads="1"/>
          </p:cNvSpPr>
          <p:nvPr/>
        </p:nvSpPr>
        <p:spPr bwMode="auto">
          <a:xfrm>
            <a:off x="1476375" y="1254125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若一年中某类保险者里面每个人死亡的概率</a:t>
            </a:r>
          </a:p>
        </p:txBody>
      </p:sp>
      <p:pic>
        <p:nvPicPr>
          <p:cNvPr id="45069" name="Picture 17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5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5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4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5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192" grpId="0"/>
      <p:bldP spid="1245194" grpId="0"/>
      <p:bldP spid="1245195" grpId="0" autoUpdateAnimBg="0"/>
      <p:bldP spid="1245196" grpId="0"/>
      <p:bldP spid="124519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6757" name="Object 5"/>
          <p:cNvGraphicFramePr>
            <a:graphicFrameLocks noChangeAspect="1"/>
          </p:cNvGraphicFramePr>
          <p:nvPr/>
        </p:nvGraphicFramePr>
        <p:xfrm>
          <a:off x="1042988" y="2276475"/>
          <a:ext cx="7634287" cy="1038225"/>
        </p:xfrm>
        <a:graphic>
          <a:graphicData uri="http://schemas.openxmlformats.org/presentationml/2006/ole">
            <p:oleObj spid="_x0000_s46105" name="Equation" r:id="rId4" imgW="3302000" imgH="457200" progId="Equation.DSMT4">
              <p:embed/>
            </p:oleObj>
          </a:graphicData>
        </a:graphic>
      </p:graphicFrame>
      <p:graphicFrame>
        <p:nvGraphicFramePr>
          <p:cNvPr id="1226758" name="Object 6"/>
          <p:cNvGraphicFramePr>
            <a:graphicFrameLocks noChangeAspect="1"/>
          </p:cNvGraphicFramePr>
          <p:nvPr/>
        </p:nvGraphicFramePr>
        <p:xfrm>
          <a:off x="1187450" y="3429000"/>
          <a:ext cx="2125663" cy="523875"/>
        </p:xfrm>
        <a:graphic>
          <a:graphicData uri="http://schemas.openxmlformats.org/presentationml/2006/ole">
            <p:oleObj spid="_x0000_s46106" name="Equation" r:id="rId5" imgW="927100" imgH="228600" progId="Equation.DSMT4">
              <p:embed/>
            </p:oleObj>
          </a:graphicData>
        </a:graphic>
      </p:graphicFrame>
      <p:graphicFrame>
        <p:nvGraphicFramePr>
          <p:cNvPr id="1226759" name="Object 7"/>
          <p:cNvGraphicFramePr>
            <a:graphicFrameLocks noChangeAspect="1"/>
          </p:cNvGraphicFramePr>
          <p:nvPr/>
        </p:nvGraphicFramePr>
        <p:xfrm>
          <a:off x="1162050" y="4149725"/>
          <a:ext cx="5065713" cy="522288"/>
        </p:xfrm>
        <a:graphic>
          <a:graphicData uri="http://schemas.openxmlformats.org/presentationml/2006/ole">
            <p:oleObj spid="_x0000_s46107" name="Equation" r:id="rId6" imgW="2209800" imgH="228600" progId="Equation.DSMT4">
              <p:embed/>
            </p:oleObj>
          </a:graphicData>
        </a:graphic>
      </p:graphicFrame>
      <p:sp>
        <p:nvSpPr>
          <p:cNvPr id="1226761" name="Rectangle 9"/>
          <p:cNvSpPr>
            <a:spLocks noChangeArrowheads="1"/>
          </p:cNvSpPr>
          <p:nvPr/>
        </p:nvSpPr>
        <p:spPr bwMode="auto">
          <a:xfrm>
            <a:off x="862013" y="22621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1226765" name="Rectangle 13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1425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6-3</a:t>
            </a:r>
          </a:p>
        </p:txBody>
      </p:sp>
      <p:graphicFrame>
        <p:nvGraphicFramePr>
          <p:cNvPr id="1226769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3276600" y="3429000"/>
          <a:ext cx="2447925" cy="541338"/>
        </p:xfrm>
        <a:graphic>
          <a:graphicData uri="http://schemas.openxmlformats.org/presentationml/2006/ole">
            <p:oleObj spid="_x0000_s46108" name="Equation" r:id="rId7" imgW="1091726" imgH="241195" progId="Equation.DSMT4">
              <p:embed/>
            </p:oleObj>
          </a:graphicData>
        </a:graphic>
      </p:graphicFrame>
      <p:graphicFrame>
        <p:nvGraphicFramePr>
          <p:cNvPr id="1226771" name="Object 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11413" y="4837113"/>
          <a:ext cx="5976937" cy="536575"/>
        </p:xfrm>
        <a:graphic>
          <a:graphicData uri="http://schemas.openxmlformats.org/presentationml/2006/ole">
            <p:oleObj spid="_x0000_s46109" name="Equation" r:id="rId8" imgW="2552700" imgH="228600" progId="Equation.DSMT4">
              <p:embed/>
            </p:oleObj>
          </a:graphicData>
        </a:graphic>
      </p:graphicFrame>
      <p:sp>
        <p:nvSpPr>
          <p:cNvPr id="1226766" name="Text Box 14"/>
          <p:cNvSpPr txBox="1">
            <a:spLocks noChangeArrowheads="1"/>
          </p:cNvSpPr>
          <p:nvPr/>
        </p:nvSpPr>
        <p:spPr bwMode="auto">
          <a:xfrm>
            <a:off x="900113" y="1123950"/>
            <a:ext cx="78486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</a:rPr>
              <a:t>查，共取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件样品，计算这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lang="zh-CN" altLang="en-US">
                <a:solidFill>
                  <a:srgbClr val="0000CC"/>
                </a:solidFill>
              </a:rPr>
              <a:t>件样品中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(1)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恰好有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3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件次品的概率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(2)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至多有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件次品的概率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46091" name="Text Box 15"/>
          <p:cNvSpPr txBox="1">
            <a:spLocks noChangeArrowheads="1"/>
          </p:cNvSpPr>
          <p:nvPr/>
        </p:nvSpPr>
        <p:spPr bwMode="auto">
          <a:xfrm>
            <a:off x="1835150" y="649288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一批产品有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20</a:t>
            </a:r>
            <a:r>
              <a:rPr lang="zh-CN" altLang="en-US">
                <a:solidFill>
                  <a:srgbClr val="0000CC"/>
                </a:solidFill>
                <a:latin typeface="Times New Roman" pitchFamily="18" charset="0"/>
              </a:rPr>
              <a:t>％</a:t>
            </a:r>
            <a:r>
              <a:rPr lang="zh-CN" altLang="en-US">
                <a:solidFill>
                  <a:srgbClr val="0000CC"/>
                </a:solidFill>
              </a:rPr>
              <a:t>的次品，进行重复抽样检</a:t>
            </a:r>
          </a:p>
        </p:txBody>
      </p:sp>
      <p:graphicFrame>
        <p:nvGraphicFramePr>
          <p:cNvPr id="1226773" name="Object 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5445125"/>
          <a:ext cx="3816350" cy="1006475"/>
        </p:xfrm>
        <a:graphic>
          <a:graphicData uri="http://schemas.openxmlformats.org/presentationml/2006/ole">
            <p:oleObj spid="_x0000_s46110" name="Equation" r:id="rId9" imgW="1637589" imgH="431613" progId="Equation.DSMT4">
              <p:embed/>
            </p:oleObj>
          </a:graphicData>
        </a:graphic>
      </p:graphicFrame>
      <p:pic>
        <p:nvPicPr>
          <p:cNvPr id="46092" name="Picture 23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6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6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4" name="Text Box 4"/>
          <p:cNvSpPr txBox="1">
            <a:spLocks noChangeArrowheads="1"/>
          </p:cNvSpPr>
          <p:nvPr/>
        </p:nvSpPr>
        <p:spPr bwMode="auto">
          <a:xfrm>
            <a:off x="890588" y="762000"/>
            <a:ext cx="4291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>
                <a:latin typeface="Times New Roman" pitchFamily="18" charset="0"/>
                <a:ea typeface="黑体" pitchFamily="2" charset="-122"/>
              </a:rPr>
              <a:t>2º </a:t>
            </a:r>
            <a:r>
              <a:rPr lang="zh-CN" altLang="en-US">
                <a:latin typeface="Times New Roman" pitchFamily="18" charset="0"/>
              </a:rPr>
              <a:t>独立与互斥的关系</a:t>
            </a:r>
          </a:p>
        </p:txBody>
      </p:sp>
      <p:sp>
        <p:nvSpPr>
          <p:cNvPr id="1172485" name="Text Box 5"/>
          <p:cNvSpPr txBox="1">
            <a:spLocks noChangeArrowheads="1"/>
          </p:cNvSpPr>
          <p:nvPr/>
        </p:nvSpPr>
        <p:spPr bwMode="auto">
          <a:xfrm>
            <a:off x="1252538" y="1371600"/>
            <a:ext cx="3929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这是两个不同的概念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1172486" name="Rectangle 6"/>
          <p:cNvSpPr>
            <a:spLocks noChangeArrowheads="1"/>
          </p:cNvSpPr>
          <p:nvPr/>
        </p:nvSpPr>
        <p:spPr bwMode="auto">
          <a:xfrm>
            <a:off x="914400" y="2111375"/>
            <a:ext cx="286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两事件相互独立</a:t>
            </a:r>
          </a:p>
        </p:txBody>
      </p:sp>
      <p:graphicFrame>
        <p:nvGraphicFramePr>
          <p:cNvPr id="1172487" name="Object 7"/>
          <p:cNvGraphicFramePr>
            <a:graphicFrameLocks noChangeAspect="1"/>
          </p:cNvGraphicFramePr>
          <p:nvPr/>
        </p:nvGraphicFramePr>
        <p:xfrm>
          <a:off x="3563938" y="2214563"/>
          <a:ext cx="3024187" cy="460375"/>
        </p:xfrm>
        <a:graphic>
          <a:graphicData uri="http://schemas.openxmlformats.org/presentationml/2006/ole">
            <p:oleObj spid="_x0000_s4152" name="Equation" r:id="rId4" imgW="1329120" imgH="190800" progId="Equation.DSMT4">
              <p:embed/>
            </p:oleObj>
          </a:graphicData>
        </a:graphic>
      </p:graphicFrame>
      <p:sp>
        <p:nvSpPr>
          <p:cNvPr id="1172488" name="Rectangle 8"/>
          <p:cNvSpPr>
            <a:spLocks noChangeArrowheads="1"/>
          </p:cNvSpPr>
          <p:nvPr/>
        </p:nvSpPr>
        <p:spPr bwMode="auto">
          <a:xfrm>
            <a:off x="914400" y="2720975"/>
            <a:ext cx="257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两事件互斥</a:t>
            </a:r>
          </a:p>
        </p:txBody>
      </p:sp>
      <p:graphicFrame>
        <p:nvGraphicFramePr>
          <p:cNvPr id="1172489" name="Object 9"/>
          <p:cNvGraphicFramePr>
            <a:graphicFrameLocks noChangeAspect="1"/>
          </p:cNvGraphicFramePr>
          <p:nvPr/>
        </p:nvGraphicFramePr>
        <p:xfrm>
          <a:off x="4114800" y="2852738"/>
          <a:ext cx="1219200" cy="317500"/>
        </p:xfrm>
        <a:graphic>
          <a:graphicData uri="http://schemas.openxmlformats.org/presentationml/2006/ole">
            <p:oleObj spid="_x0000_s4153" name="Equation" r:id="rId5" imgW="1214280" imgH="304920" progId="Equation.3">
              <p:embed/>
            </p:oleObj>
          </a:graphicData>
        </a:graphic>
      </p:graphicFrame>
      <p:graphicFrame>
        <p:nvGraphicFramePr>
          <p:cNvPr id="1172490" name="Object 10"/>
          <p:cNvGraphicFramePr>
            <a:graphicFrameLocks noChangeAspect="1"/>
          </p:cNvGraphicFramePr>
          <p:nvPr/>
        </p:nvGraphicFramePr>
        <p:xfrm>
          <a:off x="4641850" y="3629025"/>
          <a:ext cx="3441700" cy="825500"/>
        </p:xfrm>
        <a:graphic>
          <a:graphicData uri="http://schemas.openxmlformats.org/presentationml/2006/ole">
            <p:oleObj spid="_x0000_s4154" name="Equation" r:id="rId6" imgW="3441700" imgH="825500" progId="Equation.3">
              <p:embed/>
            </p:oleObj>
          </a:graphicData>
        </a:graphic>
      </p:graphicFrame>
      <p:graphicFrame>
        <p:nvGraphicFramePr>
          <p:cNvPr id="1172491" name="Object 11"/>
          <p:cNvGraphicFramePr>
            <a:graphicFrameLocks noChangeAspect="1"/>
          </p:cNvGraphicFramePr>
          <p:nvPr/>
        </p:nvGraphicFramePr>
        <p:xfrm>
          <a:off x="4648200" y="4772025"/>
          <a:ext cx="3492500" cy="431800"/>
        </p:xfrm>
        <a:graphic>
          <a:graphicData uri="http://schemas.openxmlformats.org/presentationml/2006/ole">
            <p:oleObj spid="_x0000_s4155" name="Equation" r:id="rId7" imgW="3492500" imgH="431800" progId="Equation.3">
              <p:embed/>
            </p:oleObj>
          </a:graphicData>
        </a:graphic>
      </p:graphicFrame>
      <p:sp>
        <p:nvSpPr>
          <p:cNvPr id="1172492" name="Text Box 12"/>
          <p:cNvSpPr txBox="1">
            <a:spLocks noChangeArrowheads="1"/>
          </p:cNvSpPr>
          <p:nvPr/>
        </p:nvSpPr>
        <p:spPr bwMode="auto">
          <a:xfrm>
            <a:off x="868363" y="34909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例如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659563" y="2276475"/>
            <a:ext cx="2046287" cy="946150"/>
            <a:chOff x="4176" y="1056"/>
            <a:chExt cx="1289" cy="596"/>
          </a:xfrm>
        </p:grpSpPr>
        <p:sp>
          <p:nvSpPr>
            <p:cNvPr id="4133" name="Text Box 14"/>
            <p:cNvSpPr txBox="1">
              <a:spLocks noChangeArrowheads="1"/>
            </p:cNvSpPr>
            <p:nvPr/>
          </p:nvSpPr>
          <p:spPr bwMode="auto">
            <a:xfrm>
              <a:off x="4224" y="1056"/>
              <a:ext cx="124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二者之间没</a:t>
              </a:r>
            </a:p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有必然联系</a:t>
              </a:r>
            </a:p>
          </p:txBody>
        </p:sp>
        <p:grpSp>
          <p:nvGrpSpPr>
            <p:cNvPr id="4134" name="Group 15"/>
            <p:cNvGrpSpPr>
              <a:grpSpLocks/>
            </p:cNvGrpSpPr>
            <p:nvPr/>
          </p:nvGrpSpPr>
          <p:grpSpPr bwMode="auto">
            <a:xfrm>
              <a:off x="4176" y="1104"/>
              <a:ext cx="48" cy="528"/>
              <a:chOff x="4176" y="1104"/>
              <a:chExt cx="48" cy="528"/>
            </a:xfrm>
          </p:grpSpPr>
          <p:sp>
            <p:nvSpPr>
              <p:cNvPr id="4135" name="Line 16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6" name="Line 17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37" name="Line 18"/>
              <p:cNvSpPr>
                <a:spLocks noChangeShapeType="1"/>
              </p:cNvSpPr>
              <p:nvPr/>
            </p:nvSpPr>
            <p:spPr bwMode="auto">
              <a:xfrm>
                <a:off x="4176" y="1104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762625" y="-7938"/>
            <a:ext cx="2660650" cy="2378076"/>
            <a:chOff x="3648" y="-41"/>
            <a:chExt cx="1676" cy="1498"/>
          </a:xfrm>
        </p:grpSpPr>
        <p:sp>
          <p:nvSpPr>
            <p:cNvPr id="4131" name="AutoShape 20"/>
            <p:cNvSpPr>
              <a:spLocks noChangeArrowheads="1"/>
            </p:cNvSpPr>
            <p:nvPr/>
          </p:nvSpPr>
          <p:spPr bwMode="auto">
            <a:xfrm rot="680884">
              <a:off x="3648" y="-41"/>
              <a:ext cx="1676" cy="1498"/>
            </a:xfrm>
            <a:prstGeom prst="irregularSeal2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lang="zh-CN" altLang="zh-CN" sz="660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32" name="Text Box 21"/>
            <p:cNvSpPr txBox="1">
              <a:spLocks noChangeArrowheads="1"/>
            </p:cNvSpPr>
            <p:nvPr/>
          </p:nvSpPr>
          <p:spPr bwMode="auto">
            <a:xfrm>
              <a:off x="3984" y="384"/>
              <a:ext cx="9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>
                  <a:latin typeface="Times New Roman" pitchFamily="18" charset="0"/>
                  <a:ea typeface="楷体_GB2312" pitchFamily="49" charset="-122"/>
                </a:rPr>
                <a:t>独立是事件间的概率属性</a:t>
              </a:r>
              <a:endParaRPr kumimoji="1" lang="zh-CN" altLang="en-US" sz="4000"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757863" y="0"/>
            <a:ext cx="2660650" cy="2378075"/>
            <a:chOff x="3600" y="0"/>
            <a:chExt cx="1676" cy="1498"/>
          </a:xfrm>
        </p:grpSpPr>
        <p:sp>
          <p:nvSpPr>
            <p:cNvPr id="4129" name="AutoShape 23"/>
            <p:cNvSpPr>
              <a:spLocks noChangeArrowheads="1"/>
            </p:cNvSpPr>
            <p:nvPr/>
          </p:nvSpPr>
          <p:spPr bwMode="auto">
            <a:xfrm rot="680884">
              <a:off x="3600" y="0"/>
              <a:ext cx="1676" cy="1498"/>
            </a:xfrm>
            <a:prstGeom prst="irregularSeal2">
              <a:avLst/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lang="zh-CN" altLang="zh-CN" sz="6600">
                <a:solidFill>
                  <a:srgbClr val="0099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30" name="Text Box 24"/>
            <p:cNvSpPr txBox="1">
              <a:spLocks noChangeArrowheads="1"/>
            </p:cNvSpPr>
            <p:nvPr/>
          </p:nvSpPr>
          <p:spPr bwMode="auto">
            <a:xfrm>
              <a:off x="3888" y="423"/>
              <a:ext cx="105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bg1"/>
                  </a:solidFill>
                  <a:latin typeface="Times New Roman" pitchFamily="18" charset="0"/>
                  <a:ea typeface="楷体_GB2312" pitchFamily="49" charset="-122"/>
                </a:rPr>
                <a:t>互斥是事件间本身的关系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133600" y="3581400"/>
            <a:ext cx="1828800" cy="1890713"/>
            <a:chOff x="1344" y="2256"/>
            <a:chExt cx="1152" cy="1191"/>
          </a:xfrm>
        </p:grpSpPr>
        <p:sp>
          <p:nvSpPr>
            <p:cNvPr id="4126" name="Rectangle 26"/>
            <p:cNvSpPr>
              <a:spLocks noChangeArrowheads="1"/>
            </p:cNvSpPr>
            <p:nvPr/>
          </p:nvSpPr>
          <p:spPr bwMode="auto">
            <a:xfrm>
              <a:off x="1344" y="2256"/>
              <a:ext cx="960" cy="960"/>
            </a:xfrm>
            <a:prstGeom prst="rect">
              <a:avLst/>
            </a:prstGeom>
            <a:solidFill>
              <a:srgbClr val="FF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7" name="Text Box 27"/>
            <p:cNvSpPr txBox="1">
              <a:spLocks noChangeArrowheads="1"/>
            </p:cNvSpPr>
            <p:nvPr/>
          </p:nvSpPr>
          <p:spPr bwMode="auto">
            <a:xfrm>
              <a:off x="1710" y="3159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  <p:sp>
          <p:nvSpPr>
            <p:cNvPr id="4128" name="Text Box 28"/>
            <p:cNvSpPr txBox="1">
              <a:spLocks noChangeArrowheads="1"/>
            </p:cNvSpPr>
            <p:nvPr/>
          </p:nvSpPr>
          <p:spPr bwMode="auto">
            <a:xfrm>
              <a:off x="2256" y="25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133600" y="3581400"/>
            <a:ext cx="1524000" cy="1524000"/>
            <a:chOff x="384" y="2448"/>
            <a:chExt cx="960" cy="960"/>
          </a:xfrm>
        </p:grpSpPr>
        <p:sp>
          <p:nvSpPr>
            <p:cNvPr id="4125" name="AutoShape 30" descr="BJ1038"/>
            <p:cNvSpPr>
              <a:spLocks noChangeArrowheads="1"/>
            </p:cNvSpPr>
            <p:nvPr/>
          </p:nvSpPr>
          <p:spPr bwMode="auto">
            <a:xfrm>
              <a:off x="384" y="2448"/>
              <a:ext cx="960" cy="960"/>
            </a:xfrm>
            <a:prstGeom prst="rtTriangle">
              <a:avLst/>
            </a:prstGeom>
            <a:blipFill dpi="0" rotWithShape="0">
              <a:blip r:embed="rId8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4" name="Object 31"/>
            <p:cNvGraphicFramePr>
              <a:graphicFrameLocks noChangeAspect="1"/>
            </p:cNvGraphicFramePr>
            <p:nvPr/>
          </p:nvGraphicFramePr>
          <p:xfrm>
            <a:off x="816" y="3168"/>
            <a:ext cx="184" cy="192"/>
          </p:xfrm>
          <a:graphic>
            <a:graphicData uri="http://schemas.openxmlformats.org/presentationml/2006/ole">
              <p:oleObj spid="_x0000_s4156" name="Equation" r:id="rId9" imgW="286920" imgH="295560" progId="Equation.3">
                <p:embed/>
              </p:oleObj>
            </a:graphicData>
          </a:graphic>
        </p:graphicFrame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2124075" y="3581400"/>
            <a:ext cx="1524000" cy="1524000"/>
            <a:chOff x="144" y="2688"/>
            <a:chExt cx="960" cy="960"/>
          </a:xfrm>
        </p:grpSpPr>
        <p:sp>
          <p:nvSpPr>
            <p:cNvPr id="4124" name="AutoShape 33"/>
            <p:cNvSpPr>
              <a:spLocks noChangeArrowheads="1"/>
            </p:cNvSpPr>
            <p:nvPr/>
          </p:nvSpPr>
          <p:spPr bwMode="auto">
            <a:xfrm rot="5400000">
              <a:off x="144" y="2688"/>
              <a:ext cx="960" cy="960"/>
            </a:xfrm>
            <a:prstGeom prst="rtTriangle">
              <a:avLst/>
            </a:prstGeom>
            <a:solidFill>
              <a:srgbClr val="00FF00">
                <a:alpha val="50195"/>
              </a:srgbClr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3" name="Object 34"/>
            <p:cNvGraphicFramePr>
              <a:graphicFrameLocks noChangeAspect="1"/>
            </p:cNvGraphicFramePr>
            <p:nvPr/>
          </p:nvGraphicFramePr>
          <p:xfrm>
            <a:off x="532" y="2784"/>
            <a:ext cx="184" cy="184"/>
          </p:xfrm>
          <a:graphic>
            <a:graphicData uri="http://schemas.openxmlformats.org/presentationml/2006/ole">
              <p:oleObj spid="_x0000_s4157" name="Equation" r:id="rId10" imgW="291973" imgH="291973" progId="Equation.3">
                <p:embed/>
              </p:oleObj>
            </a:graphicData>
          </a:graphic>
        </p:graphicFrame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090738" y="3570288"/>
            <a:ext cx="790575" cy="1535112"/>
            <a:chOff x="1317" y="2249"/>
            <a:chExt cx="498" cy="967"/>
          </a:xfrm>
        </p:grpSpPr>
        <p:sp>
          <p:nvSpPr>
            <p:cNvPr id="4123" name="Freeform 36"/>
            <p:cNvSpPr>
              <a:spLocks/>
            </p:cNvSpPr>
            <p:nvPr/>
          </p:nvSpPr>
          <p:spPr bwMode="auto">
            <a:xfrm>
              <a:off x="1317" y="2249"/>
              <a:ext cx="498" cy="967"/>
            </a:xfrm>
            <a:custGeom>
              <a:avLst/>
              <a:gdLst>
                <a:gd name="T0" fmla="*/ 0 w 498"/>
                <a:gd name="T1" fmla="*/ 0 h 978"/>
                <a:gd name="T2" fmla="*/ 498 w 498"/>
                <a:gd name="T3" fmla="*/ 458 h 978"/>
                <a:gd name="T4" fmla="*/ 9 w 498"/>
                <a:gd name="T5" fmla="*/ 934 h 978"/>
                <a:gd name="T6" fmla="*/ 0 w 498"/>
                <a:gd name="T7" fmla="*/ 0 h 9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8"/>
                <a:gd name="T13" fmla="*/ 0 h 978"/>
                <a:gd name="T14" fmla="*/ 498 w 498"/>
                <a:gd name="T15" fmla="*/ 978 h 9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8" h="978">
                  <a:moveTo>
                    <a:pt x="0" y="0"/>
                  </a:moveTo>
                  <a:lnTo>
                    <a:pt x="498" y="478"/>
                  </a:lnTo>
                  <a:lnTo>
                    <a:pt x="9" y="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102" name="Object 37"/>
            <p:cNvGraphicFramePr>
              <a:graphicFrameLocks noChangeAspect="1"/>
            </p:cNvGraphicFramePr>
            <p:nvPr/>
          </p:nvGraphicFramePr>
          <p:xfrm>
            <a:off x="1344" y="2688"/>
            <a:ext cx="344" cy="192"/>
          </p:xfrm>
          <a:graphic>
            <a:graphicData uri="http://schemas.openxmlformats.org/presentationml/2006/ole">
              <p:oleObj spid="_x0000_s4158" name="Equation" r:id="rId11" imgW="535680" imgH="295560" progId="Equation.3">
                <p:embed/>
              </p:oleObj>
            </a:graphicData>
          </a:graphic>
        </p:graphicFrame>
      </p:grpSp>
      <p:sp>
        <p:nvSpPr>
          <p:cNvPr id="1172518" name="Rectangle 38"/>
          <p:cNvSpPr>
            <a:spLocks noChangeArrowheads="1"/>
          </p:cNvSpPr>
          <p:nvPr/>
        </p:nvSpPr>
        <p:spPr bwMode="auto">
          <a:xfrm>
            <a:off x="822325" y="5516563"/>
            <a:ext cx="7421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由此可见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相互独立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但两事件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不互斥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1172520" name="Rectangle 40"/>
          <p:cNvSpPr>
            <a:spLocks noChangeArrowheads="1"/>
          </p:cNvSpPr>
          <p:nvPr/>
        </p:nvSpPr>
        <p:spPr bwMode="auto">
          <a:xfrm>
            <a:off x="838200" y="5516563"/>
            <a:ext cx="3446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相互独立</a:t>
            </a:r>
            <a:endParaRPr lang="zh-CN" altLang="en-US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3581400" y="5654675"/>
            <a:ext cx="838200" cy="290513"/>
            <a:chOff x="2352" y="3552"/>
            <a:chExt cx="528" cy="183"/>
          </a:xfrm>
        </p:grpSpPr>
        <p:sp>
          <p:nvSpPr>
            <p:cNvPr id="4121" name="Line 42"/>
            <p:cNvSpPr>
              <a:spLocks noChangeShapeType="1"/>
            </p:cNvSpPr>
            <p:nvPr/>
          </p:nvSpPr>
          <p:spPr bwMode="auto">
            <a:xfrm flipH="1">
              <a:off x="2496" y="3552"/>
              <a:ext cx="192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122" name="Line 43"/>
            <p:cNvSpPr>
              <a:spLocks noChangeShapeType="1"/>
            </p:cNvSpPr>
            <p:nvPr/>
          </p:nvSpPr>
          <p:spPr bwMode="auto">
            <a:xfrm>
              <a:off x="2352" y="3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2524" name="Rectangle 44"/>
          <p:cNvSpPr>
            <a:spLocks noChangeArrowheads="1"/>
          </p:cNvSpPr>
          <p:nvPr/>
        </p:nvSpPr>
        <p:spPr bwMode="auto">
          <a:xfrm>
            <a:off x="4516438" y="5537200"/>
            <a:ext cx="243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互斥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2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2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2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72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7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72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7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7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93" dur="500"/>
                                        <p:tgtEl>
                                          <p:spTgt spid="117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2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72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72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2484" grpId="0" build="p" autoUpdateAnimBg="0"/>
      <p:bldP spid="1172485" grpId="0" build="p" autoUpdateAnimBg="0"/>
      <p:bldP spid="1172486" grpId="0" build="p" autoUpdateAnimBg="0"/>
      <p:bldP spid="1172488" grpId="0" build="p" autoUpdateAnimBg="0"/>
      <p:bldP spid="1172492" grpId="0" build="p" autoUpdateAnimBg="0"/>
      <p:bldP spid="1172518" grpId="0" build="p" autoUpdateAnimBg="0"/>
      <p:bldP spid="1172518" grpId="1" build="allAtOnce"/>
      <p:bldP spid="1172520" grpId="0" build="p" autoUpdateAnimBg="0"/>
      <p:bldP spid="1172524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1396" name="Object 4"/>
          <p:cNvGraphicFramePr>
            <a:graphicFrameLocks noChangeAspect="1"/>
          </p:cNvGraphicFramePr>
          <p:nvPr/>
        </p:nvGraphicFramePr>
        <p:xfrm>
          <a:off x="581025" y="1071563"/>
          <a:ext cx="8062913" cy="523875"/>
        </p:xfrm>
        <a:graphic>
          <a:graphicData uri="http://schemas.openxmlformats.org/presentationml/2006/ole">
            <p:oleObj spid="_x0000_s47130" name="Equation" r:id="rId4" imgW="3238500" imgH="215900" progId="Equation.DSMT4">
              <p:embed/>
            </p:oleObj>
          </a:graphicData>
        </a:graphic>
      </p:graphicFrame>
      <p:graphicFrame>
        <p:nvGraphicFramePr>
          <p:cNvPr id="1211397" name="Object 5"/>
          <p:cNvGraphicFramePr>
            <a:graphicFrameLocks noChangeAspect="1"/>
          </p:cNvGraphicFramePr>
          <p:nvPr/>
        </p:nvGraphicFramePr>
        <p:xfrm>
          <a:off x="900113" y="1741488"/>
          <a:ext cx="3886200" cy="523875"/>
        </p:xfrm>
        <a:graphic>
          <a:graphicData uri="http://schemas.openxmlformats.org/presentationml/2006/ole">
            <p:oleObj spid="_x0000_s47131" name="Equation" r:id="rId5" imgW="1600200" imgH="215900" progId="Equation.DSMT4">
              <p:embed/>
            </p:oleObj>
          </a:graphicData>
        </a:graphic>
      </p:graphicFrame>
      <p:graphicFrame>
        <p:nvGraphicFramePr>
          <p:cNvPr id="1211398" name="Object 6"/>
          <p:cNvGraphicFramePr>
            <a:graphicFrameLocks noChangeAspect="1"/>
          </p:cNvGraphicFramePr>
          <p:nvPr/>
        </p:nvGraphicFramePr>
        <p:xfrm>
          <a:off x="900113" y="2351088"/>
          <a:ext cx="5897562" cy="538162"/>
        </p:xfrm>
        <a:graphic>
          <a:graphicData uri="http://schemas.openxmlformats.org/presentationml/2006/ole">
            <p:oleObj spid="_x0000_s47132" name="Equation" r:id="rId6" imgW="2362200" imgH="215900" progId="Equation.3">
              <p:embed/>
            </p:oleObj>
          </a:graphicData>
        </a:graphic>
      </p:graphicFrame>
      <p:graphicFrame>
        <p:nvGraphicFramePr>
          <p:cNvPr id="1211399" name="Object 7"/>
          <p:cNvGraphicFramePr>
            <a:graphicFrameLocks noChangeAspect="1"/>
          </p:cNvGraphicFramePr>
          <p:nvPr/>
        </p:nvGraphicFramePr>
        <p:xfrm>
          <a:off x="927100" y="2959100"/>
          <a:ext cx="7558088" cy="1028700"/>
        </p:xfrm>
        <a:graphic>
          <a:graphicData uri="http://schemas.openxmlformats.org/presentationml/2006/ole">
            <p:oleObj spid="_x0000_s47133" name="Equation" r:id="rId7" imgW="3175000" imgH="431800" progId="Equation.3">
              <p:embed/>
            </p:oleObj>
          </a:graphicData>
        </a:graphic>
      </p:graphicFrame>
      <p:graphicFrame>
        <p:nvGraphicFramePr>
          <p:cNvPr id="1211400" name="Object 8"/>
          <p:cNvGraphicFramePr>
            <a:graphicFrameLocks noChangeAspect="1"/>
          </p:cNvGraphicFramePr>
          <p:nvPr/>
        </p:nvGraphicFramePr>
        <p:xfrm>
          <a:off x="881063" y="4005263"/>
          <a:ext cx="7635875" cy="1100137"/>
        </p:xfrm>
        <a:graphic>
          <a:graphicData uri="http://schemas.openxmlformats.org/presentationml/2006/ole">
            <p:oleObj spid="_x0000_s47134" name="Equation" r:id="rId8" imgW="3175000" imgH="457200" progId="Equation.DSMT4">
              <p:embed/>
            </p:oleObj>
          </a:graphicData>
        </a:graphic>
      </p:graphicFrame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831850" y="-71438"/>
            <a:ext cx="77724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762000" indent="-7620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rgbClr val="0000CC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11403" name="AutoShape 11"/>
          <p:cNvSpPr>
            <a:spLocks noChangeArrowheads="1"/>
          </p:cNvSpPr>
          <p:nvPr/>
        </p:nvSpPr>
        <p:spPr bwMode="auto">
          <a:xfrm>
            <a:off x="5907088" y="4548188"/>
            <a:ext cx="1905000" cy="609600"/>
          </a:xfrm>
          <a:prstGeom prst="wedgeRectCallout">
            <a:avLst>
              <a:gd name="adj1" fmla="val 43750"/>
              <a:gd name="adj2" fmla="val 172134"/>
            </a:avLst>
          </a:prstGeom>
          <a:gradFill rotWithShape="1">
            <a:gsLst>
              <a:gs pos="0">
                <a:srgbClr val="FF9933"/>
              </a:gs>
              <a:gs pos="50000">
                <a:srgbClr val="FFFF00"/>
              </a:gs>
              <a:gs pos="100000">
                <a:srgbClr val="FF9933"/>
              </a:gs>
            </a:gsLst>
            <a:lin ang="5400000" scaled="1"/>
          </a:gradFill>
          <a:ln w="19050">
            <a:solidFill>
              <a:srgbClr val="FF6600"/>
            </a:solidFill>
            <a:miter lim="800000"/>
            <a:headEnd/>
            <a:tailEnd type="none" w="sm" len="med"/>
          </a:ln>
          <a:effectLst>
            <a:outerShdw dist="71842" dir="18900000" algn="ctr" rotWithShape="0">
              <a:srgbClr val="C0C0C0"/>
            </a:outerShdw>
          </a:effectLst>
        </p:spPr>
        <p:txBody>
          <a:bodyPr anchor="ctr"/>
          <a:lstStyle/>
          <a:p>
            <a:pPr eaLnBrk="0" hangingPunct="0">
              <a:defRPr/>
            </a:pPr>
            <a:r>
              <a:rPr kumimoji="1" lang="zh-CN" altLang="en-US"/>
              <a:t>几何公式</a:t>
            </a:r>
          </a:p>
        </p:txBody>
      </p:sp>
      <p:sp>
        <p:nvSpPr>
          <p:cNvPr id="1211404" name="Rectangle 12"/>
          <p:cNvSpPr>
            <a:spLocks noGrp="1" noChangeArrowheads="1"/>
          </p:cNvSpPr>
          <p:nvPr>
            <p:ph type="title"/>
          </p:nvPr>
        </p:nvSpPr>
        <p:spPr>
          <a:xfrm>
            <a:off x="914400" y="1428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8000"/>
                </a:solidFill>
              </a:rPr>
              <a:t>4.</a:t>
            </a:r>
            <a:r>
              <a:rPr lang="zh-CN" altLang="en-US" sz="2800" dirty="0" smtClean="0">
                <a:solidFill>
                  <a:srgbClr val="008000"/>
                </a:solidFill>
              </a:rPr>
              <a:t>几何公式</a:t>
            </a:r>
          </a:p>
        </p:txBody>
      </p:sp>
      <p:graphicFrame>
        <p:nvGraphicFramePr>
          <p:cNvPr id="1211405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47813" y="5132388"/>
          <a:ext cx="2952750" cy="549275"/>
        </p:xfrm>
        <a:graphic>
          <a:graphicData uri="http://schemas.openxmlformats.org/presentationml/2006/ole">
            <p:oleObj spid="_x0000_s47135" name="Equation" r:id="rId9" imgW="1295400" imgH="241300" progId="Equation.DSMT4">
              <p:embed/>
            </p:oleObj>
          </a:graphicData>
        </a:graphic>
      </p:graphicFrame>
      <p:graphicFrame>
        <p:nvGraphicFramePr>
          <p:cNvPr id="1211407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5734050"/>
          <a:ext cx="6985000" cy="554038"/>
        </p:xfrm>
        <a:graphic>
          <a:graphicData uri="http://schemas.openxmlformats.org/presentationml/2006/ole">
            <p:oleObj spid="_x0000_s47136" name="Equation" r:id="rId10" imgW="3048000" imgH="241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2422" name="Object 6"/>
          <p:cNvGraphicFramePr>
            <a:graphicFrameLocks noChangeAspect="1"/>
          </p:cNvGraphicFramePr>
          <p:nvPr/>
        </p:nvGraphicFramePr>
        <p:xfrm>
          <a:off x="1728788" y="3068638"/>
          <a:ext cx="4572000" cy="454025"/>
        </p:xfrm>
        <a:graphic>
          <a:graphicData uri="http://schemas.openxmlformats.org/presentationml/2006/ole">
            <p:oleObj spid="_x0000_s48148" name="Equation" r:id="rId4" imgW="3911600" imgH="469900" progId="Equation.3">
              <p:embed/>
            </p:oleObj>
          </a:graphicData>
        </a:graphic>
      </p:graphicFrame>
      <p:graphicFrame>
        <p:nvGraphicFramePr>
          <p:cNvPr id="1212423" name="Object 7"/>
          <p:cNvGraphicFramePr>
            <a:graphicFrameLocks noChangeAspect="1"/>
          </p:cNvGraphicFramePr>
          <p:nvPr/>
        </p:nvGraphicFramePr>
        <p:xfrm>
          <a:off x="1425575" y="3732213"/>
          <a:ext cx="5649913" cy="973137"/>
        </p:xfrm>
        <a:graphic>
          <a:graphicData uri="http://schemas.openxmlformats.org/presentationml/2006/ole">
            <p:oleObj spid="_x0000_s48149" name="Equation" r:id="rId5" imgW="2286000" imgH="393700" progId="Equation.DSMT4">
              <p:embed/>
            </p:oleObj>
          </a:graphicData>
        </a:graphic>
      </p:graphicFrame>
      <p:sp>
        <p:nvSpPr>
          <p:cNvPr id="1212424" name="Text Box 8"/>
          <p:cNvSpPr txBox="1">
            <a:spLocks noChangeArrowheads="1"/>
          </p:cNvSpPr>
          <p:nvPr/>
        </p:nvSpPr>
        <p:spPr bwMode="auto">
          <a:xfrm>
            <a:off x="900113" y="29575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48133" name="Text Box 9" descr="羊皮纸"/>
          <p:cNvSpPr txBox="1">
            <a:spLocks noChangeArrowheads="1"/>
          </p:cNvSpPr>
          <p:nvPr/>
        </p:nvSpPr>
        <p:spPr bwMode="auto">
          <a:xfrm>
            <a:off x="836613" y="677863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12426" name="Rectangle 10"/>
          <p:cNvSpPr>
            <a:spLocks noGrp="1" noChangeArrowheads="1"/>
          </p:cNvSpPr>
          <p:nvPr>
            <p:ph type="title"/>
          </p:nvPr>
        </p:nvSpPr>
        <p:spPr>
          <a:xfrm>
            <a:off x="914400" y="4048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7-1</a:t>
            </a:r>
          </a:p>
        </p:txBody>
      </p:sp>
      <p:sp>
        <p:nvSpPr>
          <p:cNvPr id="1212428" name="Text Box 12"/>
          <p:cNvSpPr txBox="1">
            <a:spLocks noChangeArrowheads="1"/>
          </p:cNvSpPr>
          <p:nvPr/>
        </p:nvSpPr>
        <p:spPr bwMode="auto">
          <a:xfrm>
            <a:off x="900113" y="1089025"/>
            <a:ext cx="7848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/>
              <a:t>把能打开这个门，他随机地选取一把钥匙开门，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/>
              <a:t>即每次以</a:t>
            </a:r>
            <a:r>
              <a:rPr lang="en-US" altLang="zh-CN">
                <a:latin typeface="Times New Roman" pitchFamily="18" charset="0"/>
              </a:rPr>
              <a:t>1/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的概率被选中，求该人在第</a:t>
            </a:r>
            <a:r>
              <a:rPr lang="en-US" altLang="zh-CN" i="1">
                <a:latin typeface="Times New Roman" pitchFamily="18" charset="0"/>
              </a:rPr>
              <a:t>k</a:t>
            </a:r>
            <a:r>
              <a:rPr lang="zh-CN" altLang="en-US">
                <a:latin typeface="Times New Roman" pitchFamily="18" charset="0"/>
              </a:rPr>
              <a:t>次打开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latin typeface="Times New Roman" pitchFamily="18" charset="0"/>
              </a:rPr>
              <a:t>门的概率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48136" name="Text Box 13"/>
          <p:cNvSpPr txBox="1">
            <a:spLocks noChangeArrowheads="1"/>
          </p:cNvSpPr>
          <p:nvPr/>
        </p:nvSpPr>
        <p:spPr bwMode="auto">
          <a:xfrm>
            <a:off x="1692275" y="692150"/>
            <a:ext cx="7056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/>
              <a:t>一个人开门，他共有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把钥匙，其中仅有一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869238" y="5373688"/>
            <a:ext cx="1009650" cy="719137"/>
            <a:chOff x="4957" y="3385"/>
            <a:chExt cx="636" cy="453"/>
          </a:xfrm>
        </p:grpSpPr>
        <p:sp>
          <p:nvSpPr>
            <p:cNvPr id="1212445" name="AutoShape 29"/>
            <p:cNvSpPr>
              <a:spLocks noChangeArrowheads="1"/>
            </p:cNvSpPr>
            <p:nvPr/>
          </p:nvSpPr>
          <p:spPr bwMode="auto">
            <a:xfrm>
              <a:off x="4967" y="3385"/>
              <a:ext cx="590" cy="453"/>
            </a:xfrm>
            <a:prstGeom prst="wedgeRectCallout">
              <a:avLst>
                <a:gd name="adj1" fmla="val -48134"/>
                <a:gd name="adj2" fmla="val 91500"/>
              </a:avLst>
            </a:prstGeom>
            <a:solidFill>
              <a:schemeClr val="bg1"/>
            </a:solidFill>
            <a:ln w="76200" cmpd="tri">
              <a:solidFill>
                <a:srgbClr val="003399"/>
              </a:solidFill>
              <a:miter lim="800000"/>
              <a:headEnd/>
              <a:tailEnd type="none" w="sm" len="med"/>
            </a:ln>
            <a:effectLst>
              <a:outerShdw dist="17961" dir="2700000" algn="ctr" rotWithShape="0">
                <a:schemeClr val="hlink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zh-CN">
                <a:latin typeface="Times New Roman" pitchFamily="18" charset="0"/>
              </a:endParaRPr>
            </a:p>
          </p:txBody>
        </p:sp>
        <p:pic>
          <p:nvPicPr>
            <p:cNvPr id="48143" name="Picture 30">
              <a:hlinkClick r:id="" action="ppaction://noaction" highlightClick="1"/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" y="3448"/>
              <a:ext cx="6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12453" name="AutoShape 37" descr="图片1"/>
          <p:cNvSpPr>
            <a:spLocks noChangeArrowheads="1"/>
          </p:cNvSpPr>
          <p:nvPr/>
        </p:nvSpPr>
        <p:spPr bwMode="auto">
          <a:xfrm>
            <a:off x="7580313" y="5229225"/>
            <a:ext cx="1296987" cy="1079500"/>
          </a:xfrm>
          <a:prstGeom prst="wedgeRectCallout">
            <a:avLst>
              <a:gd name="adj1" fmla="val -35556"/>
              <a:gd name="adj2" fmla="val 73824"/>
            </a:avLst>
          </a:prstGeom>
          <a:blipFill dpi="0" rotWithShape="1">
            <a:blip r:embed="rId7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48139" name="Group 38"/>
          <p:cNvGrpSpPr>
            <a:grpSpLocks/>
          </p:cNvGrpSpPr>
          <p:nvPr/>
        </p:nvGrpSpPr>
        <p:grpSpPr bwMode="auto">
          <a:xfrm>
            <a:off x="7653338" y="6245225"/>
            <a:ext cx="381000" cy="371475"/>
            <a:chOff x="1156" y="2976"/>
            <a:chExt cx="240" cy="234"/>
          </a:xfrm>
        </p:grpSpPr>
        <p:sp>
          <p:nvSpPr>
            <p:cNvPr id="48140" name="Rectangle 39"/>
            <p:cNvSpPr>
              <a:spLocks noChangeArrowheads="1"/>
            </p:cNvSpPr>
            <p:nvPr/>
          </p:nvSpPr>
          <p:spPr bwMode="auto">
            <a:xfrm>
              <a:off x="1212" y="3037"/>
              <a:ext cx="136" cy="1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48141" name="Picture 40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28572"/>
            <a:stretch>
              <a:fillRect/>
            </a:stretch>
          </p:blipFill>
          <p:spPr bwMode="auto">
            <a:xfrm>
              <a:off x="1156" y="2976"/>
              <a:ext cx="24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2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2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4" grpId="0" autoUpdateAnimBg="0"/>
      <p:bldP spid="121245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8" y="2143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7-2</a:t>
            </a:r>
          </a:p>
        </p:txBody>
      </p:sp>
      <p:graphicFrame>
        <p:nvGraphicFramePr>
          <p:cNvPr id="124825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63713" y="2635250"/>
          <a:ext cx="7129462" cy="984250"/>
        </p:xfrm>
        <a:graphic>
          <a:graphicData uri="http://schemas.openxmlformats.org/presentationml/2006/ole">
            <p:oleObj spid="_x0000_s49168" name="公式" r:id="rId4" imgW="6845300" imgH="977900" progId="Equation.3">
              <p:embed/>
            </p:oleObj>
          </a:graphicData>
        </a:graphic>
      </p:graphicFrame>
      <p:graphicFrame>
        <p:nvGraphicFramePr>
          <p:cNvPr id="124826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6325" y="3619500"/>
          <a:ext cx="7743825" cy="1501775"/>
        </p:xfrm>
        <a:graphic>
          <a:graphicData uri="http://schemas.openxmlformats.org/presentationml/2006/ole">
            <p:oleObj spid="_x0000_s49169" name="公式" r:id="rId5" imgW="7734300" imgH="1498600" progId="Equation.3">
              <p:embed/>
            </p:oleObj>
          </a:graphicData>
        </a:graphic>
      </p:graphicFrame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1285875" y="571500"/>
            <a:ext cx="7743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00CC"/>
                </a:solidFill>
              </a:rPr>
              <a:t>        </a:t>
            </a:r>
            <a:r>
              <a:rPr kumimoji="1" lang="zh-CN" altLang="en-US">
                <a:solidFill>
                  <a:srgbClr val="0000CC"/>
                </a:solidFill>
              </a:rPr>
              <a:t>一袋中装有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N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-1</a:t>
            </a:r>
            <a:r>
              <a:rPr kumimoji="1" lang="zh-CN" altLang="en-US">
                <a:solidFill>
                  <a:srgbClr val="0000CC"/>
                </a:solidFill>
              </a:rPr>
              <a:t>只黑球及一只白球，每次从袋中随机的摸出一球，并换入一只黑球，这样</a:t>
            </a:r>
          </a:p>
        </p:txBody>
      </p:sp>
      <p:sp>
        <p:nvSpPr>
          <p:cNvPr id="1248262" name="Rectangle 6"/>
          <p:cNvSpPr>
            <a:spLocks noChangeArrowheads="1"/>
          </p:cNvSpPr>
          <p:nvPr/>
        </p:nvSpPr>
        <p:spPr bwMode="auto">
          <a:xfrm>
            <a:off x="914400" y="1476375"/>
            <a:ext cx="79787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继续下去，问第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k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次摸球时，摸到黑球的概率是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多少？  </a:t>
            </a:r>
          </a:p>
        </p:txBody>
      </p:sp>
      <p:sp>
        <p:nvSpPr>
          <p:cNvPr id="1248263" name="Rectangle 7"/>
          <p:cNvSpPr>
            <a:spLocks noChangeArrowheads="1"/>
          </p:cNvSpPr>
          <p:nvPr/>
        </p:nvSpPr>
        <p:spPr bwMode="auto">
          <a:xfrm>
            <a:off x="1076325" y="2535238"/>
            <a:ext cx="536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graphicFrame>
        <p:nvGraphicFramePr>
          <p:cNvPr id="1248264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76325" y="5300663"/>
          <a:ext cx="7534275" cy="979487"/>
        </p:xfrm>
        <a:graphic>
          <a:graphicData uri="http://schemas.openxmlformats.org/presentationml/2006/ole">
            <p:oleObj spid="_x0000_s49170" name="公式" r:id="rId6" imgW="7137400" imgH="939800" progId="Equation.3">
              <p:embed/>
            </p:oleObj>
          </a:graphicData>
        </a:graphic>
      </p:graphicFrame>
      <p:pic>
        <p:nvPicPr>
          <p:cNvPr id="49161" name="Picture 10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8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8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4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28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1476375" y="935038"/>
          <a:ext cx="5240338" cy="909637"/>
        </p:xfrm>
        <a:graphic>
          <a:graphicData uri="http://schemas.openxmlformats.org/presentationml/2006/ole">
            <p:oleObj spid="_x0000_s50186" name="Equation" r:id="rId4" imgW="2413000" imgH="419100" progId="Equation.DSMT4">
              <p:embed/>
            </p:oleObj>
          </a:graphicData>
        </a:graphic>
      </p:graphicFrame>
      <p:graphicFrame>
        <p:nvGraphicFramePr>
          <p:cNvPr id="124928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33525" y="2479675"/>
          <a:ext cx="4891088" cy="828675"/>
        </p:xfrm>
        <a:graphic>
          <a:graphicData uri="http://schemas.openxmlformats.org/presentationml/2006/ole">
            <p:oleObj spid="_x0000_s50187" name="Equation" r:id="rId5" imgW="2324100" imgH="393700" progId="Equation.DSMT4">
              <p:embed/>
            </p:oleObj>
          </a:graphicData>
        </a:graphic>
      </p:graphicFrame>
      <p:sp>
        <p:nvSpPr>
          <p:cNvPr id="1249284" name="Rectangle 4"/>
          <p:cNvSpPr>
            <a:spLocks noChangeArrowheads="1"/>
          </p:cNvSpPr>
          <p:nvPr/>
        </p:nvSpPr>
        <p:spPr bwMode="auto">
          <a:xfrm>
            <a:off x="1223963" y="198913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/>
              <a:t>所以</a:t>
            </a:r>
          </a:p>
        </p:txBody>
      </p:sp>
      <p:pic>
        <p:nvPicPr>
          <p:cNvPr id="50181" name="Picture 5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28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1850" y="560388"/>
            <a:ext cx="7772400" cy="64135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 smtClean="0"/>
              <a:t>内容小结</a:t>
            </a:r>
          </a:p>
        </p:txBody>
      </p:sp>
      <p:graphicFrame>
        <p:nvGraphicFramePr>
          <p:cNvPr id="1213445" name="Object 5"/>
          <p:cNvGraphicFramePr>
            <a:graphicFrameLocks noChangeAspect="1"/>
          </p:cNvGraphicFramePr>
          <p:nvPr/>
        </p:nvGraphicFramePr>
        <p:xfrm>
          <a:off x="971550" y="1404938"/>
          <a:ext cx="6769100" cy="492125"/>
        </p:xfrm>
        <a:graphic>
          <a:graphicData uri="http://schemas.openxmlformats.org/presentationml/2006/ole">
            <p:oleObj spid="_x0000_s51212" name="Equation" r:id="rId4" imgW="2971800" imgH="215900" progId="Equation.DSMT4">
              <p:embed/>
            </p:oleObj>
          </a:graphicData>
        </a:graphic>
      </p:graphicFrame>
      <p:graphicFrame>
        <p:nvGraphicFramePr>
          <p:cNvPr id="1213446" name="Object 6"/>
          <p:cNvGraphicFramePr>
            <a:graphicFrameLocks noChangeAspect="1"/>
          </p:cNvGraphicFramePr>
          <p:nvPr/>
        </p:nvGraphicFramePr>
        <p:xfrm>
          <a:off x="1528763" y="1993900"/>
          <a:ext cx="4775200" cy="2603500"/>
        </p:xfrm>
        <a:graphic>
          <a:graphicData uri="http://schemas.openxmlformats.org/presentationml/2006/ole">
            <p:oleObj spid="_x0000_s51213" name="Equation" r:id="rId5" imgW="4775200" imgH="2603500" progId="Equation.3">
              <p:embed/>
            </p:oleObj>
          </a:graphicData>
        </a:graphic>
      </p:graphicFrame>
      <p:graphicFrame>
        <p:nvGraphicFramePr>
          <p:cNvPr id="1213447" name="Object 7"/>
          <p:cNvGraphicFramePr>
            <a:graphicFrameLocks noChangeAspect="1"/>
          </p:cNvGraphicFramePr>
          <p:nvPr/>
        </p:nvGraphicFramePr>
        <p:xfrm>
          <a:off x="971550" y="4735513"/>
          <a:ext cx="7567613" cy="984250"/>
        </p:xfrm>
        <a:graphic>
          <a:graphicData uri="http://schemas.openxmlformats.org/presentationml/2006/ole">
            <p:oleObj spid="_x0000_s51214" name="公式" r:id="rId6" imgW="7861300" imgH="990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4468" name="Object 4"/>
          <p:cNvGraphicFramePr>
            <a:graphicFrameLocks noChangeAspect="1"/>
          </p:cNvGraphicFramePr>
          <p:nvPr/>
        </p:nvGraphicFramePr>
        <p:xfrm>
          <a:off x="958850" y="706438"/>
          <a:ext cx="6048375" cy="463550"/>
        </p:xfrm>
        <a:graphic>
          <a:graphicData uri="http://schemas.openxmlformats.org/presentationml/2006/ole">
            <p:oleObj spid="_x0000_s52246" name="公式" r:id="rId4" imgW="5435600" imgH="457200" progId="Equation.3">
              <p:embed/>
            </p:oleObj>
          </a:graphicData>
        </a:graphic>
      </p:graphicFrame>
      <p:graphicFrame>
        <p:nvGraphicFramePr>
          <p:cNvPr id="1214469" name="Object 5"/>
          <p:cNvGraphicFramePr>
            <a:graphicFrameLocks noChangeAspect="1"/>
          </p:cNvGraphicFramePr>
          <p:nvPr/>
        </p:nvGraphicFramePr>
        <p:xfrm>
          <a:off x="1009650" y="1520825"/>
          <a:ext cx="3352800" cy="576263"/>
        </p:xfrm>
        <a:graphic>
          <a:graphicData uri="http://schemas.openxmlformats.org/presentationml/2006/ole">
            <p:oleObj spid="_x0000_s52247" name="Equation" r:id="rId5" imgW="1333500" imgH="228600" progId="Equation.3">
              <p:embed/>
            </p:oleObj>
          </a:graphicData>
        </a:graphic>
      </p:graphicFrame>
      <p:graphicFrame>
        <p:nvGraphicFramePr>
          <p:cNvPr id="1214470" name="Object 6"/>
          <p:cNvGraphicFramePr>
            <a:graphicFrameLocks noChangeAspect="1"/>
          </p:cNvGraphicFramePr>
          <p:nvPr/>
        </p:nvGraphicFramePr>
        <p:xfrm>
          <a:off x="4316413" y="1484313"/>
          <a:ext cx="3971925" cy="609600"/>
        </p:xfrm>
        <a:graphic>
          <a:graphicData uri="http://schemas.openxmlformats.org/presentationml/2006/ole">
            <p:oleObj spid="_x0000_s52248" name="Equation" r:id="rId6" imgW="1635120" imgH="248040" progId="Equation.DSMT4">
              <p:embed/>
            </p:oleObj>
          </a:graphicData>
        </a:graphic>
      </p:graphicFrame>
      <p:graphicFrame>
        <p:nvGraphicFramePr>
          <p:cNvPr id="1214471" name="Object 7"/>
          <p:cNvGraphicFramePr>
            <a:graphicFrameLocks noChangeAspect="1"/>
          </p:cNvGraphicFramePr>
          <p:nvPr/>
        </p:nvGraphicFramePr>
        <p:xfrm>
          <a:off x="4286250" y="2246313"/>
          <a:ext cx="4318000" cy="614362"/>
        </p:xfrm>
        <a:graphic>
          <a:graphicData uri="http://schemas.openxmlformats.org/presentationml/2006/ole">
            <p:oleObj spid="_x0000_s52249" name="Equation" r:id="rId7" imgW="1683000" imgH="228960" progId="Equation.DSMT4">
              <p:embed/>
            </p:oleObj>
          </a:graphicData>
        </a:graphic>
      </p:graphicFrame>
      <p:sp>
        <p:nvSpPr>
          <p:cNvPr id="1214472" name="Rectangle 8"/>
          <p:cNvSpPr>
            <a:spLocks noChangeArrowheads="1"/>
          </p:cNvSpPr>
          <p:nvPr/>
        </p:nvSpPr>
        <p:spPr bwMode="auto">
          <a:xfrm>
            <a:off x="900113" y="3157538"/>
            <a:ext cx="367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4.   </a:t>
            </a:r>
            <a:r>
              <a:rPr kumimoji="1" lang="zh-CN" altLang="en-US">
                <a:latin typeface="Times New Roman" pitchFamily="18" charset="0"/>
              </a:rPr>
              <a:t>二项分布</a:t>
            </a: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214473" name="Object 9"/>
          <p:cNvGraphicFramePr>
            <a:graphicFrameLocks noChangeAspect="1"/>
          </p:cNvGraphicFramePr>
          <p:nvPr/>
        </p:nvGraphicFramePr>
        <p:xfrm>
          <a:off x="3217863" y="3141663"/>
          <a:ext cx="1651000" cy="533400"/>
        </p:xfrm>
        <a:graphic>
          <a:graphicData uri="http://schemas.openxmlformats.org/presentationml/2006/ole">
            <p:oleObj spid="_x0000_s52250" name="Equation" r:id="rId8" imgW="1651000" imgH="533400" progId="Equation.3">
              <p:embed/>
            </p:oleObj>
          </a:graphicData>
        </a:graphic>
      </p:graphicFrame>
      <p:sp>
        <p:nvSpPr>
          <p:cNvPr id="1214474" name="Rectangle 10"/>
          <p:cNvSpPr>
            <a:spLocks noChangeArrowheads="1"/>
          </p:cNvSpPr>
          <p:nvPr/>
        </p:nvSpPr>
        <p:spPr bwMode="auto">
          <a:xfrm>
            <a:off x="900113" y="4219575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5.   </a:t>
            </a:r>
            <a:r>
              <a:rPr kumimoji="1" lang="zh-CN" altLang="en-US">
                <a:latin typeface="Times New Roman" pitchFamily="18" charset="0"/>
              </a:rPr>
              <a:t>几何分布</a:t>
            </a:r>
          </a:p>
        </p:txBody>
      </p:sp>
      <p:graphicFrame>
        <p:nvGraphicFramePr>
          <p:cNvPr id="1214475" name="Object 11"/>
          <p:cNvGraphicFramePr>
            <a:graphicFrameLocks noChangeAspect="1"/>
          </p:cNvGraphicFramePr>
          <p:nvPr/>
        </p:nvGraphicFramePr>
        <p:xfrm>
          <a:off x="3233738" y="4164013"/>
          <a:ext cx="1770062" cy="528637"/>
        </p:xfrm>
        <a:graphic>
          <a:graphicData uri="http://schemas.openxmlformats.org/presentationml/2006/ole">
            <p:oleObj spid="_x0000_s52251" name="Equation" r:id="rId9" imgW="1701800" imgH="508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72" grpId="0"/>
      <p:bldP spid="121447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WordArt 2"/>
          <p:cNvSpPr>
            <a:spLocks noChangeArrowheads="1" noChangeShapeType="1" noTextEdit="1"/>
          </p:cNvSpPr>
          <p:nvPr/>
        </p:nvSpPr>
        <p:spPr bwMode="auto">
          <a:xfrm>
            <a:off x="660400" y="3060700"/>
            <a:ext cx="2663825" cy="1295400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9600" kern="1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隶书"/>
                <a:ea typeface="隶书"/>
              </a:rPr>
              <a:t>再见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2" name="Text Box 4"/>
          <p:cNvSpPr txBox="1">
            <a:spLocks noChangeArrowheads="1"/>
          </p:cNvSpPr>
          <p:nvPr/>
        </p:nvSpPr>
        <p:spPr bwMode="auto">
          <a:xfrm>
            <a:off x="827088" y="1244600"/>
            <a:ext cx="80645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四张卡片上依次标有下列各组数字：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110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101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011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000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.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     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从袋中任取一张卡片，记</a:t>
            </a:r>
          </a:p>
        </p:txBody>
      </p:sp>
      <p:sp>
        <p:nvSpPr>
          <p:cNvPr id="1215495" name="Text Box 7"/>
          <p:cNvSpPr txBox="1">
            <a:spLocks noChangeArrowheads="1"/>
          </p:cNvSpPr>
          <p:nvPr/>
        </p:nvSpPr>
        <p:spPr bwMode="auto">
          <a:xfrm>
            <a:off x="887413" y="3860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证明</a:t>
            </a:r>
          </a:p>
        </p:txBody>
      </p:sp>
      <p:graphicFrame>
        <p:nvGraphicFramePr>
          <p:cNvPr id="1215496" name="Object 8"/>
          <p:cNvGraphicFramePr>
            <a:graphicFrameLocks noGrp="1" noChangeAspect="1"/>
          </p:cNvGraphicFramePr>
          <p:nvPr/>
        </p:nvGraphicFramePr>
        <p:xfrm>
          <a:off x="1835150" y="3860800"/>
          <a:ext cx="4897438" cy="550863"/>
        </p:xfrm>
        <a:graphic>
          <a:graphicData uri="http://schemas.openxmlformats.org/presentationml/2006/ole">
            <p:oleObj spid="_x0000_s53264" name="Equation" r:id="rId4" imgW="1797840" imgH="219240" progId="Equation.DSMT4">
              <p:embed/>
            </p:oleObj>
          </a:graphicData>
        </a:graphic>
      </p:graphicFrame>
      <p:graphicFrame>
        <p:nvGraphicFramePr>
          <p:cNvPr id="1215497" name="Object 9"/>
          <p:cNvGraphicFramePr>
            <a:graphicFrameLocks noGrp="1" noChangeAspect="1"/>
          </p:cNvGraphicFramePr>
          <p:nvPr/>
        </p:nvGraphicFramePr>
        <p:xfrm>
          <a:off x="1835150" y="4508500"/>
          <a:ext cx="4176713" cy="574675"/>
        </p:xfrm>
        <a:graphic>
          <a:graphicData uri="http://schemas.openxmlformats.org/presentationml/2006/ole">
            <p:oleObj spid="_x0000_s53265" name="Equation" r:id="rId5" imgW="1644840" imgH="219240" progId="Equation.DSMT4">
              <p:embed/>
            </p:oleObj>
          </a:graphicData>
        </a:graphic>
      </p:graphicFrame>
      <p:sp>
        <p:nvSpPr>
          <p:cNvPr id="1215507" name="Text Box 19"/>
          <p:cNvSpPr txBox="1">
            <a:spLocks noChangeArrowheads="1"/>
          </p:cNvSpPr>
          <p:nvPr/>
        </p:nvSpPr>
        <p:spPr bwMode="auto">
          <a:xfrm>
            <a:off x="900113" y="2349500"/>
            <a:ext cx="6840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A</a:t>
            </a:r>
            <a:r>
              <a:rPr kumimoji="1" lang="en-US" altLang="zh-CN" i="1" baseline="-25000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 = {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取到的卡片第</a:t>
            </a:r>
            <a:r>
              <a:rPr kumimoji="1" lang="en-US" altLang="zh-CN" i="1">
                <a:solidFill>
                  <a:srgbClr val="0000CC"/>
                </a:solidFill>
                <a:latin typeface="Times New Roman" pitchFamily="18" charset="0"/>
              </a:rPr>
              <a:t>i</a:t>
            </a:r>
            <a:r>
              <a:rPr kumimoji="1" lang="zh-CN" altLang="en-US">
                <a:solidFill>
                  <a:srgbClr val="0000CC"/>
                </a:solidFill>
                <a:latin typeface="Times New Roman" pitchFamily="18" charset="0"/>
              </a:rPr>
              <a:t>位上的数字为</a:t>
            </a:r>
            <a:r>
              <a:rPr kumimoji="1" lang="en-US" altLang="zh-CN">
                <a:solidFill>
                  <a:srgbClr val="0000CC"/>
                </a:solidFill>
                <a:latin typeface="Times New Roman" pitchFamily="18" charset="0"/>
              </a:rPr>
              <a:t>1},</a:t>
            </a:r>
          </a:p>
        </p:txBody>
      </p:sp>
      <p:sp>
        <p:nvSpPr>
          <p:cNvPr id="1215508" name="Text Box 20"/>
          <p:cNvSpPr txBox="1">
            <a:spLocks noChangeArrowheads="1"/>
          </p:cNvSpPr>
          <p:nvPr/>
        </p:nvSpPr>
        <p:spPr bwMode="auto">
          <a:xfrm>
            <a:off x="3059113" y="2909888"/>
            <a:ext cx="360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i =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3.</a:t>
            </a:r>
          </a:p>
        </p:txBody>
      </p:sp>
      <p:sp>
        <p:nvSpPr>
          <p:cNvPr id="53256" name="Text Box 21"/>
          <p:cNvSpPr txBox="1">
            <a:spLocks noChangeArrowheads="1"/>
          </p:cNvSpPr>
          <p:nvPr/>
        </p:nvSpPr>
        <p:spPr bwMode="auto">
          <a:xfrm>
            <a:off x="1692275" y="822325"/>
            <a:ext cx="7272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00CC"/>
                </a:solidFill>
              </a:rPr>
              <a:t>设一个口袋里装有四张形状相同的卡片</a:t>
            </a:r>
            <a:r>
              <a:rPr kumimoji="1" lang="en-US" altLang="zh-CN">
                <a:solidFill>
                  <a:srgbClr val="0000CC"/>
                </a:solidFill>
              </a:rPr>
              <a:t>.</a:t>
            </a:r>
            <a:r>
              <a:rPr kumimoji="1" lang="zh-CN" altLang="en-US">
                <a:solidFill>
                  <a:srgbClr val="0000CC"/>
                </a:solidFill>
              </a:rPr>
              <a:t>在这</a:t>
            </a:r>
          </a:p>
        </p:txBody>
      </p:sp>
      <p:sp>
        <p:nvSpPr>
          <p:cNvPr id="53257" name="Rectangle 2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5521" name="Rectangle 33"/>
          <p:cNvSpPr>
            <a:spLocks noGrp="1" noChangeArrowheads="1"/>
          </p:cNvSpPr>
          <p:nvPr>
            <p:ph type="title"/>
          </p:nvPr>
        </p:nvSpPr>
        <p:spPr>
          <a:xfrm>
            <a:off x="857250" y="549275"/>
            <a:ext cx="1209675" cy="1008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2-1</a:t>
            </a:r>
          </a:p>
        </p:txBody>
      </p:sp>
      <p:pic>
        <p:nvPicPr>
          <p:cNvPr id="53259" name="Picture 35">
            <a:hlinkClick r:id="rId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5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5" grpId="0" autoUpdateAnimBg="0"/>
      <p:bldP spid="1215507" grpId="0"/>
      <p:bldP spid="121550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6" name="Text Box 4"/>
          <p:cNvSpPr txBox="1">
            <a:spLocks noChangeArrowheads="1"/>
          </p:cNvSpPr>
          <p:nvPr/>
        </p:nvSpPr>
        <p:spPr bwMode="auto">
          <a:xfrm>
            <a:off x="831850" y="6207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8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216517" name="Text Box 5"/>
          <p:cNvSpPr txBox="1">
            <a:spLocks noChangeArrowheads="1"/>
          </p:cNvSpPr>
          <p:nvPr/>
        </p:nvSpPr>
        <p:spPr bwMode="auto">
          <a:xfrm>
            <a:off x="1441450" y="6207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ea typeface="黑体" pitchFamily="2" charset="-122"/>
              </a:rPr>
              <a:t>(1)</a:t>
            </a:r>
          </a:p>
        </p:txBody>
      </p:sp>
      <p:graphicFrame>
        <p:nvGraphicFramePr>
          <p:cNvPr id="1216518" name="Object 6"/>
          <p:cNvGraphicFramePr>
            <a:graphicFrameLocks noChangeAspect="1"/>
          </p:cNvGraphicFramePr>
          <p:nvPr/>
        </p:nvGraphicFramePr>
        <p:xfrm>
          <a:off x="2127250" y="468313"/>
          <a:ext cx="4876800" cy="923925"/>
        </p:xfrm>
        <a:graphic>
          <a:graphicData uri="http://schemas.openxmlformats.org/presentationml/2006/ole">
            <p:oleObj spid="_x0000_s54317" name="Equation" r:id="rId4" imgW="1941120" imgH="362160" progId="Equation.3">
              <p:embed/>
            </p:oleObj>
          </a:graphicData>
        </a:graphic>
      </p:graphicFrame>
      <p:graphicFrame>
        <p:nvGraphicFramePr>
          <p:cNvPr id="1216519" name="Object 7"/>
          <p:cNvGraphicFramePr>
            <a:graphicFrameLocks noChangeAspect="1"/>
          </p:cNvGraphicFramePr>
          <p:nvPr/>
        </p:nvGraphicFramePr>
        <p:xfrm>
          <a:off x="1593850" y="1306513"/>
          <a:ext cx="2647950" cy="923925"/>
        </p:xfrm>
        <a:graphic>
          <a:graphicData uri="http://schemas.openxmlformats.org/presentationml/2006/ole">
            <p:oleObj spid="_x0000_s54318" name="Equation" r:id="rId5" imgW="1051920" imgH="362160" progId="Equation.3">
              <p:embed/>
            </p:oleObj>
          </a:graphicData>
        </a:graphic>
      </p:graphicFrame>
      <p:graphicFrame>
        <p:nvGraphicFramePr>
          <p:cNvPr id="1216520" name="Object 8"/>
          <p:cNvGraphicFramePr>
            <a:graphicFrameLocks noChangeAspect="1"/>
          </p:cNvGraphicFramePr>
          <p:nvPr/>
        </p:nvGraphicFramePr>
        <p:xfrm>
          <a:off x="4184650" y="1535113"/>
          <a:ext cx="2232025" cy="509587"/>
        </p:xfrm>
        <a:graphic>
          <a:graphicData uri="http://schemas.openxmlformats.org/presentationml/2006/ole">
            <p:oleObj spid="_x0000_s54319" name="Equation" r:id="rId6" imgW="879840" imgH="190800" progId="Equation.3">
              <p:embed/>
            </p:oleObj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203450" y="2144713"/>
            <a:ext cx="4289425" cy="923925"/>
            <a:chOff x="1296" y="1680"/>
            <a:chExt cx="2702" cy="582"/>
          </a:xfrm>
        </p:grpSpPr>
        <p:graphicFrame>
          <p:nvGraphicFramePr>
            <p:cNvPr id="54284" name="Object 10"/>
            <p:cNvGraphicFramePr>
              <a:graphicFrameLocks noChangeAspect="1"/>
            </p:cNvGraphicFramePr>
            <p:nvPr/>
          </p:nvGraphicFramePr>
          <p:xfrm>
            <a:off x="1296" y="1680"/>
            <a:ext cx="1326" cy="582"/>
          </p:xfrm>
          <a:graphic>
            <a:graphicData uri="http://schemas.openxmlformats.org/presentationml/2006/ole">
              <p:oleObj spid="_x0000_s54320" name="Equation" r:id="rId7" imgW="831960" imgH="362160" progId="Equation.3">
                <p:embed/>
              </p:oleObj>
            </a:graphicData>
          </a:graphic>
        </p:graphicFrame>
        <p:graphicFrame>
          <p:nvGraphicFramePr>
            <p:cNvPr id="54285" name="Object 11"/>
            <p:cNvGraphicFramePr>
              <a:graphicFrameLocks noChangeAspect="1"/>
            </p:cNvGraphicFramePr>
            <p:nvPr/>
          </p:nvGraphicFramePr>
          <p:xfrm>
            <a:off x="2592" y="1824"/>
            <a:ext cx="1406" cy="321"/>
          </p:xfrm>
          <a:graphic>
            <a:graphicData uri="http://schemas.openxmlformats.org/presentationml/2006/ole">
              <p:oleObj spid="_x0000_s54321" name="Equation" r:id="rId8" imgW="879840" imgH="190800" progId="Equation.3">
                <p:embed/>
              </p:oleObj>
            </a:graphicData>
          </a:graphic>
        </p:graphicFrame>
      </p:grpSp>
      <p:graphicFrame>
        <p:nvGraphicFramePr>
          <p:cNvPr id="1216524" name="Object 12"/>
          <p:cNvGraphicFramePr>
            <a:graphicFrameLocks noChangeAspect="1"/>
          </p:cNvGraphicFramePr>
          <p:nvPr/>
        </p:nvGraphicFramePr>
        <p:xfrm>
          <a:off x="2203450" y="3059113"/>
          <a:ext cx="2105025" cy="923925"/>
        </p:xfrm>
        <a:graphic>
          <a:graphicData uri="http://schemas.openxmlformats.org/presentationml/2006/ole">
            <p:oleObj spid="_x0000_s54322" name="Equation" r:id="rId9" imgW="831960" imgH="362160" progId="Equation.3">
              <p:embed/>
            </p:oleObj>
          </a:graphicData>
        </a:graphic>
      </p:graphicFrame>
      <p:graphicFrame>
        <p:nvGraphicFramePr>
          <p:cNvPr id="1216525" name="Object 13"/>
          <p:cNvGraphicFramePr>
            <a:graphicFrameLocks noChangeAspect="1"/>
          </p:cNvGraphicFramePr>
          <p:nvPr/>
        </p:nvGraphicFramePr>
        <p:xfrm>
          <a:off x="4260850" y="3287713"/>
          <a:ext cx="2263775" cy="509587"/>
        </p:xfrm>
        <a:graphic>
          <a:graphicData uri="http://schemas.openxmlformats.org/presentationml/2006/ole">
            <p:oleObj spid="_x0000_s54323" name="Equation" r:id="rId10" imgW="898920" imgH="190800" progId="Equation.3">
              <p:embed/>
            </p:oleObj>
          </a:graphicData>
        </a:graphic>
      </p:graphicFrame>
      <p:graphicFrame>
        <p:nvGraphicFramePr>
          <p:cNvPr id="1216526" name="Object 14"/>
          <p:cNvGraphicFramePr>
            <a:graphicFrameLocks noChangeAspect="1"/>
          </p:cNvGraphicFramePr>
          <p:nvPr/>
        </p:nvGraphicFramePr>
        <p:xfrm>
          <a:off x="1593850" y="4016375"/>
          <a:ext cx="4506913" cy="522288"/>
        </p:xfrm>
        <a:graphic>
          <a:graphicData uri="http://schemas.openxmlformats.org/presentationml/2006/ole">
            <p:oleObj spid="_x0000_s54324" name="Equation" r:id="rId11" imgW="1749960" imgH="190800" progId="Equation.3">
              <p:embed/>
            </p:oleObj>
          </a:graphicData>
        </a:graphic>
      </p:graphicFrame>
      <p:graphicFrame>
        <p:nvGraphicFramePr>
          <p:cNvPr id="1216527" name="Object 15"/>
          <p:cNvGraphicFramePr>
            <a:graphicFrameLocks noChangeAspect="1"/>
          </p:cNvGraphicFramePr>
          <p:nvPr/>
        </p:nvGraphicFramePr>
        <p:xfrm>
          <a:off x="955675" y="4692650"/>
          <a:ext cx="3054350" cy="579438"/>
        </p:xfrm>
        <a:graphic>
          <a:graphicData uri="http://schemas.openxmlformats.org/presentationml/2006/ole">
            <p:oleObj spid="_x0000_s54325" name="Equation" r:id="rId12" imgW="1204920" imgH="219240" progId="Equation.DSMT4">
              <p:embed/>
            </p:oleObj>
          </a:graphicData>
        </a:graphic>
      </p:graphicFrame>
      <p:graphicFrame>
        <p:nvGraphicFramePr>
          <p:cNvPr id="1216528" name="Object 16"/>
          <p:cNvGraphicFramePr>
            <a:graphicFrameLocks noChangeAspect="1"/>
          </p:cNvGraphicFramePr>
          <p:nvPr/>
        </p:nvGraphicFramePr>
        <p:xfrm>
          <a:off x="4032250" y="4572000"/>
          <a:ext cx="827088" cy="855663"/>
        </p:xfrm>
        <a:graphic>
          <a:graphicData uri="http://schemas.openxmlformats.org/presentationml/2006/ole">
            <p:oleObj spid="_x0000_s54326" name="Equation" r:id="rId13" imgW="344160" imgH="362160" progId="Equation.3">
              <p:embed/>
            </p:oleObj>
          </a:graphicData>
        </a:graphic>
      </p:graphicFrame>
      <p:graphicFrame>
        <p:nvGraphicFramePr>
          <p:cNvPr id="1216529" name="Object 17"/>
          <p:cNvGraphicFramePr>
            <a:graphicFrameLocks noChangeAspect="1"/>
          </p:cNvGraphicFramePr>
          <p:nvPr/>
        </p:nvGraphicFramePr>
        <p:xfrm>
          <a:off x="4851400" y="4478338"/>
          <a:ext cx="4113213" cy="981075"/>
        </p:xfrm>
        <a:graphic>
          <a:graphicData uri="http://schemas.openxmlformats.org/presentationml/2006/ole">
            <p:oleObj spid="_x0000_s54327" name="Equation" r:id="rId14" imgW="1644840" imgH="381240" progId="Equation.DSMT4">
              <p:embed/>
            </p:oleObj>
          </a:graphicData>
        </a:graphic>
      </p:graphicFrame>
      <p:graphicFrame>
        <p:nvGraphicFramePr>
          <p:cNvPr id="1216530" name="Object 18"/>
          <p:cNvGraphicFramePr>
            <a:graphicFrameLocks noChangeAspect="1"/>
          </p:cNvGraphicFramePr>
          <p:nvPr/>
        </p:nvGraphicFramePr>
        <p:xfrm>
          <a:off x="1365250" y="5486400"/>
          <a:ext cx="4048125" cy="514350"/>
        </p:xfrm>
        <a:graphic>
          <a:graphicData uri="http://schemas.openxmlformats.org/presentationml/2006/ole">
            <p:oleObj spid="_x0000_s54328" name="Equation" r:id="rId15" imgW="1596960" imgH="190800" progId="Equation.3">
              <p:embed/>
            </p:oleObj>
          </a:graphicData>
        </a:graphic>
      </p:graphicFrame>
      <p:sp>
        <p:nvSpPr>
          <p:cNvPr id="1216531" name="Text Box 19"/>
          <p:cNvSpPr txBox="1">
            <a:spLocks noChangeArrowheads="1"/>
          </p:cNvSpPr>
          <p:nvPr/>
        </p:nvSpPr>
        <p:spPr bwMode="auto">
          <a:xfrm>
            <a:off x="6851650" y="1447800"/>
            <a:ext cx="1752600" cy="138271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110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101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011</a:t>
            </a:r>
            <a:r>
              <a:rPr kumimoji="1" lang="zh-CN" altLang="en-US">
                <a:latin typeface="Times New Roman" pitchFamily="18" charset="0"/>
              </a:rPr>
              <a:t>，</a:t>
            </a:r>
            <a:r>
              <a:rPr kumimoji="1" lang="en-US" altLang="zh-CN">
                <a:latin typeface="Times New Roman" pitchFamily="18" charset="0"/>
              </a:rPr>
              <a:t>000</a:t>
            </a:r>
          </a:p>
        </p:txBody>
      </p:sp>
      <p:sp>
        <p:nvSpPr>
          <p:cNvPr id="1216532" name="Rectangle 20"/>
          <p:cNvSpPr>
            <a:spLocks noGrp="1" noChangeArrowheads="1"/>
          </p:cNvSpPr>
          <p:nvPr>
            <p:ph type="title"/>
          </p:nvPr>
        </p:nvSpPr>
        <p:spPr>
          <a:xfrm>
            <a:off x="827088" y="303213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rgbClr val="008000"/>
                </a:solidFill>
              </a:rPr>
              <a:t>证</a:t>
            </a:r>
          </a:p>
        </p:txBody>
      </p:sp>
      <p:sp>
        <p:nvSpPr>
          <p:cNvPr id="54291" name="Rectangle 23">
            <a:hlinkClick r:id="rId16" action="ppaction://hlinksldjump"/>
          </p:cNvPr>
          <p:cNvSpPr>
            <a:spLocks noChangeArrowheads="1"/>
          </p:cNvSpPr>
          <p:nvPr/>
        </p:nvSpPr>
        <p:spPr bwMode="auto">
          <a:xfrm>
            <a:off x="7667625" y="62372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4292" name="Picture 24">
            <a:hlinkClick r:id="rId16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1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1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1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6" grpId="0" autoUpdateAnimBg="0"/>
      <p:bldP spid="1216517" grpId="0" autoUpdateAnimBg="0"/>
      <p:bldP spid="1216531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903288" y="3848100"/>
            <a:ext cx="79168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 sz="3200" i="1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:  </a:t>
            </a:r>
            <a:r>
              <a:rPr lang="zh-CN" altLang="en-US">
                <a:latin typeface="Times New Roman" pitchFamily="18" charset="0"/>
              </a:rPr>
              <a:t>可看成将 </a:t>
            </a:r>
            <a:r>
              <a:rPr lang="en-US" altLang="zh-CN" i="1">
                <a:latin typeface="Times New Roman" pitchFamily="18" charset="0"/>
              </a:rPr>
              <a:t>E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zh-CN" altLang="en-US">
                <a:latin typeface="Times New Roman" pitchFamily="18" charset="0"/>
              </a:rPr>
              <a:t>重复了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次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这是一个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重</a:t>
            </a:r>
          </a:p>
          <a:p>
            <a:pPr algn="l"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贝努里试验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.</a:t>
            </a:r>
            <a:endParaRPr lang="en-US" altLang="zh-CN">
              <a:latin typeface="Times New Roman" pitchFamily="18" charset="0"/>
            </a:endParaRPr>
          </a:p>
        </p:txBody>
      </p:sp>
      <p:pic>
        <p:nvPicPr>
          <p:cNvPr id="1227782" name="Picture 6" descr="TR00552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2400300"/>
            <a:ext cx="1981200" cy="154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7783" name="Rectangle 7"/>
          <p:cNvSpPr>
            <a:spLocks noChangeArrowheads="1"/>
          </p:cNvSpPr>
          <p:nvPr/>
        </p:nvSpPr>
        <p:spPr bwMode="auto">
          <a:xfrm>
            <a:off x="862013" y="282892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解</a:t>
            </a: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83185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27785" name="Object 9"/>
          <p:cNvGraphicFramePr>
            <a:graphicFrameLocks noChangeAspect="1"/>
          </p:cNvGraphicFramePr>
          <p:nvPr/>
        </p:nvGraphicFramePr>
        <p:xfrm>
          <a:off x="1476375" y="2887663"/>
          <a:ext cx="2447925" cy="530225"/>
        </p:xfrm>
        <a:graphic>
          <a:graphicData uri="http://schemas.openxmlformats.org/presentationml/2006/ole">
            <p:oleObj spid="_x0000_s55314" name="Equation" r:id="rId5" imgW="937080" imgH="209880" progId="Equation.DSMT4">
              <p:embed/>
            </p:oleObj>
          </a:graphicData>
        </a:graphic>
      </p:graphicFrame>
      <p:sp>
        <p:nvSpPr>
          <p:cNvPr id="1227786" name="Text Box 10"/>
          <p:cNvSpPr txBox="1">
            <a:spLocks noChangeArrowheads="1"/>
          </p:cNvSpPr>
          <p:nvPr/>
        </p:nvSpPr>
        <p:spPr bwMode="auto">
          <a:xfrm>
            <a:off x="915988" y="3341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latin typeface="Times New Roman" pitchFamily="18" charset="0"/>
                <a:ea typeface="黑体" pitchFamily="2" charset="-122"/>
              </a:rPr>
              <a:t>E</a:t>
            </a:r>
            <a:r>
              <a:rPr lang="en-US" altLang="zh-CN" baseline="-25000"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>
                <a:latin typeface="Times New Roman" pitchFamily="18" charset="0"/>
                <a:ea typeface="黑体" pitchFamily="2" charset="-122"/>
              </a:rPr>
              <a:t>：</a:t>
            </a:r>
            <a:r>
              <a:rPr lang="zh-CN" altLang="en-US">
                <a:latin typeface="Times New Roman" pitchFamily="18" charset="0"/>
              </a:rPr>
              <a:t>观察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局比赛甲是否获胜</a:t>
            </a:r>
            <a:r>
              <a:rPr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27787" name="Text Box 11"/>
          <p:cNvSpPr txBox="1">
            <a:spLocks noChangeArrowheads="1"/>
          </p:cNvSpPr>
          <p:nvPr/>
        </p:nvSpPr>
        <p:spPr bwMode="auto">
          <a:xfrm>
            <a:off x="846138" y="499110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设在</a:t>
            </a:r>
            <a:r>
              <a:rPr kumimoji="1" lang="en-US" altLang="zh-CN" i="1">
                <a:latin typeface="Times New Roman" pitchFamily="18" charset="0"/>
              </a:rPr>
              <a:t>n</a:t>
            </a:r>
            <a:r>
              <a:rPr kumimoji="1" lang="zh-CN" altLang="en-US">
                <a:latin typeface="Times New Roman" pitchFamily="18" charset="0"/>
              </a:rPr>
              <a:t>次试验中，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恰好出现 </a:t>
            </a:r>
            <a:r>
              <a:rPr kumimoji="1" lang="en-US" altLang="zh-CN" i="1">
                <a:latin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次的概率为：</a:t>
            </a:r>
          </a:p>
        </p:txBody>
      </p:sp>
      <p:graphicFrame>
        <p:nvGraphicFramePr>
          <p:cNvPr id="1227788" name="Object 12"/>
          <p:cNvGraphicFramePr>
            <a:graphicFrameLocks noChangeAspect="1"/>
          </p:cNvGraphicFramePr>
          <p:nvPr/>
        </p:nvGraphicFramePr>
        <p:xfrm>
          <a:off x="1836738" y="5584825"/>
          <a:ext cx="4116387" cy="600075"/>
        </p:xfrm>
        <a:graphic>
          <a:graphicData uri="http://schemas.openxmlformats.org/presentationml/2006/ole">
            <p:oleObj spid="_x0000_s55315" name="Equation" r:id="rId6" imgW="1558800" imgH="228960" progId="Equation.DSMT4">
              <p:embed/>
            </p:oleObj>
          </a:graphicData>
        </a:graphic>
      </p:graphicFrame>
      <p:sp>
        <p:nvSpPr>
          <p:cNvPr id="1227791" name="Rectangle 15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例</a:t>
            </a:r>
            <a:r>
              <a:rPr lang="en-US" altLang="zh-CN" sz="2800" dirty="0" smtClean="0"/>
              <a:t>6-3</a:t>
            </a:r>
          </a:p>
        </p:txBody>
      </p:sp>
      <p:sp>
        <p:nvSpPr>
          <p:cNvPr id="1227792" name="Text Box 16"/>
          <p:cNvSpPr txBox="1">
            <a:spLocks noChangeArrowheads="1"/>
          </p:cNvSpPr>
          <p:nvPr/>
        </p:nvSpPr>
        <p:spPr bwMode="auto">
          <a:xfrm>
            <a:off x="900113" y="1016000"/>
            <a:ext cx="792003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</a:rPr>
              <a:t>概率为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, </a:t>
            </a:r>
            <a:r>
              <a:rPr lang="en-US" altLang="zh-CN" i="1">
                <a:solidFill>
                  <a:srgbClr val="0000CC"/>
                </a:solidFill>
                <a:latin typeface="Times New Roman" pitchFamily="18" charset="0"/>
              </a:rPr>
              <a:t>p</a:t>
            </a:r>
            <a:r>
              <a:rPr lang="en-US" altLang="zh-CN">
                <a:solidFill>
                  <a:srgbClr val="0000CC"/>
                </a:solidFill>
                <a:latin typeface="Times New Roman" pitchFamily="18" charset="0"/>
              </a:rPr>
              <a:t>≥1/2,</a:t>
            </a:r>
            <a:r>
              <a:rPr lang="zh-CN" altLang="en-US">
                <a:solidFill>
                  <a:srgbClr val="0000CC"/>
                </a:solidFill>
              </a:rPr>
              <a:t>问对甲而言，采用三局二胜制有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</a:rPr>
              <a:t> 利，还是采用五局三胜制有利</a:t>
            </a:r>
            <a:r>
              <a:rPr lang="en-US" altLang="zh-CN">
                <a:solidFill>
                  <a:srgbClr val="0000CC"/>
                </a:solidFill>
              </a:rPr>
              <a:t>.</a:t>
            </a:r>
            <a:r>
              <a:rPr lang="zh-CN" altLang="en-US">
                <a:solidFill>
                  <a:srgbClr val="0000CC"/>
                </a:solidFill>
              </a:rPr>
              <a:t>设各局胜负相互独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rgbClr val="0000CC"/>
                </a:solidFill>
              </a:rPr>
              <a:t>立</a:t>
            </a:r>
            <a:r>
              <a:rPr lang="en-US" altLang="zh-CN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55308" name="Text Box 17"/>
          <p:cNvSpPr txBox="1">
            <a:spLocks noChangeArrowheads="1"/>
          </p:cNvSpPr>
          <p:nvPr/>
        </p:nvSpPr>
        <p:spPr bwMode="auto">
          <a:xfrm>
            <a:off x="1835150" y="663575"/>
            <a:ext cx="7129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CC"/>
                </a:solidFill>
              </a:rPr>
              <a:t>甲、乙两人进行乒乓球比赛，每局甲胜的</a:t>
            </a:r>
          </a:p>
        </p:txBody>
      </p:sp>
      <p:pic>
        <p:nvPicPr>
          <p:cNvPr id="55309" name="Picture 19">
            <a:hlinkClick r:id="rId7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7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77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77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 autoUpdateAnimBg="0"/>
      <p:bldP spid="1227783" grpId="0" autoUpdateAnimBg="0"/>
      <p:bldP spid="1227786" grpId="0" autoUpdateAnimBg="0"/>
      <p:bldP spid="12277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8" name="Rectangle 4"/>
          <p:cNvSpPr>
            <a:spLocks noChangeArrowheads="1"/>
          </p:cNvSpPr>
          <p:nvPr/>
        </p:nvSpPr>
        <p:spPr bwMode="auto">
          <a:xfrm>
            <a:off x="6346825" y="1989138"/>
            <a:ext cx="1524000" cy="1524000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3509" name="AutoShape 5" descr="BJ1124"/>
          <p:cNvSpPr>
            <a:spLocks noChangeArrowheads="1"/>
          </p:cNvSpPr>
          <p:nvPr/>
        </p:nvSpPr>
        <p:spPr bwMode="auto">
          <a:xfrm>
            <a:off x="6361113" y="2008188"/>
            <a:ext cx="1524000" cy="1524000"/>
          </a:xfrm>
          <a:prstGeom prst="rtTriangle">
            <a:avLst/>
          </a:prstGeom>
          <a:blipFill dpi="0" rotWithShape="0">
            <a:blip r:embed="rId4" cstate="print"/>
            <a:srcRect/>
            <a:stretch>
              <a:fillRect/>
            </a:stretch>
          </a:blip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3510" name="Object 6"/>
          <p:cNvGraphicFramePr>
            <a:graphicFrameLocks noChangeAspect="1"/>
          </p:cNvGraphicFramePr>
          <p:nvPr/>
        </p:nvGraphicFramePr>
        <p:xfrm>
          <a:off x="6651625" y="2903538"/>
          <a:ext cx="317500" cy="317500"/>
        </p:xfrm>
        <a:graphic>
          <a:graphicData uri="http://schemas.openxmlformats.org/presentationml/2006/ole">
            <p:oleObj spid="_x0000_s5149" name="Equation" r:id="rId5" imgW="317225" imgH="317225" progId="Equation.3">
              <p:embed/>
            </p:oleObj>
          </a:graphicData>
        </a:graphic>
      </p:graphicFrame>
      <p:graphicFrame>
        <p:nvGraphicFramePr>
          <p:cNvPr id="1173511" name="Object 7"/>
          <p:cNvGraphicFramePr>
            <a:graphicFrameLocks noChangeAspect="1"/>
          </p:cNvGraphicFramePr>
          <p:nvPr/>
        </p:nvGraphicFramePr>
        <p:xfrm>
          <a:off x="7261225" y="2293938"/>
          <a:ext cx="317500" cy="317500"/>
        </p:xfrm>
        <a:graphic>
          <a:graphicData uri="http://schemas.openxmlformats.org/presentationml/2006/ole">
            <p:oleObj spid="_x0000_s5150" name="Equation" r:id="rId6" imgW="317225" imgH="317225" progId="Equation.3">
              <p:embed/>
            </p:oleObj>
          </a:graphicData>
        </a:graphic>
      </p:graphicFrame>
      <p:graphicFrame>
        <p:nvGraphicFramePr>
          <p:cNvPr id="1173512" name="Object 8"/>
          <p:cNvGraphicFramePr>
            <a:graphicFrameLocks noChangeAspect="1"/>
          </p:cNvGraphicFramePr>
          <p:nvPr/>
        </p:nvGraphicFramePr>
        <p:xfrm>
          <a:off x="1352550" y="1247775"/>
          <a:ext cx="4406900" cy="825500"/>
        </p:xfrm>
        <a:graphic>
          <a:graphicData uri="http://schemas.openxmlformats.org/presentationml/2006/ole">
            <p:oleObj spid="_x0000_s5151" name="Equation" r:id="rId7" imgW="4406900" imgH="825500" progId="Equation.3">
              <p:embed/>
            </p:oleObj>
          </a:graphicData>
        </a:graphic>
      </p:graphicFrame>
      <p:graphicFrame>
        <p:nvGraphicFramePr>
          <p:cNvPr id="1173513" name="Object 9"/>
          <p:cNvGraphicFramePr>
            <a:graphicFrameLocks noChangeAspect="1"/>
          </p:cNvGraphicFramePr>
          <p:nvPr/>
        </p:nvGraphicFramePr>
        <p:xfrm>
          <a:off x="1331913" y="3835400"/>
          <a:ext cx="3744912" cy="520700"/>
        </p:xfrm>
        <a:graphic>
          <a:graphicData uri="http://schemas.openxmlformats.org/presentationml/2006/ole">
            <p:oleObj spid="_x0000_s5152" name="Equation" r:id="rId8" imgW="1548728" imgH="215806" progId="Equation.DSMT4">
              <p:embed/>
            </p:oleObj>
          </a:graphicData>
        </a:graphic>
      </p:graphicFrame>
      <p:sp>
        <p:nvSpPr>
          <p:cNvPr id="1173514" name="Rectangle 10"/>
          <p:cNvSpPr>
            <a:spLocks noChangeArrowheads="1"/>
          </p:cNvSpPr>
          <p:nvPr/>
        </p:nvSpPr>
        <p:spPr bwMode="auto">
          <a:xfrm>
            <a:off x="1238250" y="4724400"/>
            <a:ext cx="4916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latin typeface="Times New Roman" pitchFamily="18" charset="0"/>
              </a:rPr>
              <a:t>由此可见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互斥</a:t>
            </a:r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但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不独立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73515" name="Object 11"/>
          <p:cNvGraphicFramePr>
            <a:graphicFrameLocks noChangeAspect="1"/>
          </p:cNvGraphicFramePr>
          <p:nvPr/>
        </p:nvGraphicFramePr>
        <p:xfrm>
          <a:off x="1390650" y="2279650"/>
          <a:ext cx="2120900" cy="431800"/>
        </p:xfrm>
        <a:graphic>
          <a:graphicData uri="http://schemas.openxmlformats.org/presentationml/2006/ole">
            <p:oleObj spid="_x0000_s5153" name="Equation" r:id="rId9" imgW="2120900" imgH="431800" progId="Equation.DSMT4">
              <p:embed/>
            </p:oleObj>
          </a:graphicData>
        </a:graphic>
      </p:graphicFrame>
      <p:graphicFrame>
        <p:nvGraphicFramePr>
          <p:cNvPr id="1173516" name="Object 12"/>
          <p:cNvGraphicFramePr>
            <a:graphicFrameLocks noChangeAspect="1"/>
          </p:cNvGraphicFramePr>
          <p:nvPr/>
        </p:nvGraphicFramePr>
        <p:xfrm>
          <a:off x="1371600" y="2895600"/>
          <a:ext cx="2286000" cy="825500"/>
        </p:xfrm>
        <a:graphic>
          <a:graphicData uri="http://schemas.openxmlformats.org/presentationml/2006/ole">
            <p:oleObj spid="_x0000_s5154" name="Equation" r:id="rId10" imgW="2286000" imgH="825500" progId="Equation.3">
              <p:embed/>
            </p:oleObj>
          </a:graphicData>
        </a:graphic>
      </p:graphicFrame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1338263" y="74771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又如</a:t>
            </a:r>
            <a:r>
              <a:rPr lang="en-US" altLang="zh-CN">
                <a:solidFill>
                  <a:srgbClr val="B40000"/>
                </a:solidFill>
                <a:latin typeface="Times New Roman" pitchFamily="18" charset="0"/>
                <a:ea typeface="黑体" pitchFamily="2" charset="-122"/>
              </a:rPr>
              <a:t>:</a:t>
            </a:r>
          </a:p>
        </p:txBody>
      </p:sp>
      <p:sp>
        <p:nvSpPr>
          <p:cNvPr id="1173518" name="Rectangle 14"/>
          <p:cNvSpPr>
            <a:spLocks noChangeArrowheads="1"/>
          </p:cNvSpPr>
          <p:nvPr/>
        </p:nvSpPr>
        <p:spPr bwMode="auto">
          <a:xfrm>
            <a:off x="4114800" y="5457825"/>
            <a:ext cx="2773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相互独立</a:t>
            </a:r>
            <a:r>
              <a:rPr lang="en-US" altLang="zh-CN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276600" y="5562600"/>
            <a:ext cx="838200" cy="290513"/>
            <a:chOff x="2352" y="3552"/>
            <a:chExt cx="528" cy="183"/>
          </a:xfrm>
        </p:grpSpPr>
        <p:sp>
          <p:nvSpPr>
            <p:cNvPr id="5135" name="Line 16"/>
            <p:cNvSpPr>
              <a:spLocks noChangeShapeType="1"/>
            </p:cNvSpPr>
            <p:nvPr/>
          </p:nvSpPr>
          <p:spPr bwMode="auto">
            <a:xfrm flipH="1">
              <a:off x="2496" y="3552"/>
              <a:ext cx="192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136" name="Line 17"/>
            <p:cNvSpPr>
              <a:spLocks noChangeShapeType="1"/>
            </p:cNvSpPr>
            <p:nvPr/>
          </p:nvSpPr>
          <p:spPr bwMode="auto">
            <a:xfrm>
              <a:off x="2352" y="3648"/>
              <a:ext cx="5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73522" name="Rectangle 18"/>
          <p:cNvSpPr>
            <a:spLocks noChangeArrowheads="1"/>
          </p:cNvSpPr>
          <p:nvPr/>
        </p:nvSpPr>
        <p:spPr bwMode="auto">
          <a:xfrm>
            <a:off x="1219200" y="5387975"/>
            <a:ext cx="2416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两事件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互斥</a:t>
            </a:r>
            <a:endParaRPr lang="zh-CN" altLang="en-US"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7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17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17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3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3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508" grpId="0" animBg="1"/>
      <p:bldP spid="1173509" grpId="0" animBg="1"/>
      <p:bldP spid="1173514" grpId="0" autoUpdateAnimBg="0"/>
      <p:bldP spid="1173517" grpId="0"/>
      <p:bldP spid="1173518" grpId="0" build="p" autoUpdateAnimBg="0"/>
      <p:bldP spid="1173522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04" name="Object 4"/>
          <p:cNvGraphicFramePr>
            <a:graphicFrameLocks noChangeAspect="1"/>
          </p:cNvGraphicFramePr>
          <p:nvPr/>
        </p:nvGraphicFramePr>
        <p:xfrm>
          <a:off x="892175" y="1835150"/>
          <a:ext cx="2717800" cy="393700"/>
        </p:xfrm>
        <a:graphic>
          <a:graphicData uri="http://schemas.openxmlformats.org/presentationml/2006/ole">
            <p:oleObj spid="_x0000_s56355" name="Equation" r:id="rId4" imgW="2717800" imgH="393700" progId="Equation.3">
              <p:embed/>
            </p:oleObj>
          </a:graphicData>
        </a:graphic>
      </p:graphicFrame>
      <p:sp>
        <p:nvSpPr>
          <p:cNvPr id="1228805" name="Text Box 5"/>
          <p:cNvSpPr txBox="1">
            <a:spLocks noChangeArrowheads="1"/>
          </p:cNvSpPr>
          <p:nvPr/>
        </p:nvSpPr>
        <p:spPr bwMode="auto">
          <a:xfrm>
            <a:off x="1143000" y="2368550"/>
            <a:ext cx="1343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28806" name="Rectangle 6"/>
          <p:cNvSpPr>
            <a:spLocks noChangeArrowheads="1"/>
          </p:cNvSpPr>
          <p:nvPr/>
        </p:nvSpPr>
        <p:spPr bwMode="auto">
          <a:xfrm>
            <a:off x="2743200" y="2368550"/>
            <a:ext cx="1700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28807" name="Rectangle 7"/>
          <p:cNvSpPr>
            <a:spLocks noChangeArrowheads="1"/>
          </p:cNvSpPr>
          <p:nvPr/>
        </p:nvSpPr>
        <p:spPr bwMode="auto">
          <a:xfrm>
            <a:off x="4800600" y="2368550"/>
            <a:ext cx="173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;</a:t>
            </a:r>
          </a:p>
        </p:txBody>
      </p:sp>
      <p:graphicFrame>
        <p:nvGraphicFramePr>
          <p:cNvPr id="1228808" name="Object 8"/>
          <p:cNvGraphicFramePr>
            <a:graphicFrameLocks noChangeAspect="1"/>
          </p:cNvGraphicFramePr>
          <p:nvPr/>
        </p:nvGraphicFramePr>
        <p:xfrm>
          <a:off x="1349375" y="3740150"/>
          <a:ext cx="3073400" cy="444500"/>
        </p:xfrm>
        <a:graphic>
          <a:graphicData uri="http://schemas.openxmlformats.org/presentationml/2006/ole">
            <p:oleObj spid="_x0000_s56356" name="Equation" r:id="rId5" imgW="3073400" imgH="444500" progId="Equation.3">
              <p:embed/>
            </p:oleObj>
          </a:graphicData>
        </a:graphic>
      </p:graphicFrame>
      <p:graphicFrame>
        <p:nvGraphicFramePr>
          <p:cNvPr id="1228809" name="Object 9"/>
          <p:cNvGraphicFramePr>
            <a:graphicFrameLocks noChangeAspect="1"/>
          </p:cNvGraphicFramePr>
          <p:nvPr/>
        </p:nvGraphicFramePr>
        <p:xfrm>
          <a:off x="892175" y="3054350"/>
          <a:ext cx="6567488" cy="444500"/>
        </p:xfrm>
        <a:graphic>
          <a:graphicData uri="http://schemas.openxmlformats.org/presentationml/2006/ole">
            <p:oleObj spid="_x0000_s56357" name="Equation" r:id="rId6" imgW="6184900" imgH="444500" progId="Equation.3">
              <p:embed/>
            </p:oleObj>
          </a:graphicData>
        </a:graphic>
      </p:graphicFrame>
      <p:graphicFrame>
        <p:nvGraphicFramePr>
          <p:cNvPr id="1228810" name="Object 10"/>
          <p:cNvGraphicFramePr>
            <a:graphicFrameLocks noChangeAspect="1"/>
          </p:cNvGraphicFramePr>
          <p:nvPr/>
        </p:nvGraphicFramePr>
        <p:xfrm>
          <a:off x="1806575" y="4419600"/>
          <a:ext cx="3378200" cy="533400"/>
        </p:xfrm>
        <a:graphic>
          <a:graphicData uri="http://schemas.openxmlformats.org/presentationml/2006/ole">
            <p:oleObj spid="_x0000_s56358" name="Equation" r:id="rId7" imgW="3378200" imgH="533400" progId="Equation.3">
              <p:embed/>
            </p:oleObj>
          </a:graphicData>
        </a:graphic>
      </p:graphicFrame>
      <p:graphicFrame>
        <p:nvGraphicFramePr>
          <p:cNvPr id="1228811" name="Object 11"/>
          <p:cNvGraphicFramePr>
            <a:graphicFrameLocks noChangeAspect="1"/>
          </p:cNvGraphicFramePr>
          <p:nvPr/>
        </p:nvGraphicFramePr>
        <p:xfrm>
          <a:off x="1778000" y="5181600"/>
          <a:ext cx="2692400" cy="508000"/>
        </p:xfrm>
        <a:graphic>
          <a:graphicData uri="http://schemas.openxmlformats.org/presentationml/2006/ole">
            <p:oleObj spid="_x0000_s56359" name="Equation" r:id="rId8" imgW="2692400" imgH="508000" progId="Equation.3">
              <p:embed/>
            </p:oleObj>
          </a:graphicData>
        </a:graphic>
      </p:graphicFrame>
      <p:graphicFrame>
        <p:nvGraphicFramePr>
          <p:cNvPr id="1228812" name="Object 12"/>
          <p:cNvGraphicFramePr>
            <a:graphicFrameLocks noChangeAspect="1"/>
          </p:cNvGraphicFramePr>
          <p:nvPr/>
        </p:nvGraphicFramePr>
        <p:xfrm>
          <a:off x="892175" y="692150"/>
          <a:ext cx="5181600" cy="444500"/>
        </p:xfrm>
        <a:graphic>
          <a:graphicData uri="http://schemas.openxmlformats.org/presentationml/2006/ole">
            <p:oleObj spid="_x0000_s56360" name="Equation" r:id="rId9" imgW="4978400" imgH="444500" progId="Equation.3">
              <p:embed/>
            </p:oleObj>
          </a:graphicData>
        </a:graphic>
      </p:graphicFrame>
      <p:graphicFrame>
        <p:nvGraphicFramePr>
          <p:cNvPr id="1228813" name="Object 13"/>
          <p:cNvGraphicFramePr>
            <a:graphicFrameLocks noChangeAspect="1"/>
          </p:cNvGraphicFramePr>
          <p:nvPr/>
        </p:nvGraphicFramePr>
        <p:xfrm>
          <a:off x="6149975" y="692150"/>
          <a:ext cx="2590800" cy="444500"/>
        </p:xfrm>
        <a:graphic>
          <a:graphicData uri="http://schemas.openxmlformats.org/presentationml/2006/ole">
            <p:oleObj spid="_x0000_s56361" name="Equation" r:id="rId10" imgW="2590800" imgH="444500" progId="Equation.3">
              <p:embed/>
            </p:oleObj>
          </a:graphicData>
        </a:graphic>
      </p:graphicFrame>
      <p:graphicFrame>
        <p:nvGraphicFramePr>
          <p:cNvPr id="1228814" name="Object 14"/>
          <p:cNvGraphicFramePr>
            <a:graphicFrameLocks noChangeAspect="1"/>
          </p:cNvGraphicFramePr>
          <p:nvPr/>
        </p:nvGraphicFramePr>
        <p:xfrm>
          <a:off x="892175" y="1301750"/>
          <a:ext cx="6692900" cy="431800"/>
        </p:xfrm>
        <a:graphic>
          <a:graphicData uri="http://schemas.openxmlformats.org/presentationml/2006/ole">
            <p:oleObj spid="_x0000_s56362" name="Equation" r:id="rId11" imgW="6692900" imgH="4318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716463" y="3603625"/>
            <a:ext cx="3962400" cy="762000"/>
            <a:chOff x="3112" y="2372"/>
            <a:chExt cx="2496" cy="480"/>
          </a:xfrm>
        </p:grpSpPr>
        <p:sp>
          <p:nvSpPr>
            <p:cNvPr id="56336" name="Rectangle 16" descr="A-2-048"/>
            <p:cNvSpPr>
              <a:spLocks noChangeArrowheads="1"/>
            </p:cNvSpPr>
            <p:nvPr/>
          </p:nvSpPr>
          <p:spPr bwMode="auto">
            <a:xfrm>
              <a:off x="3112" y="2372"/>
              <a:ext cx="2496" cy="480"/>
            </a:xfrm>
            <a:prstGeom prst="rect">
              <a:avLst/>
            </a:prstGeom>
            <a:blipFill dpi="0" rotWithShape="0">
              <a:blip r:embed="rId12" cstate="print"/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6330" name="Object 17"/>
            <p:cNvGraphicFramePr>
              <a:graphicFrameLocks noChangeAspect="1"/>
            </p:cNvGraphicFramePr>
            <p:nvPr/>
          </p:nvGraphicFramePr>
          <p:xfrm>
            <a:off x="3120" y="2448"/>
            <a:ext cx="2424" cy="358"/>
          </p:xfrm>
          <a:graphic>
            <a:graphicData uri="http://schemas.openxmlformats.org/presentationml/2006/ole">
              <p:oleObj spid="_x0000_s56363" name="Equation" r:id="rId13" imgW="1453680" imgH="219240" progId="Equation.3">
                <p:embed/>
              </p:oleObj>
            </a:graphicData>
          </a:graphic>
        </p:graphicFrame>
      </p:grpSp>
      <p:pic>
        <p:nvPicPr>
          <p:cNvPr id="56335" name="Picture 21">
            <a:hlinkClick r:id="rId1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2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05" grpId="0" build="p" autoUpdateAnimBg="0"/>
      <p:bldP spid="1228806" grpId="0" build="p" autoUpdateAnimBg="0"/>
      <p:bldP spid="122880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828" name="Object 4"/>
          <p:cNvGraphicFramePr>
            <a:graphicFrameLocks noChangeAspect="1"/>
          </p:cNvGraphicFramePr>
          <p:nvPr/>
        </p:nvGraphicFramePr>
        <p:xfrm>
          <a:off x="979488" y="3852863"/>
          <a:ext cx="6816725" cy="431800"/>
        </p:xfrm>
        <a:graphic>
          <a:graphicData uri="http://schemas.openxmlformats.org/presentationml/2006/ole">
            <p:oleObj spid="_x0000_s57382" name="Equation" r:id="rId4" imgW="6553200" imgH="431800" progId="Equation.3">
              <p:embed/>
            </p:oleObj>
          </a:graphicData>
        </a:graphic>
      </p:graphicFrame>
      <p:graphicFrame>
        <p:nvGraphicFramePr>
          <p:cNvPr id="1229829" name="Object 5"/>
          <p:cNvGraphicFramePr>
            <a:graphicFrameLocks noChangeAspect="1"/>
          </p:cNvGraphicFramePr>
          <p:nvPr/>
        </p:nvGraphicFramePr>
        <p:xfrm>
          <a:off x="1360488" y="5072063"/>
          <a:ext cx="5105400" cy="533400"/>
        </p:xfrm>
        <a:graphic>
          <a:graphicData uri="http://schemas.openxmlformats.org/presentationml/2006/ole">
            <p:oleObj spid="_x0000_s57383" name="Equation" r:id="rId5" imgW="5105400" imgH="533400" progId="Equation.3">
              <p:embed/>
            </p:oleObj>
          </a:graphicData>
        </a:graphic>
      </p:graphicFrame>
      <p:graphicFrame>
        <p:nvGraphicFramePr>
          <p:cNvPr id="1229830" name="Object 6"/>
          <p:cNvGraphicFramePr>
            <a:graphicFrameLocks noChangeAspect="1"/>
          </p:cNvGraphicFramePr>
          <p:nvPr/>
        </p:nvGraphicFramePr>
        <p:xfrm>
          <a:off x="903288" y="4475163"/>
          <a:ext cx="4673600" cy="444500"/>
        </p:xfrm>
        <a:graphic>
          <a:graphicData uri="http://schemas.openxmlformats.org/presentationml/2006/ole">
            <p:oleObj spid="_x0000_s57384" name="Equation" r:id="rId6" imgW="4673600" imgH="444500" progId="Equation.3">
              <p:embed/>
            </p:oleObj>
          </a:graphicData>
        </a:graphic>
      </p:graphicFrame>
      <p:graphicFrame>
        <p:nvGraphicFramePr>
          <p:cNvPr id="1229831" name="Object 7"/>
          <p:cNvGraphicFramePr>
            <a:graphicFrameLocks noChangeAspect="1"/>
          </p:cNvGraphicFramePr>
          <p:nvPr/>
        </p:nvGraphicFramePr>
        <p:xfrm>
          <a:off x="925513" y="677863"/>
          <a:ext cx="7607300" cy="444500"/>
        </p:xfrm>
        <a:graphic>
          <a:graphicData uri="http://schemas.openxmlformats.org/presentationml/2006/ole">
            <p:oleObj spid="_x0000_s57385" name="Equation" r:id="rId7" imgW="7607300" imgH="444500" progId="Equation.3">
              <p:embed/>
            </p:oleObj>
          </a:graphicData>
        </a:graphic>
      </p:graphicFrame>
      <p:graphicFrame>
        <p:nvGraphicFramePr>
          <p:cNvPr id="1229832" name="Object 8"/>
          <p:cNvGraphicFramePr>
            <a:graphicFrameLocks noChangeAspect="1"/>
          </p:cNvGraphicFramePr>
          <p:nvPr/>
        </p:nvGraphicFramePr>
        <p:xfrm>
          <a:off x="1436688" y="1211263"/>
          <a:ext cx="6908800" cy="431800"/>
        </p:xfrm>
        <a:graphic>
          <a:graphicData uri="http://schemas.openxmlformats.org/presentationml/2006/ole">
            <p:oleObj spid="_x0000_s57386" name="Equation" r:id="rId8" imgW="6908800" imgH="431800" progId="Equation.3">
              <p:embed/>
            </p:oleObj>
          </a:graphicData>
        </a:graphic>
      </p:graphicFrame>
      <p:graphicFrame>
        <p:nvGraphicFramePr>
          <p:cNvPr id="1229833" name="Object 9"/>
          <p:cNvGraphicFramePr>
            <a:graphicFrameLocks noChangeAspect="1"/>
          </p:cNvGraphicFramePr>
          <p:nvPr/>
        </p:nvGraphicFramePr>
        <p:xfrm>
          <a:off x="3189288" y="1779588"/>
          <a:ext cx="2667000" cy="393700"/>
        </p:xfrm>
        <a:graphic>
          <a:graphicData uri="http://schemas.openxmlformats.org/presentationml/2006/ole">
            <p:oleObj spid="_x0000_s57387" name="Equation" r:id="rId9" imgW="2667000" imgH="393700" progId="Equation.3">
              <p:embed/>
            </p:oleObj>
          </a:graphicData>
        </a:graphic>
      </p:graphicFrame>
      <p:sp>
        <p:nvSpPr>
          <p:cNvPr id="1229834" name="Text Box 10"/>
          <p:cNvSpPr txBox="1">
            <a:spLocks noChangeArrowheads="1"/>
          </p:cNvSpPr>
          <p:nvPr/>
        </p:nvSpPr>
        <p:spPr bwMode="auto">
          <a:xfrm>
            <a:off x="1558925" y="31924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solidFill>
                  <a:srgbClr val="0099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29835" name="Rectangle 11"/>
          <p:cNvSpPr>
            <a:spLocks noChangeArrowheads="1"/>
          </p:cNvSpPr>
          <p:nvPr/>
        </p:nvSpPr>
        <p:spPr bwMode="auto">
          <a:xfrm>
            <a:off x="3616325" y="3167063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乙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甲甲</a:t>
            </a:r>
            <a:r>
              <a:rPr kumimoji="1" lang="zh-CN" altLang="en-US">
                <a:solidFill>
                  <a:srgbClr val="0099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,</a:t>
            </a:r>
          </a:p>
        </p:txBody>
      </p:sp>
      <p:sp>
        <p:nvSpPr>
          <p:cNvPr id="1229836" name="Rectangle 12"/>
          <p:cNvSpPr>
            <a:spLocks noChangeArrowheads="1"/>
          </p:cNvSpPr>
          <p:nvPr/>
        </p:nvSpPr>
        <p:spPr bwMode="auto">
          <a:xfrm>
            <a:off x="5673725" y="3167063"/>
            <a:ext cx="3001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甲甲</a:t>
            </a:r>
            <a:r>
              <a:rPr kumimoji="1" lang="zh-CN" altLang="en-US">
                <a:solidFill>
                  <a:srgbClr val="0000FF"/>
                </a:solidFill>
                <a:latin typeface="Times New Roman" pitchFamily="18" charset="0"/>
              </a:rPr>
              <a:t>乙</a:t>
            </a:r>
            <a:r>
              <a:rPr kumimoji="1" lang="zh-CN" altLang="en-US">
                <a:solidFill>
                  <a:srgbClr val="009900"/>
                </a:solidFill>
                <a:latin typeface="Times New Roman" pitchFamily="18" charset="0"/>
              </a:rPr>
              <a:t>甲</a:t>
            </a:r>
            <a:r>
              <a:rPr kumimoji="1" lang="zh-CN" altLang="en-US">
                <a:latin typeface="Times New Roman" pitchFamily="18" charset="0"/>
              </a:rPr>
              <a:t>”</a:t>
            </a:r>
            <a:r>
              <a:rPr kumimoji="1" lang="en-US" altLang="zh-CN">
                <a:latin typeface="Times New Roman" pitchFamily="18" charset="0"/>
              </a:rPr>
              <a:t>;</a:t>
            </a:r>
            <a:r>
              <a:rPr kumimoji="1" lang="en-US" altLang="zh-CN">
                <a:latin typeface="Times New Roman" pitchFamily="18" charset="0"/>
                <a:cs typeface="Times New Roman" pitchFamily="18" charset="0"/>
              </a:rPr>
              <a:t> ······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1229837" name="Text Box 13"/>
          <p:cNvSpPr txBox="1">
            <a:spLocks noChangeArrowheads="1"/>
          </p:cNvSpPr>
          <p:nvPr/>
        </p:nvSpPr>
        <p:spPr bwMode="auto">
          <a:xfrm>
            <a:off x="827088" y="1719263"/>
            <a:ext cx="3024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如：</a:t>
            </a:r>
            <a:r>
              <a:rPr kumimoji="1" lang="zh-CN" altLang="en-US">
                <a:solidFill>
                  <a:srgbClr val="D60093"/>
                </a:solidFill>
                <a:latin typeface="Times New Roman" pitchFamily="18" charset="0"/>
              </a:rPr>
              <a:t>比赛</a:t>
            </a:r>
            <a:r>
              <a:rPr kumimoji="1" lang="en-US" altLang="zh-CN">
                <a:solidFill>
                  <a:srgbClr val="D60093"/>
                </a:solidFill>
                <a:latin typeface="Times New Roman" pitchFamily="18" charset="0"/>
              </a:rPr>
              <a:t>3</a:t>
            </a:r>
            <a:r>
              <a:rPr kumimoji="1" lang="zh-CN" altLang="en-US">
                <a:solidFill>
                  <a:srgbClr val="D60093"/>
                </a:solidFill>
                <a:latin typeface="Times New Roman" pitchFamily="18" charset="0"/>
              </a:rPr>
              <a:t>局，</a:t>
            </a:r>
          </a:p>
        </p:txBody>
      </p:sp>
      <p:sp>
        <p:nvSpPr>
          <p:cNvPr id="1229838" name="Text Box 14"/>
          <p:cNvSpPr txBox="1">
            <a:spLocks noChangeArrowheads="1"/>
          </p:cNvSpPr>
          <p:nvPr/>
        </p:nvSpPr>
        <p:spPr bwMode="auto">
          <a:xfrm>
            <a:off x="3113088" y="2176463"/>
            <a:ext cx="1968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>
                <a:latin typeface="Times New Roman" pitchFamily="18" charset="0"/>
              </a:rPr>
              <a:t>“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甲甲甲</a:t>
            </a:r>
            <a:r>
              <a:rPr kumimoji="1" lang="zh-CN" altLang="en-US">
                <a:latin typeface="Times New Roman" pitchFamily="18" charset="0"/>
              </a:rPr>
              <a:t>”；</a:t>
            </a:r>
          </a:p>
        </p:txBody>
      </p:sp>
      <p:graphicFrame>
        <p:nvGraphicFramePr>
          <p:cNvPr id="1229839" name="Object 15"/>
          <p:cNvGraphicFramePr>
            <a:graphicFrameLocks noChangeAspect="1"/>
          </p:cNvGraphicFramePr>
          <p:nvPr/>
        </p:nvGraphicFramePr>
        <p:xfrm>
          <a:off x="3151188" y="2716213"/>
          <a:ext cx="3390900" cy="431800"/>
        </p:xfrm>
        <a:graphic>
          <a:graphicData uri="http://schemas.openxmlformats.org/presentationml/2006/ole">
            <p:oleObj spid="_x0000_s57388" name="Equation" r:id="rId10" imgW="3390900" imgH="431800" progId="Equation.3">
              <p:embed/>
            </p:oleObj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580063" y="4322763"/>
            <a:ext cx="3352800" cy="762000"/>
            <a:chOff x="3112" y="2372"/>
            <a:chExt cx="2496" cy="480"/>
          </a:xfrm>
        </p:grpSpPr>
        <p:sp>
          <p:nvSpPr>
            <p:cNvPr id="57363" name="Rectangle 17" descr="A-2-048"/>
            <p:cNvSpPr>
              <a:spLocks noChangeArrowheads="1"/>
            </p:cNvSpPr>
            <p:nvPr/>
          </p:nvSpPr>
          <p:spPr bwMode="auto">
            <a:xfrm>
              <a:off x="3112" y="2372"/>
              <a:ext cx="2496" cy="480"/>
            </a:xfrm>
            <a:prstGeom prst="rect">
              <a:avLst/>
            </a:prstGeom>
            <a:blipFill dpi="0" rotWithShape="0">
              <a:blip r:embed="rId11" cstate="print"/>
              <a:srcRect/>
              <a:stretch>
                <a:fillRect/>
              </a:stretch>
            </a:blip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7354" name="Object 18"/>
            <p:cNvGraphicFramePr>
              <a:graphicFrameLocks noChangeAspect="1"/>
            </p:cNvGraphicFramePr>
            <p:nvPr/>
          </p:nvGraphicFramePr>
          <p:xfrm>
            <a:off x="3120" y="2448"/>
            <a:ext cx="2424" cy="358"/>
          </p:xfrm>
          <a:graphic>
            <a:graphicData uri="http://schemas.openxmlformats.org/presentationml/2006/ole">
              <p:oleObj spid="_x0000_s57389" name="Equation" r:id="rId12" imgW="1453680" imgH="219240" progId="Equation.3">
                <p:embed/>
              </p:oleObj>
            </a:graphicData>
          </a:graphic>
        </p:graphicFrame>
      </p:grpSp>
      <p:graphicFrame>
        <p:nvGraphicFramePr>
          <p:cNvPr id="1229843" name="Object 19"/>
          <p:cNvGraphicFramePr>
            <a:graphicFrameLocks noChangeAspect="1"/>
          </p:cNvGraphicFramePr>
          <p:nvPr/>
        </p:nvGraphicFramePr>
        <p:xfrm>
          <a:off x="1370013" y="5713413"/>
          <a:ext cx="4292600" cy="508000"/>
        </p:xfrm>
        <a:graphic>
          <a:graphicData uri="http://schemas.openxmlformats.org/presentationml/2006/ole">
            <p:oleObj spid="_x0000_s57390" name="Equation" r:id="rId13" imgW="4292600" imgH="508000" progId="Equation.3">
              <p:embed/>
            </p:oleObj>
          </a:graphicData>
        </a:graphic>
      </p:graphicFrame>
      <p:sp>
        <p:nvSpPr>
          <p:cNvPr id="1229845" name="Text Box 21"/>
          <p:cNvSpPr txBox="1">
            <a:spLocks noChangeArrowheads="1"/>
          </p:cNvSpPr>
          <p:nvPr/>
        </p:nvSpPr>
        <p:spPr bwMode="auto">
          <a:xfrm>
            <a:off x="1541463" y="26177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D60093"/>
                </a:solidFill>
                <a:latin typeface="Times New Roman" pitchFamily="18" charset="0"/>
              </a:rPr>
              <a:t>比赛</a:t>
            </a:r>
            <a:r>
              <a:rPr kumimoji="1" lang="en-US" altLang="zh-CN">
                <a:solidFill>
                  <a:srgbClr val="D60093"/>
                </a:solidFill>
                <a:latin typeface="Times New Roman" pitchFamily="18" charset="0"/>
              </a:rPr>
              <a:t>4</a:t>
            </a:r>
            <a:r>
              <a:rPr kumimoji="1" lang="zh-CN" altLang="en-US">
                <a:solidFill>
                  <a:srgbClr val="D60093"/>
                </a:solidFill>
                <a:latin typeface="Times New Roman" pitchFamily="18" charset="0"/>
              </a:rPr>
              <a:t>局，</a:t>
            </a:r>
            <a:endParaRPr kumimoji="1" lang="zh-CN" altLang="en-US">
              <a:latin typeface="Times New Roman" pitchFamily="18" charset="0"/>
            </a:endParaRPr>
          </a:p>
        </p:txBody>
      </p:sp>
      <p:pic>
        <p:nvPicPr>
          <p:cNvPr id="57362" name="Picture 25">
            <a:hlinkClick r:id="rId1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9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2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2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34" grpId="0" build="p" autoUpdateAnimBg="0"/>
      <p:bldP spid="1229835" grpId="0" build="p" autoUpdateAnimBg="0"/>
      <p:bldP spid="1229836" grpId="0" build="p" autoUpdateAnimBg="0"/>
      <p:bldP spid="1229837" grpId="0" build="p" autoUpdateAnimBg="0"/>
      <p:bldP spid="1229838" grpId="0" build="p" autoUpdateAnimBg="0"/>
      <p:bldP spid="1229845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0852" name="Object 4"/>
          <p:cNvGraphicFramePr>
            <a:graphicFrameLocks noChangeAspect="1"/>
          </p:cNvGraphicFramePr>
          <p:nvPr/>
        </p:nvGraphicFramePr>
        <p:xfrm>
          <a:off x="976313" y="838200"/>
          <a:ext cx="5892800" cy="469900"/>
        </p:xfrm>
        <a:graphic>
          <a:graphicData uri="http://schemas.openxmlformats.org/presentationml/2006/ole">
            <p:oleObj spid="_x0000_s58389" name="Equation" r:id="rId4" imgW="5892800" imgH="469900" progId="Equation.3">
              <p:embed/>
            </p:oleObj>
          </a:graphicData>
        </a:graphic>
      </p:graphicFrame>
      <p:graphicFrame>
        <p:nvGraphicFramePr>
          <p:cNvPr id="1230853" name="Object 5"/>
          <p:cNvGraphicFramePr>
            <a:graphicFrameLocks noChangeAspect="1"/>
          </p:cNvGraphicFramePr>
          <p:nvPr/>
        </p:nvGraphicFramePr>
        <p:xfrm>
          <a:off x="2957513" y="1676400"/>
          <a:ext cx="3251200" cy="469900"/>
        </p:xfrm>
        <a:graphic>
          <a:graphicData uri="http://schemas.openxmlformats.org/presentationml/2006/ole">
            <p:oleObj spid="_x0000_s58390" name="Equation" r:id="rId5" imgW="3251200" imgH="469900" progId="Equation.3">
              <p:embed/>
            </p:oleObj>
          </a:graphicData>
        </a:graphic>
      </p:graphicFrame>
      <p:graphicFrame>
        <p:nvGraphicFramePr>
          <p:cNvPr id="1230854" name="Object 6"/>
          <p:cNvGraphicFramePr>
            <a:graphicFrameLocks noChangeAspect="1"/>
          </p:cNvGraphicFramePr>
          <p:nvPr/>
        </p:nvGraphicFramePr>
        <p:xfrm>
          <a:off x="931863" y="2438400"/>
          <a:ext cx="3352800" cy="825500"/>
        </p:xfrm>
        <a:graphic>
          <a:graphicData uri="http://schemas.openxmlformats.org/presentationml/2006/ole">
            <p:oleObj spid="_x0000_s58391" name="Equation" r:id="rId6" imgW="3352800" imgH="825500" progId="Equation.3">
              <p:embed/>
            </p:oleObj>
          </a:graphicData>
        </a:graphic>
      </p:graphicFrame>
      <p:graphicFrame>
        <p:nvGraphicFramePr>
          <p:cNvPr id="1230855" name="Object 7"/>
          <p:cNvGraphicFramePr>
            <a:graphicFrameLocks noChangeAspect="1"/>
          </p:cNvGraphicFramePr>
          <p:nvPr/>
        </p:nvGraphicFramePr>
        <p:xfrm>
          <a:off x="4240213" y="2473325"/>
          <a:ext cx="3619500" cy="825500"/>
        </p:xfrm>
        <a:graphic>
          <a:graphicData uri="http://schemas.openxmlformats.org/presentationml/2006/ole">
            <p:oleObj spid="_x0000_s58392" name="Equation" r:id="rId7" imgW="3619500" imgH="825500" progId="Equation.3">
              <p:embed/>
            </p:oleObj>
          </a:graphicData>
        </a:graphic>
      </p:graphicFrame>
      <p:graphicFrame>
        <p:nvGraphicFramePr>
          <p:cNvPr id="1230856" name="Object 8"/>
          <p:cNvGraphicFramePr>
            <a:graphicFrameLocks noChangeAspect="1"/>
          </p:cNvGraphicFramePr>
          <p:nvPr/>
        </p:nvGraphicFramePr>
        <p:xfrm>
          <a:off x="928688" y="3460750"/>
          <a:ext cx="7748587" cy="825500"/>
        </p:xfrm>
        <a:graphic>
          <a:graphicData uri="http://schemas.openxmlformats.org/presentationml/2006/ole">
            <p:oleObj spid="_x0000_s58393" name="Equation" r:id="rId8" imgW="7442200" imgH="825500" progId="Equation.3">
              <p:embed/>
            </p:oleObj>
          </a:graphicData>
        </a:graphic>
      </p:graphicFrame>
      <p:graphicFrame>
        <p:nvGraphicFramePr>
          <p:cNvPr id="1230857" name="Object 9"/>
          <p:cNvGraphicFramePr>
            <a:graphicFrameLocks noChangeAspect="1"/>
          </p:cNvGraphicFramePr>
          <p:nvPr/>
        </p:nvGraphicFramePr>
        <p:xfrm>
          <a:off x="881063" y="4343400"/>
          <a:ext cx="7277100" cy="1371600"/>
        </p:xfrm>
        <a:graphic>
          <a:graphicData uri="http://schemas.openxmlformats.org/presentationml/2006/ole">
            <p:oleObj spid="_x0000_s58394" name="公式" r:id="rId9" imgW="7277100" imgH="1371600" progId="Equation.3">
              <p:embed/>
            </p:oleObj>
          </a:graphicData>
        </a:graphic>
      </p:graphicFrame>
      <p:pic>
        <p:nvPicPr>
          <p:cNvPr id="58376" name="Picture 13">
            <a:hlinkClick r:id="rId10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857250" y="1914525"/>
            <a:ext cx="260667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Jacob Bernoulli</a:t>
            </a:r>
          </a:p>
          <a:p>
            <a:pPr algn="l" eaLnBrk="1" hangingPunct="1"/>
            <a:r>
              <a:rPr kumimoji="1" lang="en-US" altLang="zh-CN">
                <a:solidFill>
                  <a:srgbClr val="000099"/>
                </a:solidFill>
                <a:latin typeface="Times New Roman" pitchFamily="18" charset="0"/>
              </a:rPr>
              <a:t>   1654-1705</a:t>
            </a:r>
          </a:p>
          <a:p>
            <a:pPr algn="l" eaLnBrk="1" hangingPunct="1"/>
            <a:endParaRPr kumimoji="1" lang="en-US" altLang="zh-CN">
              <a:solidFill>
                <a:srgbClr val="000099"/>
              </a:solidFill>
              <a:latin typeface="Times New Roman" pitchFamily="18" charset="0"/>
            </a:endParaRPr>
          </a:p>
          <a:p>
            <a:pPr algn="l" eaLnBrk="1" hangingPunct="1"/>
            <a:r>
              <a:rPr kumimoji="1" lang="en-US" altLang="zh-CN">
                <a:solidFill>
                  <a:srgbClr val="B40000"/>
                </a:solidFill>
                <a:latin typeface="Times New Roman" pitchFamily="18" charset="0"/>
              </a:rPr>
              <a:t> </a:t>
            </a:r>
            <a:r>
              <a:rPr kumimoji="1" lang="zh-CN" altLang="en-US">
                <a:solidFill>
                  <a:srgbClr val="B40000"/>
                </a:solidFill>
                <a:latin typeface="Times New Roman" pitchFamily="18" charset="0"/>
                <a:ea typeface="华文新魏" pitchFamily="2" charset="-122"/>
              </a:rPr>
              <a:t>瑞士数学家</a:t>
            </a:r>
          </a:p>
          <a:p>
            <a:pPr algn="l" eaLnBrk="1" hangingPunct="1"/>
            <a:endParaRPr kumimoji="1" lang="en-US" altLang="zh-CN">
              <a:solidFill>
                <a:srgbClr val="990000"/>
              </a:solidFill>
              <a:latin typeface="Times New Roman" pitchFamily="18" charset="0"/>
            </a:endParaRPr>
          </a:p>
        </p:txBody>
      </p:sp>
      <p:pic>
        <p:nvPicPr>
          <p:cNvPr id="75779" name="Picture 3" descr="伯努利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981075"/>
            <a:ext cx="34559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959225" y="5157788"/>
            <a:ext cx="4572000" cy="82391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800">
                <a:solidFill>
                  <a:srgbClr val="990000"/>
                </a:solidFill>
                <a:latin typeface="Times New Roman" pitchFamily="18" charset="0"/>
              </a:rPr>
              <a:t>概率论的奠基人</a:t>
            </a:r>
          </a:p>
        </p:txBody>
      </p:sp>
      <p:sp>
        <p:nvSpPr>
          <p:cNvPr id="1427461" name="Rectangle 5"/>
          <p:cNvSpPr>
            <a:spLocks noGrp="1" noChangeArrowheads="1"/>
          </p:cNvSpPr>
          <p:nvPr>
            <p:ph type="title"/>
          </p:nvPr>
        </p:nvSpPr>
        <p:spPr>
          <a:xfrm>
            <a:off x="900113" y="692150"/>
            <a:ext cx="7772400" cy="11430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 smtClean="0">
                <a:solidFill>
                  <a:srgbClr val="990000"/>
                </a:solidFill>
              </a:rPr>
              <a:t>伯努利简介</a:t>
            </a:r>
            <a:endParaRPr lang="zh-CN" altLang="en-US" sz="3200" dirty="0" smtClean="0"/>
          </a:p>
        </p:txBody>
      </p:sp>
      <p:pic>
        <p:nvPicPr>
          <p:cNvPr id="75782" name="Picture 8">
            <a:hlinkClick r:id="rId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371600" y="862013"/>
            <a:ext cx="7219950" cy="5346700"/>
            <a:chOff x="864" y="543"/>
            <a:chExt cx="4548" cy="3368"/>
          </a:xfrm>
        </p:grpSpPr>
        <p:sp>
          <p:nvSpPr>
            <p:cNvPr id="76804" name="Text Box 3"/>
            <p:cNvSpPr txBox="1">
              <a:spLocks noChangeArrowheads="1"/>
            </p:cNvSpPr>
            <p:nvPr/>
          </p:nvSpPr>
          <p:spPr bwMode="auto">
            <a:xfrm>
              <a:off x="864" y="543"/>
              <a:ext cx="4548" cy="485"/>
            </a:xfrm>
            <a:prstGeom prst="rect">
              <a:avLst/>
            </a:prstGeom>
            <a:solidFill>
              <a:srgbClr val="C2F5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4400" b="0">
                  <a:solidFill>
                    <a:srgbClr val="B40000"/>
                  </a:solidFill>
                  <a:latin typeface="Times New Roman" pitchFamily="18" charset="0"/>
                  <a:ea typeface="黑体" pitchFamily="2" charset="-122"/>
                </a:rPr>
                <a:t>伯努利</a:t>
              </a:r>
              <a:r>
                <a:rPr kumimoji="1" lang="zh-CN" altLang="en-US" sz="4400" b="0">
                  <a:solidFill>
                    <a:srgbClr val="B4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4400" b="0">
                  <a:solidFill>
                    <a:srgbClr val="B40000"/>
                  </a:solidFill>
                  <a:latin typeface="Times New Roman" pitchFamily="18" charset="0"/>
                </a:rPr>
                <a:t>(Jacob Bernoulli )</a:t>
              </a:r>
              <a:r>
                <a:rPr kumimoji="1" lang="zh-CN" altLang="en-US" sz="4400" b="0">
                  <a:solidFill>
                    <a:srgbClr val="B40000"/>
                  </a:solidFill>
                  <a:latin typeface="Times New Roman" pitchFamily="18" charset="0"/>
                  <a:ea typeface="黑体" pitchFamily="2" charset="-122"/>
                </a:rPr>
                <a:t>简介</a:t>
              </a:r>
            </a:p>
          </p:txBody>
        </p:sp>
        <p:sp>
          <p:nvSpPr>
            <p:cNvPr id="76805" name="Text Box 4"/>
            <p:cNvSpPr txBox="1">
              <a:spLocks noChangeArrowheads="1"/>
            </p:cNvSpPr>
            <p:nvPr/>
          </p:nvSpPr>
          <p:spPr bwMode="auto">
            <a:xfrm>
              <a:off x="970" y="1157"/>
              <a:ext cx="3878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0">
                  <a:latin typeface="宋体" pitchFamily="2" charset="-122"/>
                </a:rPr>
                <a:t>   </a:t>
              </a:r>
              <a:r>
                <a:rPr kumimoji="1" lang="zh-CN" altLang="en-US">
                  <a:latin typeface="宋体" pitchFamily="2" charset="-122"/>
                </a:rPr>
                <a:t>伯努利</a:t>
              </a:r>
              <a:r>
                <a:rPr kumimoji="1" lang="zh-CN" altLang="en-US">
                  <a:latin typeface="Times New Roman" pitchFamily="18" charset="0"/>
                </a:rPr>
                <a:t>家属祖孙三代出过十多位</a:t>
              </a:r>
            </a:p>
            <a:p>
              <a:pPr algn="l" eaLnBrk="1" hangingPunct="1"/>
              <a:r>
                <a:rPr kumimoji="1" lang="zh-CN" altLang="en-US">
                  <a:latin typeface="Times New Roman" pitchFamily="18" charset="0"/>
                </a:rPr>
                <a:t>数学家</a:t>
              </a:r>
              <a:r>
                <a:rPr kumimoji="1" lang="en-US" altLang="zh-CN">
                  <a:latin typeface="Times New Roman" pitchFamily="18" charset="0"/>
                </a:rPr>
                <a:t>. </a:t>
              </a:r>
              <a:r>
                <a:rPr kumimoji="1" lang="zh-CN" altLang="en-US">
                  <a:latin typeface="Times New Roman" pitchFamily="18" charset="0"/>
                </a:rPr>
                <a:t>这在世界数学史上绝无仅有</a:t>
              </a:r>
              <a:r>
                <a:rPr kumimoji="1" lang="en-US" altLang="zh-CN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920" y="2113"/>
              <a:ext cx="377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>
                  <a:latin typeface="宋体" pitchFamily="2" charset="-122"/>
                </a:rPr>
                <a:t>    伯努利</a:t>
              </a:r>
              <a:r>
                <a:rPr kumimoji="1" lang="zh-CN" altLang="en-US">
                  <a:latin typeface="Times New Roman" pitchFamily="18" charset="0"/>
                </a:rPr>
                <a:t>幼年遵从父亲意见学神学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</a:p>
            <a:p>
              <a:pPr algn="l" eaLnBrk="1" hangingPunct="1"/>
              <a:r>
                <a:rPr kumimoji="1" lang="zh-CN" altLang="en-US">
                  <a:latin typeface="Times New Roman" pitchFamily="18" charset="0"/>
                </a:rPr>
                <a:t>当读了 </a:t>
              </a:r>
              <a:r>
                <a:rPr kumimoji="1" lang="en-US" altLang="zh-CN">
                  <a:latin typeface="Times New Roman" pitchFamily="18" charset="0"/>
                </a:rPr>
                <a:t>R   </a:t>
              </a:r>
              <a:r>
                <a:rPr kumimoji="1" lang="zh-CN" altLang="en-US">
                  <a:latin typeface="Times New Roman" pitchFamily="18" charset="0"/>
                </a:rPr>
                <a:t>笛卡尔的书后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  <a:r>
                <a:rPr kumimoji="1" lang="zh-CN" altLang="en-US">
                  <a:latin typeface="Times New Roman" pitchFamily="18" charset="0"/>
                </a:rPr>
                <a:t>顿受启发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  <a:r>
                <a:rPr kumimoji="1" lang="zh-CN" altLang="en-US">
                  <a:latin typeface="Times New Roman" pitchFamily="18" charset="0"/>
                </a:rPr>
                <a:t>兴</a:t>
              </a:r>
            </a:p>
            <a:p>
              <a:pPr algn="l" eaLnBrk="1" hangingPunct="1"/>
              <a:r>
                <a:rPr kumimoji="1" lang="zh-CN" altLang="en-US">
                  <a:latin typeface="Times New Roman" pitchFamily="18" charset="0"/>
                </a:rPr>
                <a:t>趣转向数学</a:t>
              </a:r>
              <a:r>
                <a:rPr kumimoji="1" lang="en-US" altLang="zh-CN">
                  <a:latin typeface="宋体" pitchFamily="2" charset="-122"/>
                </a:rPr>
                <a:t>.</a:t>
              </a:r>
              <a:endParaRPr kumimoji="1" lang="en-US" altLang="zh-CN">
                <a:latin typeface="Times New Roman" pitchFamily="18" charset="0"/>
              </a:endParaRPr>
            </a:p>
          </p:txBody>
        </p:sp>
        <p:sp>
          <p:nvSpPr>
            <p:cNvPr id="76807" name="Text Box 8"/>
            <p:cNvSpPr txBox="1">
              <a:spLocks noChangeArrowheads="1"/>
            </p:cNvSpPr>
            <p:nvPr/>
          </p:nvSpPr>
          <p:spPr bwMode="auto">
            <a:xfrm>
              <a:off x="961" y="2931"/>
              <a:ext cx="3885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0">
                  <a:latin typeface="Times New Roman" pitchFamily="18" charset="0"/>
                </a:rPr>
                <a:t>      </a:t>
              </a:r>
              <a:r>
                <a:rPr kumimoji="1" lang="en-US" altLang="zh-CN">
                  <a:latin typeface="Times New Roman" pitchFamily="18" charset="0"/>
                </a:rPr>
                <a:t>1694</a:t>
              </a:r>
              <a:r>
                <a:rPr kumimoji="1" lang="zh-CN" altLang="en-US">
                  <a:latin typeface="Times New Roman" pitchFamily="18" charset="0"/>
                </a:rPr>
                <a:t>年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  <a:r>
                <a:rPr kumimoji="1" lang="zh-CN" altLang="en-US">
                  <a:latin typeface="Times New Roman" pitchFamily="18" charset="0"/>
                </a:rPr>
                <a:t>首次给出直角坐标和极坐</a:t>
              </a:r>
            </a:p>
            <a:p>
              <a:pPr algn="l" eaLnBrk="1" hangingPunct="1"/>
              <a:r>
                <a:rPr kumimoji="1" lang="zh-CN" altLang="en-US">
                  <a:latin typeface="Times New Roman" pitchFamily="18" charset="0"/>
                </a:rPr>
                <a:t>标下的曲率半径公式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  <a:r>
                <a:rPr kumimoji="1" lang="zh-CN" altLang="en-US">
                  <a:latin typeface="Times New Roman" pitchFamily="18" charset="0"/>
                </a:rPr>
                <a:t>同年关于双纽线</a:t>
              </a:r>
            </a:p>
            <a:p>
              <a:pPr algn="l" eaLnBrk="1" hangingPunct="1"/>
              <a:r>
                <a:rPr kumimoji="1" lang="zh-CN" altLang="en-US">
                  <a:latin typeface="Times New Roman" pitchFamily="18" charset="0"/>
                </a:rPr>
                <a:t>性质的论文</a:t>
              </a:r>
              <a:r>
                <a:rPr kumimoji="1" lang="en-US" altLang="zh-CN">
                  <a:latin typeface="Times New Roman" pitchFamily="18" charset="0"/>
                </a:rPr>
                <a:t>,</a:t>
              </a:r>
              <a:r>
                <a:rPr kumimoji="1" lang="zh-CN" altLang="en-US">
                  <a:latin typeface="Times New Roman" pitchFamily="18" charset="0"/>
                </a:rPr>
                <a:t>使伯努利双纽线应此得名</a:t>
              </a:r>
              <a:r>
                <a:rPr kumimoji="1" lang="en-US" altLang="zh-CN">
                  <a:latin typeface="宋体" pitchFamily="2" charset="-122"/>
                </a:rPr>
                <a:t>.</a:t>
              </a:r>
            </a:p>
          </p:txBody>
        </p:sp>
      </p:grpSp>
      <p:pic>
        <p:nvPicPr>
          <p:cNvPr id="76803" name="Picture 10">
            <a:hlinkClick r:id="rId3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Text Box 2"/>
          <p:cNvSpPr txBox="1">
            <a:spLocks noChangeArrowheads="1"/>
          </p:cNvSpPr>
          <p:nvPr/>
        </p:nvSpPr>
        <p:spPr bwMode="auto">
          <a:xfrm>
            <a:off x="1116013" y="2217738"/>
            <a:ext cx="7416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latin typeface="宋体" pitchFamily="2" charset="-122"/>
              </a:rPr>
              <a:t>此外对对数螺线深有研究</a:t>
            </a:r>
            <a:r>
              <a:rPr kumimoji="1" lang="en-US" altLang="zh-CN">
                <a:latin typeface="宋体" pitchFamily="2" charset="-122"/>
              </a:rPr>
              <a:t>, </a:t>
            </a:r>
            <a:r>
              <a:rPr kumimoji="1" lang="zh-CN" altLang="en-US">
                <a:latin typeface="宋体" pitchFamily="2" charset="-122"/>
              </a:rPr>
              <a:t>发现对数螺线经过各种变换后</a:t>
            </a:r>
            <a:r>
              <a:rPr kumimoji="1" lang="en-US" altLang="zh-CN">
                <a:latin typeface="宋体" pitchFamily="2" charset="-122"/>
              </a:rPr>
              <a:t>, </a:t>
            </a:r>
            <a:r>
              <a:rPr kumimoji="1" lang="zh-CN" altLang="en-US">
                <a:latin typeface="宋体" pitchFamily="2" charset="-122"/>
              </a:rPr>
              <a:t>结果还是对数螺线</a:t>
            </a:r>
            <a:r>
              <a:rPr kumimoji="1" lang="en-US" altLang="zh-CN">
                <a:latin typeface="宋体" pitchFamily="2" charset="-122"/>
              </a:rPr>
              <a:t>,</a:t>
            </a:r>
            <a:r>
              <a:rPr kumimoji="1" lang="zh-CN" altLang="en-US">
                <a:latin typeface="宋体" pitchFamily="2" charset="-122"/>
              </a:rPr>
              <a:t>在惊叹此曲线的奇妙之余</a:t>
            </a:r>
            <a:r>
              <a:rPr kumimoji="1" lang="en-US" altLang="zh-CN">
                <a:latin typeface="宋体" pitchFamily="2" charset="-122"/>
              </a:rPr>
              <a:t>,</a:t>
            </a:r>
            <a:r>
              <a:rPr kumimoji="1" lang="zh-CN" altLang="en-US">
                <a:latin typeface="宋体" pitchFamily="2" charset="-122"/>
              </a:rPr>
              <a:t>遗言把对数螺线刻在自己的墓碑上</a:t>
            </a:r>
            <a:r>
              <a:rPr kumimoji="1" lang="en-US" altLang="zh-CN">
                <a:latin typeface="宋体" pitchFamily="2" charset="-122"/>
              </a:rPr>
              <a:t>, </a:t>
            </a:r>
            <a:r>
              <a:rPr kumimoji="1" lang="zh-CN" altLang="en-US">
                <a:latin typeface="宋体" pitchFamily="2" charset="-122"/>
              </a:rPr>
              <a:t>并附以颂词</a:t>
            </a:r>
            <a:r>
              <a:rPr kumimoji="1" lang="en-US" altLang="zh-CN">
                <a:latin typeface="宋体" pitchFamily="2" charset="-122"/>
              </a:rPr>
              <a:t>:</a:t>
            </a:r>
          </a:p>
        </p:txBody>
      </p:sp>
      <p:sp>
        <p:nvSpPr>
          <p:cNvPr id="1430531" name="Text Box 3"/>
          <p:cNvSpPr txBox="1">
            <a:spLocks noChangeArrowheads="1"/>
          </p:cNvSpPr>
          <p:nvPr/>
        </p:nvSpPr>
        <p:spPr bwMode="auto">
          <a:xfrm>
            <a:off x="1524000" y="4437063"/>
            <a:ext cx="6497638" cy="10064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6000" b="0">
                <a:solidFill>
                  <a:srgbClr val="B40000"/>
                </a:solidFill>
                <a:latin typeface="华文新魏" pitchFamily="2" charset="-122"/>
                <a:ea typeface="华文新魏" pitchFamily="2" charset="-122"/>
              </a:rPr>
              <a:t>纵使变化</a:t>
            </a:r>
            <a:r>
              <a:rPr kumimoji="1" lang="en-US" altLang="zh-CN" sz="6000" b="0">
                <a:solidFill>
                  <a:srgbClr val="B4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kumimoji="1" lang="zh-CN" altLang="en-US" sz="6000" b="0">
                <a:solidFill>
                  <a:srgbClr val="B40000"/>
                </a:solidFill>
                <a:latin typeface="华文新魏" pitchFamily="2" charset="-122"/>
                <a:ea typeface="华文新魏" pitchFamily="2" charset="-122"/>
              </a:rPr>
              <a:t>依然故我</a:t>
            </a:r>
          </a:p>
        </p:txBody>
      </p:sp>
      <p:graphicFrame>
        <p:nvGraphicFramePr>
          <p:cNvPr id="1430533" name="Object 5"/>
          <p:cNvGraphicFramePr>
            <a:graphicFrameLocks noChangeAspect="1"/>
          </p:cNvGraphicFramePr>
          <p:nvPr/>
        </p:nvGraphicFramePr>
        <p:xfrm>
          <a:off x="2195513" y="1047750"/>
          <a:ext cx="4032250" cy="1239838"/>
        </p:xfrm>
        <a:graphic>
          <a:graphicData uri="http://schemas.openxmlformats.org/presentationml/2006/ole">
            <p:oleObj spid="_x0000_s59401" name="Equation" r:id="rId3" imgW="1357920" imgH="410040" progId="Equation.DSMT4">
              <p:embed/>
            </p:oleObj>
          </a:graphicData>
        </a:graphic>
      </p:graphicFrame>
      <p:sp>
        <p:nvSpPr>
          <p:cNvPr id="1430534" name="Text Box 6"/>
          <p:cNvSpPr txBox="1">
            <a:spLocks noChangeArrowheads="1"/>
          </p:cNvSpPr>
          <p:nvPr/>
        </p:nvSpPr>
        <p:spPr bwMode="auto">
          <a:xfrm>
            <a:off x="1517650" y="677863"/>
            <a:ext cx="4824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>
                <a:latin typeface="Times New Roman" pitchFamily="18" charset="0"/>
              </a:rPr>
              <a:t>1695</a:t>
            </a:r>
            <a:r>
              <a:rPr kumimoji="1" lang="zh-CN" altLang="en-US">
                <a:latin typeface="Times New Roman" pitchFamily="18" charset="0"/>
              </a:rPr>
              <a:t>年提出著名的</a:t>
            </a:r>
            <a:r>
              <a:rPr kumimoji="1" lang="zh-CN" altLang="en-US">
                <a:latin typeface="宋体" pitchFamily="2" charset="-122"/>
              </a:rPr>
              <a:t>伯</a:t>
            </a:r>
            <a:r>
              <a:rPr kumimoji="1" lang="zh-CN" altLang="en-US">
                <a:latin typeface="Times New Roman" pitchFamily="18" charset="0"/>
              </a:rPr>
              <a:t>努利方程</a:t>
            </a:r>
          </a:p>
        </p:txBody>
      </p:sp>
      <p:pic>
        <p:nvPicPr>
          <p:cNvPr id="59398" name="Picture 7">
            <a:hlinkClick r:id="rId4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3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0" grpId="0" autoUpdateAnimBg="0"/>
      <p:bldP spid="1430531" grpId="0" animBg="1" autoUpdateAnimBg="0"/>
      <p:bldP spid="143053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974725" y="1203325"/>
            <a:ext cx="7673975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kumimoji="1" lang="en-US" altLang="zh-CN" sz="4000" b="0">
                <a:latin typeface="Times New Roman" pitchFamily="18" charset="0"/>
              </a:rPr>
              <a:t>        </a:t>
            </a:r>
            <a:r>
              <a:rPr kumimoji="1" lang="en-US" altLang="zh-CN">
                <a:latin typeface="Times New Roman" pitchFamily="18" charset="0"/>
              </a:rPr>
              <a:t>1713</a:t>
            </a:r>
            <a:r>
              <a:rPr kumimoji="1" lang="zh-CN" altLang="en-US">
                <a:latin typeface="Times New Roman" pitchFamily="18" charset="0"/>
              </a:rPr>
              <a:t>年出版的巨著</a:t>
            </a:r>
            <a:r>
              <a:rPr kumimoji="1" lang="en-US" altLang="zh-CN">
                <a:latin typeface="宋体" pitchFamily="2" charset="-122"/>
              </a:rPr>
              <a:t>《</a:t>
            </a:r>
            <a:r>
              <a:rPr kumimoji="1" lang="zh-CN" altLang="en-US">
                <a:latin typeface="宋体" pitchFamily="2" charset="-122"/>
              </a:rPr>
              <a:t>推测术</a:t>
            </a:r>
            <a:r>
              <a:rPr kumimoji="1" lang="en-US" altLang="zh-CN">
                <a:latin typeface="宋体" pitchFamily="2" charset="-122"/>
              </a:rPr>
              <a:t>》,</a:t>
            </a:r>
            <a:r>
              <a:rPr kumimoji="1" lang="zh-CN" altLang="en-US">
                <a:latin typeface="宋体" pitchFamily="2" charset="-122"/>
              </a:rPr>
              <a:t>是组合数学及概率史的一件大事</a:t>
            </a:r>
            <a:r>
              <a:rPr kumimoji="1" lang="en-US" altLang="zh-CN">
                <a:latin typeface="宋体" pitchFamily="2" charset="-122"/>
              </a:rPr>
              <a:t>.</a:t>
            </a:r>
            <a:r>
              <a:rPr kumimoji="1" lang="zh-CN" altLang="en-US">
                <a:latin typeface="宋体" pitchFamily="2" charset="-122"/>
              </a:rPr>
              <a:t>书中给出的伯</a:t>
            </a:r>
            <a:r>
              <a:rPr kumimoji="1" lang="zh-CN" altLang="en-US">
                <a:latin typeface="Times New Roman" pitchFamily="18" charset="0"/>
              </a:rPr>
              <a:t>努利数、</a:t>
            </a:r>
            <a:r>
              <a:rPr kumimoji="1" lang="zh-CN" altLang="en-US">
                <a:latin typeface="宋体" pitchFamily="2" charset="-122"/>
              </a:rPr>
              <a:t>伯</a:t>
            </a:r>
            <a:r>
              <a:rPr kumimoji="1" lang="zh-CN" altLang="en-US">
                <a:latin typeface="Times New Roman" pitchFamily="18" charset="0"/>
              </a:rPr>
              <a:t>努利方程、</a:t>
            </a:r>
            <a:r>
              <a:rPr kumimoji="1" lang="zh-CN" altLang="en-US">
                <a:latin typeface="宋体" pitchFamily="2" charset="-122"/>
              </a:rPr>
              <a:t>伯</a:t>
            </a:r>
            <a:r>
              <a:rPr kumimoji="1" lang="zh-CN" altLang="en-US">
                <a:latin typeface="Times New Roman" pitchFamily="18" charset="0"/>
              </a:rPr>
              <a:t>努利分布等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zh-CN" altLang="en-US">
                <a:latin typeface="Times New Roman" pitchFamily="18" charset="0"/>
              </a:rPr>
              <a:t>有很多应用</a:t>
            </a:r>
            <a:r>
              <a:rPr kumimoji="1" lang="en-US" altLang="zh-CN">
                <a:latin typeface="Times New Roman" pitchFamily="18" charset="0"/>
              </a:rPr>
              <a:t>, </a:t>
            </a:r>
            <a:r>
              <a:rPr kumimoji="1" lang="zh-CN" altLang="en-US">
                <a:latin typeface="Times New Roman" pitchFamily="18" charset="0"/>
              </a:rPr>
              <a:t>还有</a:t>
            </a:r>
            <a:r>
              <a:rPr kumimoji="1" lang="zh-CN" altLang="en-US">
                <a:latin typeface="宋体" pitchFamily="2" charset="-122"/>
              </a:rPr>
              <a:t>伯</a:t>
            </a:r>
            <a:r>
              <a:rPr kumimoji="1" lang="zh-CN" altLang="en-US">
                <a:latin typeface="Times New Roman" pitchFamily="18" charset="0"/>
              </a:rPr>
              <a:t>努利定理</a:t>
            </a:r>
            <a:r>
              <a:rPr kumimoji="1" lang="en-US" altLang="zh-CN">
                <a:latin typeface="Times New Roman" pitchFamily="18" charset="0"/>
              </a:rPr>
              <a:t>,  </a:t>
            </a:r>
            <a:r>
              <a:rPr kumimoji="1" lang="zh-CN" altLang="en-US">
                <a:latin typeface="Times New Roman" pitchFamily="18" charset="0"/>
              </a:rPr>
              <a:t>这是大数定律的最早形式</a:t>
            </a:r>
            <a:r>
              <a:rPr kumimoji="1" lang="en-US" altLang="zh-CN">
                <a:latin typeface="宋体" pitchFamily="2" charset="-122"/>
              </a:rPr>
              <a:t>.</a:t>
            </a:r>
          </a:p>
        </p:txBody>
      </p:sp>
      <p:pic>
        <p:nvPicPr>
          <p:cNvPr id="77827" name="Picture 4">
            <a:hlinkClick r:id="rId2" action="ppaction://hlinksldjump" highlightClick="1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7679" b="-69908"/>
          <a:stretch>
            <a:fillRect/>
          </a:stretch>
        </p:blipFill>
        <p:spPr bwMode="auto">
          <a:xfrm>
            <a:off x="7642225" y="6275388"/>
            <a:ext cx="3857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2" name="Rectangle 4"/>
          <p:cNvSpPr>
            <a:spLocks noChangeArrowheads="1"/>
          </p:cNvSpPr>
          <p:nvPr/>
        </p:nvSpPr>
        <p:spPr bwMode="auto">
          <a:xfrm>
            <a:off x="1436688" y="2297113"/>
            <a:ext cx="4419600" cy="6096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74533" name="Text Box 5"/>
          <p:cNvSpPr txBox="1">
            <a:spLocks noChangeArrowheads="1"/>
          </p:cNvSpPr>
          <p:nvPr/>
        </p:nvSpPr>
        <p:spPr bwMode="auto">
          <a:xfrm>
            <a:off x="827088" y="620713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可以证明：</a:t>
            </a:r>
            <a:r>
              <a:rPr kumimoji="1" lang="zh-CN" altLang="en-US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特殊地，</a:t>
            </a:r>
          </a:p>
        </p:txBody>
      </p:sp>
      <p:graphicFrame>
        <p:nvGraphicFramePr>
          <p:cNvPr id="1174534" name="Object 6"/>
          <p:cNvGraphicFramePr>
            <a:graphicFrameLocks noChangeAspect="1"/>
          </p:cNvGraphicFramePr>
          <p:nvPr/>
        </p:nvGraphicFramePr>
        <p:xfrm>
          <a:off x="1360488" y="1154113"/>
          <a:ext cx="4219575" cy="519112"/>
        </p:xfrm>
        <a:graphic>
          <a:graphicData uri="http://schemas.openxmlformats.org/presentationml/2006/ole">
            <p:oleObj spid="_x0000_s6171" name="Equation" r:id="rId4" imgW="1721160" imgH="190800" progId="Equation.3">
              <p:embed/>
            </p:oleObj>
          </a:graphicData>
        </a:graphic>
      </p:graphicFrame>
      <p:sp>
        <p:nvSpPr>
          <p:cNvPr id="1174535" name="Text Box 7"/>
          <p:cNvSpPr txBox="1">
            <a:spLocks noChangeArrowheads="1"/>
          </p:cNvSpPr>
          <p:nvPr/>
        </p:nvSpPr>
        <p:spPr bwMode="auto">
          <a:xfrm>
            <a:off x="979488" y="1687513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独立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 </a:t>
            </a:r>
            <a:endParaRPr lang="zh-CN" alt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74536" name="Text Box 8"/>
          <p:cNvSpPr txBox="1">
            <a:spLocks noChangeArrowheads="1"/>
          </p:cNvSpPr>
          <p:nvPr/>
        </p:nvSpPr>
        <p:spPr bwMode="auto">
          <a:xfrm>
            <a:off x="3189288" y="17018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相容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(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不互斥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),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</a:t>
            </a:r>
            <a:endParaRPr lang="en-US" altLang="zh-CN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74537" name="Text Box 9"/>
          <p:cNvSpPr txBox="1">
            <a:spLocks noChangeArrowheads="1"/>
          </p:cNvSpPr>
          <p:nvPr/>
        </p:nvSpPr>
        <p:spPr bwMode="auto">
          <a:xfrm>
            <a:off x="865188" y="2311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或</a:t>
            </a:r>
          </a:p>
        </p:txBody>
      </p:sp>
      <p:sp>
        <p:nvSpPr>
          <p:cNvPr id="1174538" name="Text Box 10"/>
          <p:cNvSpPr txBox="1">
            <a:spLocks noChangeArrowheads="1"/>
          </p:cNvSpPr>
          <p:nvPr/>
        </p:nvSpPr>
        <p:spPr bwMode="auto">
          <a:xfrm>
            <a:off x="1436688" y="2311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互斥 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 </a:t>
            </a:r>
            <a:endParaRPr lang="zh-CN" altLang="en-US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3646488" y="23114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不独立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827088" y="2997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1417638" y="30353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若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与</a:t>
            </a:r>
            <a:r>
              <a:rPr lang="en-US" altLang="zh-CN" i="1">
                <a:solidFill>
                  <a:schemeClr val="tx2"/>
                </a:solidFill>
                <a:latin typeface="Times New Roman" pitchFamily="18" charset="0"/>
              </a:rPr>
              <a:t>B </a:t>
            </a:r>
            <a:r>
              <a:rPr lang="zh-CN" altLang="en-US">
                <a:solidFill>
                  <a:schemeClr val="tx2"/>
                </a:solidFill>
                <a:latin typeface="Times New Roman" pitchFamily="18" charset="0"/>
              </a:rPr>
              <a:t>独立</a:t>
            </a:r>
            <a:r>
              <a:rPr lang="en-US" altLang="zh-CN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则</a:t>
            </a:r>
            <a:r>
              <a:rPr lang="zh-CN" altLang="en-US">
                <a:latin typeface="Times New Roman" pitchFamily="18" charset="0"/>
                <a:sym typeface="Symbol" pitchFamily="18" charset="2"/>
              </a:rPr>
              <a:t> </a:t>
            </a:r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174542" name="Object 14"/>
          <p:cNvGraphicFramePr>
            <a:graphicFrameLocks noChangeAspect="1"/>
          </p:cNvGraphicFramePr>
          <p:nvPr/>
        </p:nvGraphicFramePr>
        <p:xfrm>
          <a:off x="4081463" y="3079750"/>
          <a:ext cx="3154362" cy="493713"/>
        </p:xfrm>
        <a:graphic>
          <a:graphicData uri="http://schemas.openxmlformats.org/presentationml/2006/ole">
            <p:oleObj spid="_x0000_s6172" name="Equation" r:id="rId5" imgW="1357920" imgH="190800" progId="Equation.DSMT4">
              <p:embed/>
            </p:oleObj>
          </a:graphicData>
        </a:graphic>
      </p:graphicFrame>
      <p:graphicFrame>
        <p:nvGraphicFramePr>
          <p:cNvPr id="1174543" name="Object 15"/>
          <p:cNvGraphicFramePr>
            <a:graphicFrameLocks noChangeAspect="1"/>
          </p:cNvGraphicFramePr>
          <p:nvPr/>
        </p:nvGraphicFramePr>
        <p:xfrm>
          <a:off x="965200" y="3576638"/>
          <a:ext cx="3462338" cy="487362"/>
        </p:xfrm>
        <a:graphic>
          <a:graphicData uri="http://schemas.openxmlformats.org/presentationml/2006/ole">
            <p:oleObj spid="_x0000_s6173" name="Equation" r:id="rId6" imgW="1510920" imgH="190800" progId="Equation.DSMT4">
              <p:embed/>
            </p:oleObj>
          </a:graphicData>
        </a:graphic>
      </p:graphicFrame>
      <p:graphicFrame>
        <p:nvGraphicFramePr>
          <p:cNvPr id="1174544" name="Object 16"/>
          <p:cNvGraphicFramePr>
            <a:graphicFrameLocks noChangeAspect="1"/>
          </p:cNvGraphicFramePr>
          <p:nvPr/>
        </p:nvGraphicFramePr>
        <p:xfrm>
          <a:off x="893763" y="4221163"/>
          <a:ext cx="4254500" cy="493712"/>
        </p:xfrm>
        <a:graphic>
          <a:graphicData uri="http://schemas.openxmlformats.org/presentationml/2006/ole">
            <p:oleObj spid="_x0000_s6174" name="Equation" r:id="rId7" imgW="1826280" imgH="190800" progId="Equation.DSMT4">
              <p:embed/>
            </p:oleObj>
          </a:graphicData>
        </a:graphic>
      </p:graphicFrame>
      <p:graphicFrame>
        <p:nvGraphicFramePr>
          <p:cNvPr id="1174545" name="Object 17"/>
          <p:cNvGraphicFramePr>
            <a:graphicFrameLocks noChangeAspect="1"/>
          </p:cNvGraphicFramePr>
          <p:nvPr/>
        </p:nvGraphicFramePr>
        <p:xfrm>
          <a:off x="971550" y="4797425"/>
          <a:ext cx="1944688" cy="488950"/>
        </p:xfrm>
        <a:graphic>
          <a:graphicData uri="http://schemas.openxmlformats.org/presentationml/2006/ole">
            <p:oleObj spid="_x0000_s6175" name="Equation" r:id="rId8" imgW="898920" imgH="209880" progId="Equation.DSMT4">
              <p:embed/>
            </p:oleObj>
          </a:graphicData>
        </a:graphic>
      </p:graphicFrame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911225" y="5326063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即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与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en-US" altLang="zh-CN">
                <a:latin typeface="Times New Roman" pitchFamily="18" charset="0"/>
              </a:rPr>
              <a:t> </a:t>
            </a:r>
            <a:r>
              <a:rPr kumimoji="1" lang="zh-CN" altLang="en-US">
                <a:latin typeface="Times New Roman" pitchFamily="18" charset="0"/>
              </a:rPr>
              <a:t>不互斥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zh-CN" altLang="en-US">
                <a:latin typeface="Times New Roman" pitchFamily="18" charset="0"/>
              </a:rPr>
              <a:t>相容</a:t>
            </a:r>
            <a:r>
              <a:rPr kumimoji="1" lang="en-US" altLang="zh-CN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4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4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4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4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4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4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4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4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4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4532" grpId="0" animBg="1"/>
      <p:bldP spid="1174533" grpId="0" build="p" autoUpdateAnimBg="0"/>
      <p:bldP spid="1174535" grpId="0" build="p" autoUpdateAnimBg="0"/>
      <p:bldP spid="1174536" grpId="0" build="p" autoUpdateAnimBg="0"/>
      <p:bldP spid="1174537" grpId="0" build="p" autoUpdateAnimBg="0"/>
      <p:bldP spid="1174538" grpId="0" build="p" autoUpdateAnimBg="0"/>
      <p:bldP spid="1174539" grpId="0" build="p" autoUpdateAnimBg="0"/>
      <p:bldP spid="1174540" grpId="0" build="p" autoUpdateAnimBg="0"/>
      <p:bldP spid="1174541" grpId="0" build="p" autoUpdateAnimBg="0"/>
      <p:bldP spid="117454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6" name="Text Box 4"/>
          <p:cNvSpPr txBox="1">
            <a:spLocks noChangeArrowheads="1"/>
          </p:cNvSpPr>
          <p:nvPr/>
        </p:nvSpPr>
        <p:spPr bwMode="auto">
          <a:xfrm>
            <a:off x="928688" y="1266813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若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zh-CN" altLang="en-US" dirty="0">
                <a:latin typeface="Times New Roman" pitchFamily="18" charset="0"/>
              </a:rPr>
              <a:t>与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zh-CN" altLang="en-US" dirty="0">
                <a:latin typeface="Times New Roman" pitchFamily="18" charset="0"/>
              </a:rPr>
              <a:t>互斥，则 </a:t>
            </a:r>
            <a:r>
              <a:rPr kumimoji="1" lang="en-US" altLang="zh-CN" i="1" dirty="0">
                <a:latin typeface="Times New Roman" pitchFamily="18" charset="0"/>
              </a:rPr>
              <a:t>AB</a:t>
            </a:r>
            <a:r>
              <a:rPr kumimoji="1" lang="en-US" altLang="zh-CN" dirty="0">
                <a:latin typeface="Times New Roman" pitchFamily="18" charset="0"/>
              </a:rPr>
              <a:t> =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,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1175557" name="Text Box 5"/>
          <p:cNvSpPr txBox="1">
            <a:spLocks noChangeArrowheads="1"/>
          </p:cNvSpPr>
          <p:nvPr/>
        </p:nvSpPr>
        <p:spPr bwMode="auto">
          <a:xfrm>
            <a:off x="928688" y="1901823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发生时，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一定不发生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175558" name="Object 6"/>
          <p:cNvGraphicFramePr>
            <a:graphicFrameLocks noChangeAspect="1"/>
          </p:cNvGraphicFramePr>
          <p:nvPr/>
        </p:nvGraphicFramePr>
        <p:xfrm>
          <a:off x="1490663" y="2511423"/>
          <a:ext cx="1744662" cy="631825"/>
        </p:xfrm>
        <a:graphic>
          <a:graphicData uri="http://schemas.openxmlformats.org/presentationml/2006/ole">
            <p:oleObj spid="_x0000_s7187" name="Equation" r:id="rId4" imgW="688680" imgH="228960" progId="Equation.3">
              <p:embed/>
            </p:oleObj>
          </a:graphicData>
        </a:graphic>
      </p:graphicFrame>
      <p:sp>
        <p:nvSpPr>
          <p:cNvPr id="1175559" name="Text Box 7"/>
          <p:cNvSpPr txBox="1">
            <a:spLocks noChangeArrowheads="1"/>
          </p:cNvSpPr>
          <p:nvPr/>
        </p:nvSpPr>
        <p:spPr bwMode="auto">
          <a:xfrm>
            <a:off x="919163" y="3154363"/>
            <a:ext cx="73152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这表明</a:t>
            </a:r>
            <a:r>
              <a:rPr kumimoji="1" lang="en-US" altLang="zh-CN">
                <a:latin typeface="Times New Roman" pitchFamily="18" charset="0"/>
              </a:rPr>
              <a:t>: 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的发生会影响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发生的可能性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zh-CN" altLang="en-US">
                <a:latin typeface="Times New Roman" pitchFamily="18" charset="0"/>
              </a:rPr>
              <a:t>造成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不发生</a:t>
            </a:r>
            <a:r>
              <a:rPr kumimoji="1" lang="en-US" altLang="zh-CN">
                <a:latin typeface="Times New Roman" pitchFamily="18" charset="0"/>
              </a:rPr>
              <a:t>), </a:t>
            </a:r>
            <a:r>
              <a:rPr kumimoji="1" lang="zh-CN" altLang="en-US">
                <a:latin typeface="Times New Roman" pitchFamily="18" charset="0"/>
              </a:rPr>
              <a:t>即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的发生造成 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发生的概率为零</a:t>
            </a:r>
            <a:r>
              <a:rPr kumimoji="1" lang="en-US" altLang="zh-CN">
                <a:latin typeface="Times New Roman" pitchFamily="18" charset="0"/>
              </a:rPr>
              <a:t>. </a:t>
            </a:r>
            <a:r>
              <a:rPr kumimoji="1" lang="zh-CN" altLang="en-US">
                <a:latin typeface="Times New Roman" pitchFamily="18" charset="0"/>
              </a:rPr>
              <a:t>所以</a:t>
            </a:r>
            <a:r>
              <a:rPr kumimoji="1" lang="en-US" altLang="zh-CN" i="1">
                <a:latin typeface="Times New Roman" pitchFamily="18" charset="0"/>
              </a:rPr>
              <a:t>A</a:t>
            </a:r>
            <a:r>
              <a:rPr kumimoji="1" lang="zh-CN" altLang="en-US">
                <a:latin typeface="Times New Roman" pitchFamily="18" charset="0"/>
              </a:rPr>
              <a:t>与</a:t>
            </a:r>
            <a:r>
              <a:rPr kumimoji="1" lang="en-US" altLang="zh-CN" i="1">
                <a:latin typeface="Times New Roman" pitchFamily="18" charset="0"/>
              </a:rPr>
              <a:t>B</a:t>
            </a:r>
            <a:r>
              <a:rPr kumimoji="1" lang="zh-CN" altLang="en-US">
                <a:latin typeface="Times New Roman" pitchFamily="18" charset="0"/>
              </a:rPr>
              <a:t>不独立</a:t>
            </a:r>
            <a:r>
              <a:rPr kumimoji="1" lang="en-US" altLang="zh-CN">
                <a:latin typeface="Times New Roman" pitchFamily="18" charset="0"/>
              </a:rPr>
              <a:t>.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895350" y="658813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B40000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57888" y="549275"/>
            <a:ext cx="2286000" cy="2508250"/>
            <a:chOff x="4080" y="388"/>
            <a:chExt cx="1440" cy="1580"/>
          </a:xfrm>
        </p:grpSpPr>
        <p:grpSp>
          <p:nvGrpSpPr>
            <p:cNvPr id="7177" name="Group 10"/>
            <p:cNvGrpSpPr>
              <a:grpSpLocks/>
            </p:cNvGrpSpPr>
            <p:nvPr/>
          </p:nvGrpSpPr>
          <p:grpSpPr bwMode="auto">
            <a:xfrm>
              <a:off x="4080" y="388"/>
              <a:ext cx="1440" cy="1580"/>
              <a:chOff x="4080" y="388"/>
              <a:chExt cx="1440" cy="1580"/>
            </a:xfrm>
          </p:grpSpPr>
          <p:sp>
            <p:nvSpPr>
              <p:cNvPr id="7183" name="Rectangle 11"/>
              <p:cNvSpPr>
                <a:spLocks noChangeArrowheads="1"/>
              </p:cNvSpPr>
              <p:nvPr/>
            </p:nvSpPr>
            <p:spPr bwMode="auto">
              <a:xfrm>
                <a:off x="4080" y="672"/>
                <a:ext cx="1440" cy="1296"/>
              </a:xfrm>
              <a:prstGeom prst="rect">
                <a:avLst/>
              </a:prstGeom>
              <a:solidFill>
                <a:srgbClr val="339966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4" name="Text Box 12"/>
              <p:cNvSpPr txBox="1">
                <a:spLocks noChangeArrowheads="1"/>
              </p:cNvSpPr>
              <p:nvPr/>
            </p:nvSpPr>
            <p:spPr bwMode="auto">
              <a:xfrm>
                <a:off x="4608" y="388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  <a:ea typeface="黑体" pitchFamily="2" charset="-122"/>
                    <a:sym typeface="Symbol" pitchFamily="18" charset="2"/>
                  </a:rPr>
                  <a:t></a:t>
                </a:r>
              </a:p>
            </p:txBody>
          </p:sp>
        </p:grpSp>
        <p:grpSp>
          <p:nvGrpSpPr>
            <p:cNvPr id="7178" name="Group 13"/>
            <p:cNvGrpSpPr>
              <a:grpSpLocks/>
            </p:cNvGrpSpPr>
            <p:nvPr/>
          </p:nvGrpSpPr>
          <p:grpSpPr bwMode="auto">
            <a:xfrm>
              <a:off x="4176" y="816"/>
              <a:ext cx="1248" cy="1056"/>
              <a:chOff x="4176" y="816"/>
              <a:chExt cx="1248" cy="1056"/>
            </a:xfrm>
          </p:grpSpPr>
          <p:sp>
            <p:nvSpPr>
              <p:cNvPr id="7179" name="Oval 14" descr="BJ1122"/>
              <p:cNvSpPr>
                <a:spLocks noChangeArrowheads="1"/>
              </p:cNvSpPr>
              <p:nvPr/>
            </p:nvSpPr>
            <p:spPr bwMode="auto">
              <a:xfrm>
                <a:off x="4176" y="816"/>
                <a:ext cx="672" cy="672"/>
              </a:xfrm>
              <a:prstGeom prst="ellipse">
                <a:avLst/>
              </a:prstGeom>
              <a:blipFill dpi="0" rotWithShape="0">
                <a:blip r:embed="rId5" cstate="print"/>
                <a:srcRect/>
                <a:stretch>
                  <a:fillRect/>
                </a:stretch>
              </a:blip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0" name="Text Box 15"/>
              <p:cNvSpPr txBox="1">
                <a:spLocks noChangeArrowheads="1"/>
              </p:cNvSpPr>
              <p:nvPr/>
            </p:nvSpPr>
            <p:spPr bwMode="auto">
              <a:xfrm>
                <a:off x="4272" y="96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tx2"/>
                    </a:solidFill>
                    <a:latin typeface="Times New Roman" pitchFamily="18" charset="0"/>
                    <a:ea typeface="黑体" pitchFamily="2" charset="-122"/>
                  </a:rPr>
                  <a:t>B</a:t>
                </a:r>
              </a:p>
            </p:txBody>
          </p:sp>
          <p:sp>
            <p:nvSpPr>
              <p:cNvPr id="7181" name="Oval 16" descr="BJ1124"/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576" cy="672"/>
              </a:xfrm>
              <a:prstGeom prst="ellipse">
                <a:avLst/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82" name="Text Box 17"/>
              <p:cNvSpPr txBox="1">
                <a:spLocks noChangeArrowheads="1"/>
              </p:cNvSpPr>
              <p:nvPr/>
            </p:nvSpPr>
            <p:spPr bwMode="auto">
              <a:xfrm>
                <a:off x="4944" y="139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chemeClr val="tx2"/>
                    </a:solidFill>
                    <a:latin typeface="Times New Roman" pitchFamily="18" charset="0"/>
                    <a:ea typeface="黑体" pitchFamily="2" charset="-122"/>
                  </a:rPr>
                  <a:t>A</a:t>
                </a:r>
              </a:p>
            </p:txBody>
          </p:sp>
        </p:grpSp>
      </p:grpSp>
      <p:sp>
        <p:nvSpPr>
          <p:cNvPr id="1175570" name="Rectangle 18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769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逆否命题的理解</a:t>
            </a:r>
            <a:r>
              <a:rPr lang="en-US" altLang="zh-CN" sz="2800" dirty="0" smtClean="0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7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56" grpId="0" autoUpdateAnimBg="0"/>
      <p:bldP spid="1175557" grpId="0" autoUpdateAnimBg="0"/>
      <p:bldP spid="11755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81" name="Text Box 5"/>
          <p:cNvSpPr txBox="1">
            <a:spLocks noChangeArrowheads="1"/>
          </p:cNvSpPr>
          <p:nvPr/>
        </p:nvSpPr>
        <p:spPr bwMode="auto">
          <a:xfrm>
            <a:off x="917575" y="133825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1)</a:t>
            </a:r>
          </a:p>
        </p:txBody>
      </p:sp>
      <p:sp>
        <p:nvSpPr>
          <p:cNvPr id="1176582" name="Text Box 6"/>
          <p:cNvSpPr txBox="1">
            <a:spLocks noChangeArrowheads="1"/>
          </p:cNvSpPr>
          <p:nvPr/>
        </p:nvSpPr>
        <p:spPr bwMode="auto">
          <a:xfrm>
            <a:off x="1403350" y="1233227"/>
            <a:ext cx="6477000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</a:t>
            </a:r>
            <a:r>
              <a:rPr kumimoji="1" lang="zh-CN" altLang="en-US" i="1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dirty="0" smtClean="0">
                <a:latin typeface="Times New Roman" pitchFamily="18" charset="0"/>
                <a:sym typeface="Symbol" pitchFamily="18" charset="2"/>
              </a:rPr>
              <a:t>及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与任何事件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相互独立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176583" name="Text Box 7"/>
          <p:cNvSpPr txBox="1">
            <a:spLocks noChangeArrowheads="1"/>
          </p:cNvSpPr>
          <p:nvPr/>
        </p:nvSpPr>
        <p:spPr bwMode="auto">
          <a:xfrm>
            <a:off x="850900" y="214311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latin typeface="Times New Roman" pitchFamily="18" charset="0"/>
                <a:ea typeface="黑体" pitchFamily="2" charset="-122"/>
              </a:rPr>
              <a:t>证</a:t>
            </a:r>
          </a:p>
        </p:txBody>
      </p:sp>
      <p:sp>
        <p:nvSpPr>
          <p:cNvPr id="1176584" name="Text Box 8"/>
          <p:cNvSpPr txBox="1">
            <a:spLocks noChangeArrowheads="1"/>
          </p:cNvSpPr>
          <p:nvPr/>
        </p:nvSpPr>
        <p:spPr bwMode="auto">
          <a:xfrm>
            <a:off x="1536700" y="214311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∵   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,  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()=1,</a:t>
            </a:r>
          </a:p>
        </p:txBody>
      </p:sp>
      <p:sp>
        <p:nvSpPr>
          <p:cNvPr id="1176585" name="Text Box 9"/>
          <p:cNvSpPr txBox="1">
            <a:spLocks noChangeArrowheads="1"/>
          </p:cNvSpPr>
          <p:nvPr/>
        </p:nvSpPr>
        <p:spPr bwMode="auto">
          <a:xfrm>
            <a:off x="1460500" y="2828916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∴ </a:t>
            </a:r>
            <a:r>
              <a:rPr kumimoji="1" lang="en-US" altLang="zh-CN" i="1">
                <a:latin typeface="Times New Roman" pitchFamily="18" charset="0"/>
              </a:rPr>
              <a:t> P</a:t>
            </a:r>
            <a:r>
              <a:rPr kumimoji="1" lang="en-US" altLang="zh-CN">
                <a:latin typeface="Times New Roman" pitchFamily="18" charset="0"/>
              </a:rPr>
              <a:t>(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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)=1</a:t>
            </a:r>
            <a:r>
              <a:rPr kumimoji="1" lang="en-US" altLang="zh-CN" sz="2000">
                <a:latin typeface="Times New Roman" pitchFamily="18" charset="0"/>
                <a:sym typeface="Symbol" pitchFamily="18" charset="2"/>
              </a:rPr>
              <a:t>• 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)= 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() 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).</a:t>
            </a:r>
          </a:p>
        </p:txBody>
      </p:sp>
      <p:sp>
        <p:nvSpPr>
          <p:cNvPr id="1176586" name="Text Box 10"/>
          <p:cNvSpPr txBox="1">
            <a:spLocks noChangeArrowheads="1"/>
          </p:cNvSpPr>
          <p:nvPr/>
        </p:nvSpPr>
        <p:spPr bwMode="auto">
          <a:xfrm>
            <a:off x="1536700" y="343851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>
                <a:latin typeface="Times New Roman" pitchFamily="18" charset="0"/>
              </a:rPr>
              <a:t>即 </a:t>
            </a:r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与</a:t>
            </a:r>
            <a:r>
              <a:rPr kumimoji="1" lang="en-US" altLang="zh-CN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>
                <a:latin typeface="Times New Roman" pitchFamily="18" charset="0"/>
                <a:sym typeface="Symbol" pitchFamily="18" charset="2"/>
              </a:rPr>
              <a:t>独立</a:t>
            </a:r>
            <a:r>
              <a:rPr kumimoji="1" lang="en-US" altLang="zh-CN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536700" y="3971916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>
                <a:latin typeface="Times New Roman" pitchFamily="18" charset="0"/>
              </a:rPr>
              <a:t>∵  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=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>
                <a:latin typeface="Times New Roman" pitchFamily="18" charset="0"/>
              </a:rPr>
              <a:t>)=0,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1536700" y="4581516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>
                <a:latin typeface="Times New Roman" pitchFamily="18" charset="0"/>
              </a:rPr>
              <a:t>∴ 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 =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>
                <a:latin typeface="Times New Roman" pitchFamily="18" charset="0"/>
              </a:rPr>
              <a:t>)=0=</a:t>
            </a:r>
            <a:r>
              <a:rPr lang="en-US" altLang="zh-CN" i="1">
                <a:latin typeface="Times New Roman" pitchFamily="18" charset="0"/>
              </a:rPr>
              <a:t> 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</a:t>
            </a:r>
            <a:r>
              <a:rPr lang="en-US" altLang="zh-CN">
                <a:latin typeface="Times New Roman" pitchFamily="18" charset="0"/>
              </a:rPr>
              <a:t>)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).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1612900" y="5191116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itchFamily="18" charset="0"/>
              </a:rPr>
              <a:t>即 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与</a:t>
            </a:r>
            <a:r>
              <a:rPr kumimoji="1" lang="en-US" altLang="zh-CN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zh-CN" altLang="en-US" dirty="0">
                <a:latin typeface="Times New Roman" pitchFamily="18" charset="0"/>
                <a:sym typeface="Symbol" pitchFamily="18" charset="2"/>
              </a:rPr>
              <a:t>独立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70667" name="Text Box 14" descr="羊皮纸"/>
          <p:cNvSpPr txBox="1">
            <a:spLocks noChangeArrowheads="1"/>
          </p:cNvSpPr>
          <p:nvPr/>
        </p:nvSpPr>
        <p:spPr bwMode="auto">
          <a:xfrm>
            <a:off x="827088" y="62071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76591" name="Rectangle 15"/>
          <p:cNvSpPr>
            <a:spLocks noGrp="1" noChangeArrowheads="1"/>
          </p:cNvSpPr>
          <p:nvPr>
            <p:ph type="title"/>
          </p:nvPr>
        </p:nvSpPr>
        <p:spPr>
          <a:xfrm>
            <a:off x="827088" y="333375"/>
            <a:ext cx="245902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CC"/>
                </a:solidFill>
              </a:rPr>
              <a:t>(2) </a:t>
            </a:r>
            <a:r>
              <a:rPr lang="zh-CN" altLang="en-US" sz="2800" dirty="0" smtClean="0">
                <a:solidFill>
                  <a:srgbClr val="0000CC"/>
                </a:solidFill>
              </a:rPr>
              <a:t>性质</a:t>
            </a:r>
            <a:r>
              <a:rPr lang="en-US" altLang="zh-CN" sz="2800" dirty="0" smtClean="0">
                <a:solidFill>
                  <a:srgbClr val="0000CC"/>
                </a:solidFill>
              </a:rPr>
              <a:t>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7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17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17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17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7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117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17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17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17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6581" grpId="0" autoUpdateAnimBg="0"/>
      <p:bldP spid="1176582" grpId="0" autoUpdateAnimBg="0"/>
      <p:bldP spid="1176583" grpId="0" autoUpdateAnimBg="0"/>
      <p:bldP spid="1176584" grpId="0" autoUpdateAnimBg="0"/>
      <p:bldP spid="1176585" grpId="0" autoUpdateAnimBg="0"/>
      <p:bldP spid="1176586" grpId="0" autoUpdateAnimBg="0"/>
      <p:bldP spid="1176587" grpId="0" autoUpdateAnimBg="0"/>
      <p:bldP spid="1176588" grpId="0" autoUpdateAnimBg="0"/>
      <p:bldP spid="1176589" grpId="0" autoUpdateAnimBg="0"/>
    </p:bldLst>
  </p:timing>
</p:sld>
</file>

<file path=ppt/theme/theme1.xml><?xml version="1.0" encoding="utf-8"?>
<a:theme xmlns:a="http://schemas.openxmlformats.org/drawingml/2006/main" name="2_Notebook">
  <a:themeElements>
    <a:clrScheme name="2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tebook">
  <a:themeElements>
    <a:clrScheme name="1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Notebook">
      <a:majorFont>
        <a:latin typeface="Times New Roman"/>
        <a:ea typeface="隶书"/>
        <a:cs typeface=""/>
      </a:majorFont>
      <a:minorFont>
        <a:latin typeface="Freestyle Scrip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Notebook">
  <a:themeElements>
    <a:clrScheme name="3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Notebook">
      <a:majorFont>
        <a:latin typeface="Times New Roman"/>
        <a:ea typeface="隶书"/>
        <a:cs typeface=""/>
      </a:majorFont>
      <a:minorFont>
        <a:latin typeface="Freestyle Script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Notebook">
  <a:themeElements>
    <a:clrScheme name="4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Notebook">
  <a:themeElements>
    <a:clrScheme name="6_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6_Notebook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6_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8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9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0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Notebook 11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3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4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5">
        <a:dk1>
          <a:srgbClr val="A50021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8C001B"/>
        </a:accent4>
        <a:accent5>
          <a:srgbClr val="DAEDEF"/>
        </a:accent5>
        <a:accent6>
          <a:srgbClr val="2D2DB9"/>
        </a:accent6>
        <a:hlink>
          <a:srgbClr val="CCCCFF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6">
        <a:dk1>
          <a:srgbClr val="000000"/>
        </a:dk1>
        <a:lt1>
          <a:srgbClr val="FFFFFF"/>
        </a:lt1>
        <a:dk2>
          <a:srgbClr val="A50021"/>
        </a:dk2>
        <a:lt2>
          <a:srgbClr val="808080"/>
        </a:lt2>
        <a:accent1>
          <a:srgbClr val="BBE0E3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B9"/>
        </a:accent6>
        <a:hlink>
          <a:srgbClr val="0099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3722</TotalTime>
  <Words>2706</Words>
  <Application>Microsoft Office PowerPoint</Application>
  <PresentationFormat>全屏显示(4:3)</PresentationFormat>
  <Paragraphs>418</Paragraphs>
  <Slides>66</Slides>
  <Notes>59</Notes>
  <HiddenSlides>3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2_Notebook</vt:lpstr>
      <vt:lpstr>1_Notebook</vt:lpstr>
      <vt:lpstr>3_Notebook</vt:lpstr>
      <vt:lpstr>4_Notebook</vt:lpstr>
      <vt:lpstr>6_Notebook</vt:lpstr>
      <vt:lpstr>2_自定义设计方案</vt:lpstr>
      <vt:lpstr>Equation</vt:lpstr>
      <vt:lpstr>公式</vt:lpstr>
      <vt:lpstr>MathType 6.0 Equation</vt:lpstr>
      <vt:lpstr>第五节  事件的独立性</vt:lpstr>
      <vt:lpstr>一、事件的相互独立性</vt:lpstr>
      <vt:lpstr>引例</vt:lpstr>
      <vt:lpstr>2. 两个事件的独立</vt:lpstr>
      <vt:lpstr>幻灯片 5</vt:lpstr>
      <vt:lpstr>幻灯片 6</vt:lpstr>
      <vt:lpstr>幻灯片 7</vt:lpstr>
      <vt:lpstr>逆否命题的理解:</vt:lpstr>
      <vt:lpstr>(2) 性质1.5</vt:lpstr>
      <vt:lpstr>幻灯片 10</vt:lpstr>
      <vt:lpstr>幻灯片 11</vt:lpstr>
      <vt:lpstr>幻灯片 12</vt:lpstr>
      <vt:lpstr>例1-1</vt:lpstr>
      <vt:lpstr>幻灯片 14</vt:lpstr>
      <vt:lpstr>幻灯片 15</vt:lpstr>
      <vt:lpstr>例1-3</vt:lpstr>
      <vt:lpstr>3. 多个事件的独立性</vt:lpstr>
      <vt:lpstr>(2) 三事件相互独立的概念</vt:lpstr>
      <vt:lpstr>伯恩斯坦反例</vt:lpstr>
      <vt:lpstr>幻灯片 20</vt:lpstr>
      <vt:lpstr>(3) n 个事件     的独立性</vt:lpstr>
      <vt:lpstr>（4）两个结论</vt:lpstr>
      <vt:lpstr>结论的应用</vt:lpstr>
      <vt:lpstr>例3-1</vt:lpstr>
      <vt:lpstr>幻灯片 25</vt:lpstr>
      <vt:lpstr>射击问题</vt:lpstr>
      <vt:lpstr>幻灯片 27</vt:lpstr>
      <vt:lpstr>例3-3</vt:lpstr>
      <vt:lpstr>幻灯片 29</vt:lpstr>
      <vt:lpstr>幻灯片 30</vt:lpstr>
      <vt:lpstr>事件的独立性在可靠性理论中的应用：</vt:lpstr>
      <vt:lpstr>解</vt:lpstr>
      <vt:lpstr>考察系统Ⅰ:</vt:lpstr>
      <vt:lpstr>幻灯片 34</vt:lpstr>
      <vt:lpstr>考察系统Ⅱ:</vt:lpstr>
      <vt:lpstr>幻灯片 36</vt:lpstr>
      <vt:lpstr>二、独立试验序列概型</vt:lpstr>
      <vt:lpstr>例5-1</vt:lpstr>
      <vt:lpstr>例5-2</vt:lpstr>
      <vt:lpstr>例5-3</vt:lpstr>
      <vt:lpstr>2.  n 重伯努利(Bernoulli)试验</vt:lpstr>
      <vt:lpstr>幻灯片 42</vt:lpstr>
      <vt:lpstr>解</vt:lpstr>
      <vt:lpstr>3.   二项概率公式</vt:lpstr>
      <vt:lpstr>推导如下:</vt:lpstr>
      <vt:lpstr>幻灯片 46</vt:lpstr>
      <vt:lpstr>例6-1</vt:lpstr>
      <vt:lpstr>例6-2(保险问题)</vt:lpstr>
      <vt:lpstr>例6-3</vt:lpstr>
      <vt:lpstr>4.几何公式</vt:lpstr>
      <vt:lpstr>例7-1</vt:lpstr>
      <vt:lpstr>例7-2</vt:lpstr>
      <vt:lpstr>幻灯片 53</vt:lpstr>
      <vt:lpstr>内容小结</vt:lpstr>
      <vt:lpstr>幻灯片 55</vt:lpstr>
      <vt:lpstr>幻灯片 56</vt:lpstr>
      <vt:lpstr>例2-1</vt:lpstr>
      <vt:lpstr>证</vt:lpstr>
      <vt:lpstr>例6-3</vt:lpstr>
      <vt:lpstr>幻灯片 60</vt:lpstr>
      <vt:lpstr>幻灯片 61</vt:lpstr>
      <vt:lpstr>幻灯片 62</vt:lpstr>
      <vt:lpstr>伯努利简介</vt:lpstr>
      <vt:lpstr>幻灯片 64</vt:lpstr>
      <vt:lpstr>幻灯片 65</vt:lpstr>
      <vt:lpstr>幻灯片 66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1-5 事件的独立性</dc:title>
  <dc:creator>bczhou</dc:creator>
  <cp:lastModifiedBy>唐亚宁</cp:lastModifiedBy>
  <cp:revision>303</cp:revision>
  <cp:lastPrinted>1601-01-01T00:00:00Z</cp:lastPrinted>
  <dcterms:created xsi:type="dcterms:W3CDTF">1601-01-01T00:00:00Z</dcterms:created>
  <dcterms:modified xsi:type="dcterms:W3CDTF">2016-09-13T13:27:57Z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