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AE93B-5CBC-40A3-88F7-06CC386C0515}" type="datetimeFigureOut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EBBBE-86C0-433B-ABC9-6884FA218D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5E1C-1F86-44E9-9362-A9D7E98F1A96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251B-5244-4966-82ED-239CC10A0E17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5164-204C-4143-8BA1-31FB2681F4F1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600" b="1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89768"/>
          </a:xfrm>
        </p:spPr>
        <p:txBody>
          <a:bodyPr/>
          <a:lstStyle>
            <a:lvl1pPr>
              <a:buNone/>
              <a:defRPr sz="2800" b="1">
                <a:latin typeface="华文琥珀" pitchFamily="2" charset="-122"/>
                <a:ea typeface="华文琥珀" pitchFamily="2" charset="-122"/>
              </a:defRPr>
            </a:lvl1pPr>
            <a:lvl2pPr>
              <a:buNone/>
              <a:defRPr sz="2400" b="1">
                <a:latin typeface="华文琥珀" pitchFamily="2" charset="-122"/>
                <a:ea typeface="华文琥珀" pitchFamily="2" charset="-122"/>
              </a:defRPr>
            </a:lvl2pPr>
            <a:lvl3pPr>
              <a:buNone/>
              <a:defRPr sz="1800">
                <a:latin typeface="华文琥珀" pitchFamily="2" charset="-122"/>
                <a:ea typeface="华文琥珀" pitchFamily="2" charset="-122"/>
              </a:defRPr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9E99F4D-99F2-493A-BF2C-0199EB4F9C2C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C031-9F16-4F85-9B1F-74A5E301F2AC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B733-0D6D-4542-97C8-FB654F8F98B8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F8E-32F1-43AD-BFF6-58B07F8DCAC0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CCD9-1C21-4234-845B-B0861D4C33FD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E167-AA2B-449A-BCE1-E2EA0DCD0EFD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F2-7CC3-4D9D-ADD3-D82DADF35EA9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0DAF-6EB8-4A2B-A0CF-6497371B8929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F428BEA-529D-47BA-BC0E-C83A5331D8F0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9872F77-4032-4DAF-BEB8-808DB48B2E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七</a:t>
            </a:r>
            <a:r>
              <a:rPr lang="zh-CN" altLang="en-US" dirty="0" smtClean="0"/>
              <a:t>讲</a:t>
            </a:r>
            <a:r>
              <a:rPr lang="zh-CN" altLang="en-US" dirty="0" smtClean="0"/>
              <a:t>经济增长和经济周期理论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861048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fuquanguo@126.com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经济增长的内涵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4E9C-D6EA-4D81-91B2-B94E7CB725F3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9F4D-99F2-493A-BF2C-0199EB4F9C2C}" type="datetime1">
              <a:rPr lang="zh-CN" altLang="en-US" smtClean="0"/>
              <a:pPr/>
              <a:t>2013/10/24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宏观经济学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2F77-4032-4DAF-BEB8-808DB48B2EC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</TotalTime>
  <Words>22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暗香扑面</vt:lpstr>
      <vt:lpstr>第七讲经济增长和经济周期理论</vt:lpstr>
      <vt:lpstr>内容提纲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第六讲经济增长和经济周期理论</dc:title>
  <dc:creator>User</dc:creator>
  <cp:lastModifiedBy>HP</cp:lastModifiedBy>
  <cp:revision>6</cp:revision>
  <dcterms:created xsi:type="dcterms:W3CDTF">2013-08-03T04:50:18Z</dcterms:created>
  <dcterms:modified xsi:type="dcterms:W3CDTF">2013-10-24T02:13:18Z</dcterms:modified>
</cp:coreProperties>
</file>