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0" r:id="rId5"/>
    <p:sldId id="267" r:id="rId6"/>
    <p:sldId id="262" r:id="rId7"/>
    <p:sldId id="258" r:id="rId8"/>
    <p:sldId id="25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4BC68-E8EF-4E6B-978B-8D81F6F05FB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7197-7AC6-4617-ABDA-79DB8165D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9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一台拥有</a:t>
            </a:r>
            <a:r>
              <a:rPr lang="en-US" altLang="zh-CN" dirty="0"/>
              <a:t>IP</a:t>
            </a:r>
            <a:r>
              <a:rPr lang="zh-CN" altLang="en-US" dirty="0"/>
              <a:t>地址的主机可以提供许多服务，比如</a:t>
            </a:r>
            <a:r>
              <a:rPr lang="en-US" altLang="zh-CN" dirty="0"/>
              <a:t>Web</a:t>
            </a:r>
            <a:r>
              <a:rPr lang="zh-CN" altLang="en-US" dirty="0"/>
              <a:t>服务、</a:t>
            </a:r>
            <a:r>
              <a:rPr lang="en-US" altLang="zh-CN" dirty="0"/>
              <a:t>FTP</a:t>
            </a:r>
            <a:r>
              <a:rPr lang="zh-CN" altLang="en-US" dirty="0"/>
              <a:t>服务、</a:t>
            </a:r>
            <a:r>
              <a:rPr lang="en-US" altLang="zh-CN" dirty="0"/>
              <a:t>SMTP</a:t>
            </a:r>
            <a:r>
              <a:rPr lang="zh-CN" altLang="en-US" dirty="0"/>
              <a:t>服务等，这些服务完全可以通过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IP</a:t>
            </a:r>
            <a:r>
              <a:rPr lang="zh-CN" altLang="en-US" dirty="0"/>
              <a:t>地址来实现。那么，主机是怎样区分不同的网络服务呢？显然不能只靠</a:t>
            </a:r>
            <a:r>
              <a:rPr lang="en-US" altLang="zh-CN" dirty="0"/>
              <a:t>IP</a:t>
            </a:r>
            <a:r>
              <a:rPr lang="zh-CN" altLang="en-US" dirty="0"/>
              <a:t>地址，因为</a:t>
            </a:r>
            <a:r>
              <a:rPr lang="en-US" altLang="zh-CN" dirty="0"/>
              <a:t>IP </a:t>
            </a:r>
            <a:r>
              <a:rPr lang="zh-CN" altLang="en-US" dirty="0"/>
              <a:t>地址与网络服务的关系是一对多的关系。实际上是通过“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+</a:t>
            </a:r>
            <a:r>
              <a:rPr lang="zh-CN" altLang="en-US" dirty="0"/>
              <a:t>端口号”来区分不同的服务的。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7197-7AC6-4617-ABDA-79DB8165D7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8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5CF3-5A96-49C4-9CAD-76A78ED7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810446"/>
            <a:ext cx="8637073" cy="26185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API</a:t>
            </a:r>
            <a:r>
              <a:rPr lang="zh-CN" altLang="en-US" dirty="0"/>
              <a:t>接口的</a:t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zh-CN" altLang="en-US" dirty="0"/>
              <a:t>音乐下载器的实现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8276B-829A-4A06-89FB-AAE7E468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197513"/>
            <a:ext cx="8637072" cy="1071095"/>
          </a:xfrm>
        </p:spPr>
        <p:txBody>
          <a:bodyPr/>
          <a:lstStyle/>
          <a:p>
            <a:r>
              <a:rPr lang="zh-CN" altLang="en-US" dirty="0"/>
              <a:t>讲述人：黄晓阳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2015300005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2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C9410-69EC-4B4C-B5DA-651662FF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客户端的功能：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6ED3-A3FF-4E0B-954B-C00360008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429872" cy="3294576"/>
          </a:xfrm>
        </p:spPr>
        <p:txBody>
          <a:bodyPr/>
          <a:lstStyle/>
          <a:p>
            <a:r>
              <a:rPr lang="zh-CN" altLang="en-US" dirty="0"/>
              <a:t>向用户提供良好的交互界面</a:t>
            </a:r>
            <a:endParaRPr lang="en-US" altLang="zh-CN" dirty="0"/>
          </a:p>
          <a:p>
            <a:r>
              <a:rPr lang="zh-CN" altLang="en-US" dirty="0"/>
              <a:t>针对服务器提供的</a:t>
            </a:r>
            <a:r>
              <a:rPr lang="en-US" altLang="zh-CN" dirty="0"/>
              <a:t>API</a:t>
            </a:r>
            <a:r>
              <a:rPr lang="zh-CN" altLang="en-US" dirty="0"/>
              <a:t>协议，实现与服务器之间的交互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196A9-6205-4AEE-83C7-18E2CF9E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43" y="1477941"/>
            <a:ext cx="5501586" cy="41682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516A4D-B85F-49C3-860E-D737B0C4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9" y="425683"/>
            <a:ext cx="11504762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9B9619-F2F9-49C0-9698-3E1F7C58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21" y="1231381"/>
            <a:ext cx="5228571" cy="45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03E457-B409-4106-832C-E792C36A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79" y="1036143"/>
            <a:ext cx="7558318" cy="47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33938A-05AB-4967-95BC-0FB652FC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21" y="1036143"/>
            <a:ext cx="5228571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FD470-86B2-47A6-8F31-45AA3FC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407739"/>
            <a:ext cx="9603275" cy="329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/>
              <a:t>  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63262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B1D64B1-4C93-486C-9567-847132C2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046922"/>
            <a:ext cx="9603275" cy="441942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API</a:t>
            </a:r>
            <a:r>
              <a:rPr lang="zh-CN" altLang="en-US" sz="2800" dirty="0"/>
              <a:t>简介</a:t>
            </a:r>
            <a:endParaRPr lang="en-US" altLang="zh-CN" sz="2800" dirty="0"/>
          </a:p>
          <a:p>
            <a:r>
              <a:rPr lang="en-US" altLang="zh-CN" sz="2800" dirty="0"/>
              <a:t>JSON</a:t>
            </a:r>
            <a:r>
              <a:rPr lang="zh-CN" altLang="en-US" sz="2800" dirty="0"/>
              <a:t>格式简介</a:t>
            </a:r>
            <a:endParaRPr lang="en-US" altLang="zh-CN" sz="2800" dirty="0"/>
          </a:p>
          <a:p>
            <a:r>
              <a:rPr lang="zh-CN" altLang="en-US" sz="2800" dirty="0"/>
              <a:t>云服务器简介</a:t>
            </a:r>
            <a:endParaRPr lang="en-US" altLang="zh-CN" sz="2800" dirty="0"/>
          </a:p>
          <a:p>
            <a:r>
              <a:rPr lang="zh-CN" altLang="en-US" sz="2800" dirty="0"/>
              <a:t>下载器实现流程</a:t>
            </a:r>
            <a:endParaRPr lang="en-US" altLang="zh-CN" sz="2800" dirty="0"/>
          </a:p>
          <a:p>
            <a:r>
              <a:rPr lang="zh-CN" altLang="en-US" sz="2800" dirty="0"/>
              <a:t>服务器的功能</a:t>
            </a:r>
            <a:endParaRPr lang="en-US" altLang="zh-CN" sz="2800" dirty="0"/>
          </a:p>
          <a:p>
            <a:r>
              <a:rPr lang="zh-CN" altLang="en-US" sz="2800" dirty="0"/>
              <a:t>客户端的功能</a:t>
            </a:r>
            <a:endParaRPr lang="en-US" altLang="zh-CN" sz="2800" dirty="0"/>
          </a:p>
          <a:p>
            <a:r>
              <a:rPr lang="zh-CN" altLang="en-US" sz="2800" dirty="0"/>
              <a:t>最终结果展示</a:t>
            </a:r>
          </a:p>
        </p:txBody>
      </p:sp>
      <p:pic>
        <p:nvPicPr>
          <p:cNvPr id="4098" name="Picture 2" descr="https://timgsa.baidu.com/timg?image&amp;quality=80&amp;size=b9999_10000&amp;sec=1526038457591&amp;di=5a2c68071e5f9a6ab3bf882d130d03d5&amp;imgtype=0&amp;src=http%3A%2F%2Fwww.56dr.com%2Finfo%2Fuploads%2Fallimg%2Fc160815%2F14G243000b1Z-95O9.jpg">
            <a:extLst>
              <a:ext uri="{FF2B5EF4-FFF2-40B4-BE49-F238E27FC236}">
                <a16:creationId xmlns:a16="http://schemas.microsoft.com/office/drawing/2014/main" id="{2C488A4E-1B92-457F-8223-FE8D946C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47" y="1239362"/>
            <a:ext cx="5890384" cy="36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1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B37A-A557-480E-8FDE-57D4FBA6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接口简介：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8BB27-0BDD-4872-A885-79E18624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应用程序接口（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）是一组定义、程序及协议的集合，通过 </a:t>
            </a:r>
            <a:r>
              <a:rPr lang="en-US" altLang="zh-CN" dirty="0"/>
              <a:t>API </a:t>
            </a:r>
            <a:r>
              <a:rPr lang="zh-CN" altLang="en-US" dirty="0"/>
              <a:t>接口实现计算机软件之间的相互通信。</a:t>
            </a:r>
            <a:r>
              <a:rPr lang="en-US" altLang="zh-CN" dirty="0"/>
              <a:t>API </a:t>
            </a:r>
            <a:r>
              <a:rPr lang="zh-CN" altLang="en-US" dirty="0"/>
              <a:t>的一个主要功能是提供通用功能集。程序员通过使用 </a:t>
            </a:r>
            <a:r>
              <a:rPr lang="en-US" altLang="zh-CN" dirty="0"/>
              <a:t>API </a:t>
            </a:r>
            <a:r>
              <a:rPr lang="zh-CN" altLang="en-US" dirty="0"/>
              <a:t>函数开发应用程序，从而可以避免编写无用程序，以减轻编程任务。 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	https://</a:t>
            </a:r>
            <a:r>
              <a:rPr lang="en-US" altLang="zh-CN" dirty="0" err="1"/>
              <a:t>www.sojson.com</a:t>
            </a:r>
            <a:r>
              <a:rPr lang="en-US" altLang="zh-CN" dirty="0"/>
              <a:t>/open/</a:t>
            </a:r>
            <a:r>
              <a:rPr lang="en-US" altLang="zh-CN" dirty="0" err="1"/>
              <a:t>api</a:t>
            </a:r>
            <a:r>
              <a:rPr lang="en-US" altLang="zh-CN" dirty="0"/>
              <a:t>/weather/</a:t>
            </a:r>
            <a:r>
              <a:rPr lang="en-US" altLang="zh-CN" dirty="0" err="1"/>
              <a:t>json.shtml?city</a:t>
            </a:r>
            <a:r>
              <a:rPr lang="en-US" altLang="zh-CN" dirty="0"/>
              <a:t>=</a:t>
            </a:r>
            <a:r>
              <a:rPr lang="zh-CN" altLang="en-US" dirty="0"/>
              <a:t>西安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5804C-6855-4063-B9EB-252C3ED6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69" y="1674452"/>
            <a:ext cx="10309188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5BA0-A9AA-4CD4-8C33-7B0949AC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B6B9B-A6DD-4110-87EF-77027F8D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JSON(JavaScript Object Notation, JS </a:t>
            </a:r>
            <a:r>
              <a:rPr lang="zh-CN" altLang="en-US" dirty="0"/>
              <a:t>对象简谱</a:t>
            </a:r>
            <a:r>
              <a:rPr lang="en-US" altLang="zh-CN" dirty="0"/>
              <a:t>) </a:t>
            </a:r>
            <a:r>
              <a:rPr lang="zh-CN" altLang="en-US" dirty="0"/>
              <a:t>是一种轻量级的数据交换格式。它采用完全独立于编程语言的文本格式来存储和表示数据。简洁和清晰的层次结构使得 </a:t>
            </a:r>
            <a:r>
              <a:rPr lang="en-US" altLang="zh-CN" dirty="0"/>
              <a:t>JSON </a:t>
            </a:r>
            <a:r>
              <a:rPr lang="zh-CN" altLang="en-US" dirty="0"/>
              <a:t>成为理想的数据交换语言。 易于人阅读和编写，同时也易于机器解析和生成，并有效地提升网络传输效率。</a:t>
            </a:r>
          </a:p>
        </p:txBody>
      </p:sp>
      <p:pic>
        <p:nvPicPr>
          <p:cNvPr id="3074" name="Picture 2" descr="http://www.json.org/object.gif">
            <a:extLst>
              <a:ext uri="{FF2B5EF4-FFF2-40B4-BE49-F238E27FC236}">
                <a16:creationId xmlns:a16="http://schemas.microsoft.com/office/drawing/2014/main" id="{74B1063C-487E-4A89-A70D-DDB5583F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19" y="4373014"/>
            <a:ext cx="4267726" cy="8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json.org/array.gif">
            <a:extLst>
              <a:ext uri="{FF2B5EF4-FFF2-40B4-BE49-F238E27FC236}">
                <a16:creationId xmlns:a16="http://schemas.microsoft.com/office/drawing/2014/main" id="{1E6D8B14-AC21-4D19-A4C6-0A1BF259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37" y="4370287"/>
            <a:ext cx="4267726" cy="8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8DE0A9-11D6-4993-BA03-F876DA05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16" y="1678544"/>
            <a:ext cx="10420444" cy="34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8E69-A58D-4552-B0C7-10DE8F24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所用到的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8656B-D7E9-423A-8635-B26229C4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17021"/>
            <a:ext cx="10700659" cy="37788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网易云音乐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musicapi.leanapp.cn</a:t>
            </a:r>
            <a:r>
              <a:rPr lang="en-US" altLang="zh-CN" dirty="0"/>
              <a:t>/</a:t>
            </a:r>
            <a:r>
              <a:rPr lang="en-US" altLang="zh-CN" dirty="0" err="1"/>
              <a:t>search?keywords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music.163.com</a:t>
            </a:r>
            <a:r>
              <a:rPr lang="en-US" altLang="zh-CN" dirty="0"/>
              <a:t>/song/media/outer/</a:t>
            </a:r>
            <a:r>
              <a:rPr lang="en-US" altLang="zh-CN" dirty="0" err="1"/>
              <a:t>url?id</a:t>
            </a:r>
            <a:r>
              <a:rPr lang="en-US" altLang="zh-CN" dirty="0"/>
              <a:t>=</a:t>
            </a:r>
            <a:r>
              <a:rPr lang="en-US" altLang="zh-CN" dirty="0" err="1"/>
              <a:t>29966565.mp3</a:t>
            </a:r>
            <a:endParaRPr lang="en-US" altLang="zh-CN" dirty="0"/>
          </a:p>
          <a:p>
            <a:r>
              <a:rPr lang="zh-CN" altLang="en-US" dirty="0"/>
              <a:t>歌词：</a:t>
            </a:r>
            <a:r>
              <a:rPr lang="en-US" altLang="zh-CN" dirty="0"/>
              <a:t>http://</a:t>
            </a:r>
            <a:r>
              <a:rPr lang="en-US" altLang="zh-CN" dirty="0" err="1"/>
              <a:t>music.163.com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/song/</a:t>
            </a:r>
            <a:r>
              <a:rPr lang="en-US" altLang="zh-CN" dirty="0" err="1"/>
              <a:t>lyric?os</a:t>
            </a:r>
            <a:r>
              <a:rPr lang="en-US" altLang="zh-CN" dirty="0"/>
              <a:t>=</a:t>
            </a:r>
            <a:r>
              <a:rPr lang="en-US" altLang="zh-CN" dirty="0" err="1"/>
              <a:t>pc&amp;id</a:t>
            </a:r>
            <a:r>
              <a:rPr lang="en-US" altLang="zh-CN" dirty="0"/>
              <a:t>=</a:t>
            </a:r>
            <a:r>
              <a:rPr lang="en-US" altLang="zh-CN" dirty="0" err="1"/>
              <a:t>209326&amp;lv</a:t>
            </a:r>
            <a:r>
              <a:rPr lang="en-US" altLang="zh-CN" dirty="0"/>
              <a:t>=-</a:t>
            </a:r>
            <a:r>
              <a:rPr lang="en-US" altLang="zh-CN" dirty="0" err="1"/>
              <a:t>1&amp;kv</a:t>
            </a:r>
            <a:r>
              <a:rPr lang="en-US" altLang="zh-CN" dirty="0"/>
              <a:t>=-</a:t>
            </a:r>
            <a:r>
              <a:rPr lang="en-US" altLang="zh-CN" dirty="0" err="1"/>
              <a:t>1&amp;tv</a:t>
            </a:r>
            <a:r>
              <a:rPr lang="en-US" altLang="zh-CN" dirty="0"/>
              <a:t>=-1</a:t>
            </a:r>
          </a:p>
          <a:p>
            <a:r>
              <a:rPr lang="zh-CN" altLang="en-US" dirty="0"/>
              <a:t>百度云音乐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sug.music.baidu.com</a:t>
            </a:r>
            <a:r>
              <a:rPr lang="en-US" altLang="zh-CN" dirty="0"/>
              <a:t>/info/</a:t>
            </a:r>
            <a:r>
              <a:rPr lang="en-US" altLang="zh-CN" dirty="0" err="1"/>
              <a:t>suggestion?word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  <a:r>
              <a:rPr lang="en-US" altLang="zh-CN" dirty="0"/>
              <a:t>&amp;version=</a:t>
            </a:r>
            <a:r>
              <a:rPr lang="en-US" altLang="zh-CN" dirty="0" err="1"/>
              <a:t>11.1.3&amp;from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music.baidu.com</a:t>
            </a:r>
            <a:r>
              <a:rPr lang="en-US" altLang="zh-CN" dirty="0"/>
              <a:t>/data/music/</a:t>
            </a:r>
            <a:r>
              <a:rPr lang="en-US" altLang="zh-CN" dirty="0" err="1"/>
              <a:t>fmlink?rate</a:t>
            </a:r>
            <a:r>
              <a:rPr lang="en-US" altLang="zh-CN" dirty="0"/>
              <a:t>=</a:t>
            </a:r>
            <a:r>
              <a:rPr lang="en-US" altLang="zh-CN" dirty="0" err="1"/>
              <a:t>320&amp;songIds</a:t>
            </a:r>
            <a:r>
              <a:rPr lang="en-US" altLang="zh-CN" dirty="0"/>
              <a:t>=</a:t>
            </a:r>
            <a:r>
              <a:rPr lang="en-US" altLang="zh-CN" dirty="0" err="1"/>
              <a:t>326012462&amp;type</a:t>
            </a:r>
            <a:r>
              <a:rPr lang="en-US" altLang="zh-CN" dirty="0"/>
              <a:t>=</a:t>
            </a:r>
            <a:r>
              <a:rPr lang="en-US" altLang="zh-CN" dirty="0" err="1"/>
              <a:t>flac</a:t>
            </a:r>
            <a:endParaRPr lang="en-US" altLang="zh-CN" dirty="0"/>
          </a:p>
          <a:p>
            <a:r>
              <a:rPr lang="zh-CN" altLang="en-US" dirty="0"/>
              <a:t>酷狗音乐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mobilecdn.kugou.com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v3</a:t>
            </a:r>
            <a:r>
              <a:rPr lang="en-US" altLang="zh-CN" dirty="0"/>
              <a:t>/search/</a:t>
            </a:r>
            <a:r>
              <a:rPr lang="en-US" altLang="zh-CN" dirty="0" err="1"/>
              <a:t>song?format</a:t>
            </a:r>
            <a:r>
              <a:rPr lang="en-US" altLang="zh-CN" dirty="0"/>
              <a:t>=</a:t>
            </a:r>
            <a:r>
              <a:rPr lang="en-US" altLang="zh-CN" dirty="0" err="1"/>
              <a:t>jsonp&amp;keyword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  <a:endParaRPr lang="en-US" altLang="zh-CN" dirty="0"/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m.kugou.com</a:t>
            </a:r>
            <a:r>
              <a:rPr lang="en-US" altLang="zh-CN" dirty="0"/>
              <a:t>/app/</a:t>
            </a:r>
            <a:r>
              <a:rPr lang="en-US" altLang="zh-CN" dirty="0" err="1"/>
              <a:t>i</a:t>
            </a:r>
            <a:r>
              <a:rPr lang="en-US" altLang="zh-CN" dirty="0"/>
              <a:t>/</a:t>
            </a:r>
            <a:r>
              <a:rPr lang="en-US" altLang="zh-CN" dirty="0" err="1"/>
              <a:t>getSongInfo.php?hash</a:t>
            </a:r>
            <a:r>
              <a:rPr lang="en-US" altLang="zh-CN" dirty="0"/>
              <a:t>=</a:t>
            </a:r>
            <a:r>
              <a:rPr lang="en-US" altLang="zh-CN" dirty="0" err="1"/>
              <a:t>714948ccec895565872376607115aba5&amp;cmd</a:t>
            </a:r>
            <a:r>
              <a:rPr lang="en-US" altLang="zh-CN" dirty="0"/>
              <a:t>=</a:t>
            </a:r>
            <a:r>
              <a:rPr lang="en-US" altLang="zh-CN" dirty="0" err="1"/>
              <a:t>playInfo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32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A89E-EBD3-4BA7-B503-F1129D7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地址与端口简介：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4EA2-05F1-40B8-BF71-FB14F02E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地址，即对因特网上的每台计算机和其它设备都规定的一种唯一的地址，叫做“</a:t>
            </a:r>
            <a:r>
              <a:rPr lang="en-US" altLang="zh-CN" dirty="0"/>
              <a:t>IP </a:t>
            </a:r>
            <a:r>
              <a:rPr lang="zh-CN" altLang="en-US" dirty="0"/>
              <a:t>地址”，它保证了用户在连网的计算机上操作时，能够高效而且方便地从千千万万台计算机中选出自己所需的对象。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协议集成到操作系统的内核中，这就相当于在操作系统中引入了一种新的输入</a:t>
            </a:r>
            <a:r>
              <a:rPr lang="en-US" altLang="zh-CN" dirty="0"/>
              <a:t>/</a:t>
            </a:r>
            <a:r>
              <a:rPr lang="zh-CN" altLang="en-US" dirty="0"/>
              <a:t>输出接口技术，因为在</a:t>
            </a:r>
            <a:r>
              <a:rPr lang="en-US" altLang="zh-CN" dirty="0"/>
              <a:t>TCP/IP</a:t>
            </a:r>
            <a:r>
              <a:rPr lang="zh-CN" altLang="en-US" dirty="0"/>
              <a:t>协议中引入了一种称之为</a:t>
            </a:r>
            <a:r>
              <a:rPr lang="en-US" altLang="zh-CN" dirty="0"/>
              <a:t>“Socket</a:t>
            </a:r>
            <a:r>
              <a:rPr lang="zh-CN" altLang="en-US" dirty="0"/>
              <a:t>（套接字）</a:t>
            </a:r>
            <a:r>
              <a:rPr lang="en-US" altLang="zh-CN" dirty="0"/>
              <a:t>”</a:t>
            </a:r>
            <a:r>
              <a:rPr lang="zh-CN" altLang="en-US" dirty="0"/>
              <a:t>应用程序接口，即端口。</a:t>
            </a:r>
          </a:p>
        </p:txBody>
      </p:sp>
    </p:spTree>
    <p:extLst>
      <p:ext uri="{BB962C8B-B14F-4D97-AF65-F5344CB8AC3E}">
        <p14:creationId xmlns:p14="http://schemas.microsoft.com/office/powerpoint/2010/main" val="39586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EB7F-1FAC-4913-BB44-CCD6262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云服务器简介：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22E2-36FB-413A-9A05-D52E6842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器是一种简单高效、安全可靠、处理能力可弹性伸缩的计算服务。其管理方式比物理服务器更简单高效。用户无需提前购买硬件，即可迅速创建或释放任意多台云服务器。你可以不用自己买硬件设备，可以根据自己的业务需要，去购买相应的配置和服务，用多少买多少。而且如果不再需要云服务器的话，也可以释放资源，节省费用。</a:t>
            </a:r>
            <a:endParaRPr lang="en-US" altLang="zh-CN" dirty="0"/>
          </a:p>
          <a:p>
            <a:r>
              <a:rPr lang="zh-CN" altLang="en-US" dirty="0"/>
              <a:t>国内可选择的服务器：阿里云服务器、腾讯云服务器、百度云服务器</a:t>
            </a:r>
            <a:endParaRPr lang="en-US" altLang="zh-CN" dirty="0"/>
          </a:p>
          <a:p>
            <a:r>
              <a:rPr lang="zh-CN" altLang="en-US" dirty="0"/>
              <a:t>与服务器交互的软件：</a:t>
            </a:r>
            <a:r>
              <a:rPr lang="en-US" altLang="zh-CN" dirty="0"/>
              <a:t>putty</a:t>
            </a:r>
            <a:r>
              <a:rPr lang="zh-CN" altLang="en-US" dirty="0"/>
              <a:t>、</a:t>
            </a:r>
            <a:r>
              <a:rPr lang="en-US" altLang="zh-CN" dirty="0" err="1"/>
              <a:t>winscript</a:t>
            </a:r>
            <a:r>
              <a:rPr lang="zh-CN" altLang="en-US" dirty="0"/>
              <a:t>、</a:t>
            </a:r>
            <a:r>
              <a:rPr lang="en-US" altLang="zh-CN" dirty="0" err="1"/>
              <a:t>VNCserver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0BB6B2-DB49-4B5C-8AC6-B8AD174E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14" y="1272668"/>
            <a:ext cx="6428571" cy="40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6A3663-7ACE-4F95-A35F-D5685154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1186143"/>
            <a:ext cx="8438095" cy="4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975D80-F9FC-43E3-AC19-0AEB513AA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91082-AC3E-4C78-81EF-52B463D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实现流程：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92E77-830B-4BE6-B7FB-13CE8129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45157"/>
            <a:ext cx="9603275" cy="3455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、客户端接受使用者提供的关键字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、客户端向服务器发送关键字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、服务器使用</a:t>
            </a:r>
            <a:r>
              <a:rPr lang="en-US" altLang="zh-CN" dirty="0"/>
              <a:t>API</a:t>
            </a:r>
            <a:r>
              <a:rPr lang="zh-CN" altLang="en-US" dirty="0"/>
              <a:t>提供的服务获得关键字搜索的结果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、服务器将结果进行解析，并将解析的结果重新打包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、服务器将包发送回客户端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、客户端收到数据并向用户展示结果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、用户进行下载等操作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C3F8-B13F-46FC-BA5D-D2878DD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服务器的功能：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F0F84-2ED6-4EED-B44A-4B1D61A7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50549"/>
            <a:ext cx="9603275" cy="3294576"/>
          </a:xfrm>
        </p:spPr>
        <p:txBody>
          <a:bodyPr/>
          <a:lstStyle/>
          <a:p>
            <a:r>
              <a:rPr lang="zh-CN" altLang="en-US" dirty="0"/>
              <a:t>定义服务器本身的</a:t>
            </a:r>
            <a:r>
              <a:rPr lang="en-US" altLang="zh-CN" dirty="0"/>
              <a:t>API</a:t>
            </a:r>
            <a:r>
              <a:rPr lang="zh-CN" altLang="en-US" dirty="0"/>
              <a:t>接口协议及其端口</a:t>
            </a:r>
            <a:endParaRPr lang="en-US" altLang="zh-CN" dirty="0"/>
          </a:p>
          <a:p>
            <a:r>
              <a:rPr lang="zh-CN" altLang="en-US" dirty="0"/>
              <a:t>实现对音乐供应商的</a:t>
            </a:r>
            <a:r>
              <a:rPr lang="en-US" altLang="zh-CN" dirty="0"/>
              <a:t>API</a:t>
            </a:r>
            <a:r>
              <a:rPr lang="zh-CN" altLang="en-US" dirty="0"/>
              <a:t>的解析与调用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AB111A-2192-43D9-B6AD-04827B9C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48" y="1012316"/>
            <a:ext cx="5539836" cy="4820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CBA12E-0BA0-4839-97CB-EAFA3DD1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45" y="3028687"/>
            <a:ext cx="3393764" cy="2804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407D2D-0566-4AB7-BE06-EC14439E4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10" y="371355"/>
            <a:ext cx="11208774" cy="61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277</TotalTime>
  <Words>839</Words>
  <Application>Microsoft Office PowerPoint</Application>
  <PresentationFormat>宽屏</PresentationFormat>
  <Paragraphs>51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Century Gothic</vt:lpstr>
      <vt:lpstr>画廊</vt:lpstr>
      <vt:lpstr>基于API接口的     音乐下载器的实现</vt:lpstr>
      <vt:lpstr>PowerPoint 演示文稿</vt:lpstr>
      <vt:lpstr>API接口简介：</vt:lpstr>
      <vt:lpstr>JSON格式简介：</vt:lpstr>
      <vt:lpstr>所用到的API：</vt:lpstr>
      <vt:lpstr>IP地址与端口简介：</vt:lpstr>
      <vt:lpstr>云服务器简介：</vt:lpstr>
      <vt:lpstr>实现流程：</vt:lpstr>
      <vt:lpstr>服务器的功能：</vt:lpstr>
      <vt:lpstr>客户端的功能：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基于API接口的   音乐下载器的实现</dc:title>
  <dc:creator>黄 洋</dc:creator>
  <cp:lastModifiedBy>黄 洋</cp:lastModifiedBy>
  <cp:revision>13</cp:revision>
  <dcterms:created xsi:type="dcterms:W3CDTF">2018-05-11T06:00:44Z</dcterms:created>
  <dcterms:modified xsi:type="dcterms:W3CDTF">2018-05-11T10:37:55Z</dcterms:modified>
</cp:coreProperties>
</file>