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9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saniya.zehra1992@gmail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Nike UI Store - Business Pitch Deck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Step into Style with Nike – The Ultimate E-Commerce Experience</a:t>
            </a:r>
            <a:endParaRPr lang="en-US" dirty="0"/>
          </a:p>
          <a:p>
            <a:r>
              <a:rPr lang="en-US" dirty="0"/>
              <a:t>By Sani-e-Zehra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Email: </a:t>
            </a:r>
            <a:r>
              <a:rPr lang="en-US" dirty="0">
                <a:hlinkClick r:id="rId2"/>
              </a:rPr>
              <a:t>saniya.zehra1992@gmail.com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Phone: 033233673939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A8139-3B82-E0A0-5027-1DA303B4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" y="2446338"/>
            <a:ext cx="8229600" cy="1143000"/>
          </a:xfrm>
        </p:spPr>
        <p:txBody>
          <a:bodyPr/>
          <a:lstStyle/>
          <a:p>
            <a:r>
              <a:rPr lang="en-US" dirty="0"/>
              <a:t>Thank You!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5271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Customers struggle to find authentic Nike shoes in one place.</a:t>
            </a:r>
          </a:p>
          <a:p>
            <a:endParaRPr lang="en-US" dirty="0"/>
          </a:p>
          <a:p>
            <a:r>
              <a:rPr dirty="0"/>
              <a:t>Many online stores lack a seamless shopping experience.</a:t>
            </a:r>
          </a:p>
          <a:p>
            <a:endParaRPr lang="en-US" dirty="0"/>
          </a:p>
          <a:p>
            <a:r>
              <a:rPr dirty="0"/>
              <a:t>Limited personalization and recommendations.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fast, modern e-commerce platform for Nike products.</a:t>
            </a:r>
          </a:p>
          <a:p>
            <a:r>
              <a:rPr dirty="0"/>
              <a:t>AI-powered recommendations for better shopping experience.</a:t>
            </a:r>
          </a:p>
          <a:p>
            <a:r>
              <a:rPr dirty="0"/>
              <a:t>Lightning-fast checkout for seamless transactions.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global sneaker market is projected to reach $120B by 2026.</a:t>
            </a:r>
          </a:p>
          <a:p>
            <a:endParaRPr lang="en-US" dirty="0"/>
          </a:p>
          <a:p>
            <a:r>
              <a:rPr dirty="0"/>
              <a:t>Nike holds over 27% market share in footwear.</a:t>
            </a:r>
          </a:p>
          <a:p>
            <a:endParaRPr lang="en-US" dirty="0"/>
          </a:p>
          <a:p>
            <a:r>
              <a:rPr dirty="0"/>
              <a:t>Growing demand for exclusive Nike sneakers.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Direct Sales: Customers buy Nike products through our platform.</a:t>
            </a:r>
          </a:p>
          <a:p>
            <a:r>
              <a:rPr dirty="0"/>
              <a:t>Affiliate Commissions: Partnering with Nike for referral-based earnings.</a:t>
            </a:r>
          </a:p>
          <a:p>
            <a:r>
              <a:rPr dirty="0"/>
              <a:t>Premium Membership: Exclusive discounts and early access.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Seamless shopping experience.</a:t>
            </a:r>
          </a:p>
          <a:p>
            <a:r>
              <a:rPr dirty="0"/>
              <a:t>Sanity CMS for easy product management.</a:t>
            </a:r>
          </a:p>
          <a:p>
            <a:r>
              <a:rPr dirty="0"/>
              <a:t>AI-driven personalization.</a:t>
            </a:r>
          </a:p>
          <a:p>
            <a:r>
              <a:rPr dirty="0"/>
              <a:t>Optimized checkout with Stripe/PayPal.</a:t>
            </a:r>
          </a:p>
          <a:p>
            <a:r>
              <a:rPr dirty="0"/>
              <a:t>Scalable &amp; secure infrastructure.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Faster load times with Next.js optimization.</a:t>
            </a:r>
          </a:p>
          <a:p>
            <a:r>
              <a:t>- Exclusive product range focused on Nike shoes.</a:t>
            </a:r>
          </a:p>
          <a:p>
            <a:r>
              <a:t>- AI-powered personalization for better customer engagement.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Year 1 Revenue Target: 500K</a:t>
            </a:r>
          </a:p>
          <a:p>
            <a:r>
              <a:rPr dirty="0"/>
              <a:t>Customer Acquisition Cost (CAC): ~</a:t>
            </a:r>
            <a:r>
              <a:rPr lang="en-US" dirty="0"/>
              <a:t>Rs.</a:t>
            </a:r>
            <a:r>
              <a:rPr dirty="0"/>
              <a:t>1</a:t>
            </a:r>
            <a:r>
              <a:rPr lang="en-US" dirty="0"/>
              <a:t>500</a:t>
            </a:r>
            <a:r>
              <a:rPr dirty="0"/>
              <a:t> per customer</a:t>
            </a:r>
          </a:p>
          <a:p>
            <a:r>
              <a:rPr dirty="0"/>
              <a:t>Projected Profit Margin: 30-40% per sale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Funding 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Seeking $200K for platform scaling &amp; marketing.</a:t>
            </a:r>
          </a:p>
          <a:p>
            <a:r>
              <a:rPr dirty="0"/>
              <a:t>Allocation:</a:t>
            </a:r>
          </a:p>
          <a:p>
            <a:r>
              <a:rPr dirty="0"/>
              <a:t>- 50% - Marketing &amp; Customer Acquisition</a:t>
            </a:r>
          </a:p>
          <a:p>
            <a:r>
              <a:rPr dirty="0"/>
              <a:t>- 30% - Platform Enhancements</a:t>
            </a:r>
          </a:p>
          <a:p>
            <a:r>
              <a:rPr dirty="0"/>
              <a:t>- 20% - Operations &amp; Inventory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271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Nike UI Store - Business Pitch Deck</vt:lpstr>
      <vt:lpstr>Problem Statement</vt:lpstr>
      <vt:lpstr>Solution</vt:lpstr>
      <vt:lpstr>Market Opportunity</vt:lpstr>
      <vt:lpstr>Business Model</vt:lpstr>
      <vt:lpstr>Key Features</vt:lpstr>
      <vt:lpstr>Competitive Advantage</vt:lpstr>
      <vt:lpstr>Financial Projections</vt:lpstr>
      <vt:lpstr>Funding Ask</vt:lpstr>
      <vt:lpstr>Contact Information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Syed Muhammed Ali Asad</cp:lastModifiedBy>
  <cp:revision>13</cp:revision>
  <dcterms:created xsi:type="dcterms:W3CDTF">2013-01-27T09:14:16Z</dcterms:created>
  <dcterms:modified xsi:type="dcterms:W3CDTF">2025-02-07T21:07:07Z</dcterms:modified>
  <cp:category/>
</cp:coreProperties>
</file>