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51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60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930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75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7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809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6007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603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03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41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68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47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09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37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3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59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93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8873D3-3020-443E-970B-CEB831359F20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1AF0-6E71-4C76-AC55-F2D7D4871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40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dSMYSmf_-FCaLO9wKR_y6O0_KQBRNJnSUWTP45CioxPLem80e216AjmSxAr6Il02p2ynIca5RspKVTW_cQeKhp62PuQiIlhD89StHolFWh2wow2dwPNx67E0He2TV4IcjuuNoXM6">
            <a:extLst>
              <a:ext uri="{FF2B5EF4-FFF2-40B4-BE49-F238E27FC236}">
                <a16:creationId xmlns:a16="http://schemas.microsoft.com/office/drawing/2014/main" id="{06D5D467-C1B5-4701-A587-010C64EE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52" y="1690688"/>
            <a:ext cx="9130696" cy="486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56CC1D9-E658-4976-9A30-AB1C2EAE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           </a:t>
            </a:r>
            <a:r>
              <a:rPr lang="es-ES" sz="4800" dirty="0"/>
              <a:t>Diseño brazo y antebrazo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25874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3-UFG8CS3YKWOQi31C4rXr_3gZ4dD8K0HX9TteUmD3-fVGyPx3HlBtP9X3R-BAprK9PaW1CB0Sgmt8PlVuxkgOPtdChTYeJHRAMJsMi14hnhEPnEBqcoFbzcTYvVvFcYIZR726_-">
            <a:extLst>
              <a:ext uri="{FF2B5EF4-FFF2-40B4-BE49-F238E27FC236}">
                <a16:creationId xmlns:a16="http://schemas.microsoft.com/office/drawing/2014/main" id="{AB4B381B-F8ED-475C-AB24-30E995D15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35" y="1931427"/>
            <a:ext cx="10056530" cy="464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13F223-A5E9-4D51-92C9-E6C0A786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                    </a:t>
            </a:r>
            <a:r>
              <a:rPr lang="es-ES" sz="6000" dirty="0"/>
              <a:t>Diseño Base</a:t>
            </a:r>
          </a:p>
        </p:txBody>
      </p:sp>
    </p:spTree>
    <p:extLst>
      <p:ext uri="{BB962C8B-B14F-4D97-AF65-F5344CB8AC3E}">
        <p14:creationId xmlns:p14="http://schemas.microsoft.com/office/powerpoint/2010/main" val="233019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YpBIwgHUZeoT1h8aIkENld0iPyhSp946XrEIuKCRxOkKjWV_b01gtwmxmRuuUcp_U7bQHFowo8gMfmEcwBsemSqb9R1GGvxdgMIC10WFgTICuudeTBTobWXiRBun78rsBv7Y12lk">
            <a:extLst>
              <a:ext uri="{FF2B5EF4-FFF2-40B4-BE49-F238E27FC236}">
                <a16:creationId xmlns:a16="http://schemas.microsoft.com/office/drawing/2014/main" id="{4FDFFAC4-35A2-4239-A09F-DE4AE35AB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94" y="1899139"/>
            <a:ext cx="7873412" cy="480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03FBF8-E2FA-42D9-BFE1-0E5EBCC9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                 Diseño pinza</a:t>
            </a:r>
          </a:p>
        </p:txBody>
      </p:sp>
    </p:spTree>
    <p:extLst>
      <p:ext uri="{BB962C8B-B14F-4D97-AF65-F5344CB8AC3E}">
        <p14:creationId xmlns:p14="http://schemas.microsoft.com/office/powerpoint/2010/main" val="1185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er las imágenes de origen">
            <a:extLst>
              <a:ext uri="{FF2B5EF4-FFF2-40B4-BE49-F238E27FC236}">
                <a16:creationId xmlns:a16="http://schemas.microsoft.com/office/drawing/2014/main" id="{FF8DA26D-74E4-44EB-A3C8-DCA172460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46" y="1835836"/>
            <a:ext cx="6923308" cy="484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983471-71D5-4C36-92E1-806AF282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6000" dirty="0"/>
              <a:t>             Cinemática inversa </a:t>
            </a:r>
          </a:p>
        </p:txBody>
      </p:sp>
    </p:spTree>
    <p:extLst>
      <p:ext uri="{BB962C8B-B14F-4D97-AF65-F5344CB8AC3E}">
        <p14:creationId xmlns:p14="http://schemas.microsoft.com/office/powerpoint/2010/main" val="300481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nverse kinematics scara 2D">
            <a:extLst>
              <a:ext uri="{FF2B5EF4-FFF2-40B4-BE49-F238E27FC236}">
                <a16:creationId xmlns:a16="http://schemas.microsoft.com/office/drawing/2014/main" id="{05297150-9B67-4DF4-9556-E18DAE308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25" y="0"/>
            <a:ext cx="78075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30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4.googleusercontent.com/Uf6BcYNa9bTDnZ38wRoE2HfXwenzC89YKOdin58PFqi5xRwZmzki6jmtHsu2u7B9KMK-0cPgNLIzHEmHfxE-UW_4DaLWthregyesvLKFBDILyL_s7b2Yr2HVv3eGWZUMm6OfuPue">
            <a:extLst>
              <a:ext uri="{FF2B5EF4-FFF2-40B4-BE49-F238E27FC236}">
                <a16:creationId xmlns:a16="http://schemas.microsoft.com/office/drawing/2014/main" id="{0BBBBD11-F79F-4032-AA17-CB6BE2855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65" y="2081946"/>
            <a:ext cx="4543426" cy="38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Ver las imágenes de origen">
            <a:extLst>
              <a:ext uri="{FF2B5EF4-FFF2-40B4-BE49-F238E27FC236}">
                <a16:creationId xmlns:a16="http://schemas.microsoft.com/office/drawing/2014/main" id="{3E05A07B-D841-4401-8069-0CE417D35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35" y="2443896"/>
            <a:ext cx="39624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75B2F0-04B3-445B-8EF2-41999B10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                     Bluetooth</a:t>
            </a:r>
          </a:p>
        </p:txBody>
      </p:sp>
    </p:spTree>
    <p:extLst>
      <p:ext uri="{BB962C8B-B14F-4D97-AF65-F5344CB8AC3E}">
        <p14:creationId xmlns:p14="http://schemas.microsoft.com/office/powerpoint/2010/main" val="1709208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1149</TotalTime>
  <Words>16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           Diseño brazo y antebrazo</vt:lpstr>
      <vt:lpstr>                           Diseño Base</vt:lpstr>
      <vt:lpstr>                 Diseño pinza</vt:lpstr>
      <vt:lpstr>             Cinemática inversa </vt:lpstr>
      <vt:lpstr>Presentación de PowerPoint</vt:lpstr>
      <vt:lpstr>                     Bluetooth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Diseño brazo y antebrazo</dc:title>
  <dc:creator>gabriel.moreyra.lopez@alumnos.upm.es</dc:creator>
  <cp:lastModifiedBy>sani.mitkov.chandarov@alumnos.upm.es</cp:lastModifiedBy>
  <cp:revision>3</cp:revision>
  <dcterms:created xsi:type="dcterms:W3CDTF">2018-05-25T21:46:15Z</dcterms:created>
  <dcterms:modified xsi:type="dcterms:W3CDTF">2018-05-30T09:25:00Z</dcterms:modified>
</cp:coreProperties>
</file>