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02EC2-CC86-40F0-9A8A-C6883D5C0F6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FFE772-4C1F-49DE-B6C4-7C9B6DF101C2}">
      <dgm:prSet/>
      <dgm:spPr/>
      <dgm:t>
        <a:bodyPr/>
        <a:lstStyle/>
        <a:p>
          <a:pPr rtl="0"/>
          <a:r>
            <a:rPr lang="en-US" dirty="0" smtClean="0"/>
            <a:t>10</a:t>
          </a:r>
          <a:r>
            <a:rPr lang="en-US" baseline="30000" dirty="0" smtClean="0"/>
            <a:t>th</a:t>
          </a:r>
          <a:r>
            <a:rPr lang="en-US" dirty="0" smtClean="0"/>
            <a:t> Nov – 15</a:t>
          </a:r>
          <a:r>
            <a:rPr lang="en-US" baseline="30000" dirty="0" smtClean="0"/>
            <a:t>th</a:t>
          </a:r>
          <a:r>
            <a:rPr lang="en-US" dirty="0" smtClean="0"/>
            <a:t> Nov </a:t>
          </a:r>
          <a:endParaRPr lang="en-US" dirty="0"/>
        </a:p>
      </dgm:t>
    </dgm:pt>
    <dgm:pt modelId="{FE16CAEB-8FC0-4730-96B0-DAC367083EE2}" type="parTrans" cxnId="{F9C7B7E7-1A3B-434A-83DB-03910784FA3F}">
      <dgm:prSet/>
      <dgm:spPr/>
      <dgm:t>
        <a:bodyPr/>
        <a:lstStyle/>
        <a:p>
          <a:endParaRPr lang="en-US"/>
        </a:p>
      </dgm:t>
    </dgm:pt>
    <dgm:pt modelId="{9B41B671-5B39-4ADB-9ED8-0456BC74D133}" type="sibTrans" cxnId="{F9C7B7E7-1A3B-434A-83DB-03910784FA3F}">
      <dgm:prSet/>
      <dgm:spPr/>
      <dgm:t>
        <a:bodyPr/>
        <a:lstStyle/>
        <a:p>
          <a:endParaRPr lang="en-US"/>
        </a:p>
      </dgm:t>
    </dgm:pt>
    <dgm:pt modelId="{D1EC0046-6612-44C5-83AD-A8ED325620D8}">
      <dgm:prSet/>
      <dgm:spPr/>
      <dgm:t>
        <a:bodyPr/>
        <a:lstStyle/>
        <a:p>
          <a:pPr rtl="0"/>
          <a:r>
            <a:rPr lang="en-US" smtClean="0"/>
            <a:t>Literature Review</a:t>
          </a:r>
          <a:endParaRPr lang="en-US"/>
        </a:p>
      </dgm:t>
    </dgm:pt>
    <dgm:pt modelId="{606D9DAA-0DA5-46B6-A5E2-930DC4B78B7D}" type="parTrans" cxnId="{A1167FB9-B6B6-4E98-84C9-2DF8624C8C7E}">
      <dgm:prSet/>
      <dgm:spPr/>
      <dgm:t>
        <a:bodyPr/>
        <a:lstStyle/>
        <a:p>
          <a:endParaRPr lang="en-US"/>
        </a:p>
      </dgm:t>
    </dgm:pt>
    <dgm:pt modelId="{20F4EE0D-5F91-414C-A8E7-8E301D100513}" type="sibTrans" cxnId="{A1167FB9-B6B6-4E98-84C9-2DF8624C8C7E}">
      <dgm:prSet/>
      <dgm:spPr/>
      <dgm:t>
        <a:bodyPr/>
        <a:lstStyle/>
        <a:p>
          <a:endParaRPr lang="en-US"/>
        </a:p>
      </dgm:t>
    </dgm:pt>
    <dgm:pt modelId="{BF1641E9-709B-48F1-BF89-E076732715AE}">
      <dgm:prSet/>
      <dgm:spPr/>
      <dgm:t>
        <a:bodyPr/>
        <a:lstStyle/>
        <a:p>
          <a:pPr rtl="0"/>
          <a:r>
            <a:rPr lang="en-US" smtClean="0"/>
            <a:t>16</a:t>
          </a:r>
          <a:r>
            <a:rPr lang="en-US" baseline="30000" smtClean="0"/>
            <a:t>th</a:t>
          </a:r>
          <a:r>
            <a:rPr lang="en-US" smtClean="0"/>
            <a:t> Nov </a:t>
          </a:r>
          <a:endParaRPr lang="en-US"/>
        </a:p>
      </dgm:t>
    </dgm:pt>
    <dgm:pt modelId="{D3312CB6-62D3-436A-86FE-5BDE9E3971E2}" type="parTrans" cxnId="{A6155197-4487-4FE5-9748-4B195859DE6D}">
      <dgm:prSet/>
      <dgm:spPr/>
      <dgm:t>
        <a:bodyPr/>
        <a:lstStyle/>
        <a:p>
          <a:endParaRPr lang="en-US"/>
        </a:p>
      </dgm:t>
    </dgm:pt>
    <dgm:pt modelId="{8969E1B1-85C8-4089-A767-23AAF9D42605}" type="sibTrans" cxnId="{A6155197-4487-4FE5-9748-4B195859DE6D}">
      <dgm:prSet/>
      <dgm:spPr/>
      <dgm:t>
        <a:bodyPr/>
        <a:lstStyle/>
        <a:p>
          <a:endParaRPr lang="en-US"/>
        </a:p>
      </dgm:t>
    </dgm:pt>
    <dgm:pt modelId="{21A5B755-95BF-4487-9EB1-77445DB02562}">
      <dgm:prSet/>
      <dgm:spPr/>
      <dgm:t>
        <a:bodyPr/>
        <a:lstStyle/>
        <a:p>
          <a:pPr rtl="0"/>
          <a:r>
            <a:rPr lang="en-US" smtClean="0"/>
            <a:t>Purchasing Components </a:t>
          </a:r>
          <a:endParaRPr lang="en-US"/>
        </a:p>
      </dgm:t>
    </dgm:pt>
    <dgm:pt modelId="{E6D4D857-7C5A-4A91-B60A-F515CEE066DB}" type="parTrans" cxnId="{6F600A0F-9202-440E-B277-D47BF1CB4817}">
      <dgm:prSet/>
      <dgm:spPr/>
      <dgm:t>
        <a:bodyPr/>
        <a:lstStyle/>
        <a:p>
          <a:endParaRPr lang="en-US"/>
        </a:p>
      </dgm:t>
    </dgm:pt>
    <dgm:pt modelId="{F498031B-4734-4466-89F4-2D45ADAFE702}" type="sibTrans" cxnId="{6F600A0F-9202-440E-B277-D47BF1CB4817}">
      <dgm:prSet/>
      <dgm:spPr/>
      <dgm:t>
        <a:bodyPr/>
        <a:lstStyle/>
        <a:p>
          <a:endParaRPr lang="en-US"/>
        </a:p>
      </dgm:t>
    </dgm:pt>
    <dgm:pt modelId="{4EA04752-30D9-481A-A920-29552874623D}">
      <dgm:prSet/>
      <dgm:spPr/>
      <dgm:t>
        <a:bodyPr/>
        <a:lstStyle/>
        <a:p>
          <a:pPr rtl="0"/>
          <a:r>
            <a:rPr lang="en-US" smtClean="0"/>
            <a:t>20</a:t>
          </a:r>
          <a:r>
            <a:rPr lang="en-US" baseline="30000" smtClean="0"/>
            <a:t>th</a:t>
          </a:r>
          <a:r>
            <a:rPr lang="en-US" smtClean="0"/>
            <a:t> Nov – 22</a:t>
          </a:r>
          <a:r>
            <a:rPr lang="en-US" baseline="30000" smtClean="0"/>
            <a:t>nd</a:t>
          </a:r>
          <a:r>
            <a:rPr lang="en-US" smtClean="0"/>
            <a:t> Nov </a:t>
          </a:r>
          <a:endParaRPr lang="en-US"/>
        </a:p>
      </dgm:t>
    </dgm:pt>
    <dgm:pt modelId="{F0C02326-4432-4239-A703-FB1B5B3E0118}" type="parTrans" cxnId="{0DEAC4B0-FFD5-44ED-A1F4-532E68685DC5}">
      <dgm:prSet/>
      <dgm:spPr/>
      <dgm:t>
        <a:bodyPr/>
        <a:lstStyle/>
        <a:p>
          <a:endParaRPr lang="en-US"/>
        </a:p>
      </dgm:t>
    </dgm:pt>
    <dgm:pt modelId="{D0ED0622-0297-476E-A7E7-F885CEA1D178}" type="sibTrans" cxnId="{0DEAC4B0-FFD5-44ED-A1F4-532E68685DC5}">
      <dgm:prSet/>
      <dgm:spPr/>
      <dgm:t>
        <a:bodyPr/>
        <a:lstStyle/>
        <a:p>
          <a:endParaRPr lang="en-US"/>
        </a:p>
      </dgm:t>
    </dgm:pt>
    <dgm:pt modelId="{CE08A53C-42E8-4712-AB3D-526D54B208F6}">
      <dgm:prSet/>
      <dgm:spPr/>
      <dgm:t>
        <a:bodyPr/>
        <a:lstStyle/>
        <a:p>
          <a:pPr rtl="0"/>
          <a:r>
            <a:rPr lang="en-US" smtClean="0"/>
            <a:t>Schematic Design </a:t>
          </a:r>
          <a:endParaRPr lang="en-US"/>
        </a:p>
      </dgm:t>
    </dgm:pt>
    <dgm:pt modelId="{A1F023CB-044C-464D-929B-ADEBED46CD12}" type="parTrans" cxnId="{C2CF4B01-B9B2-4617-95C0-7A1A03B9DCB7}">
      <dgm:prSet/>
      <dgm:spPr/>
      <dgm:t>
        <a:bodyPr/>
        <a:lstStyle/>
        <a:p>
          <a:endParaRPr lang="en-US"/>
        </a:p>
      </dgm:t>
    </dgm:pt>
    <dgm:pt modelId="{EEA60A41-6E56-4560-972F-DCDB770A2AC4}" type="sibTrans" cxnId="{C2CF4B01-B9B2-4617-95C0-7A1A03B9DCB7}">
      <dgm:prSet/>
      <dgm:spPr/>
      <dgm:t>
        <a:bodyPr/>
        <a:lstStyle/>
        <a:p>
          <a:endParaRPr lang="en-US"/>
        </a:p>
      </dgm:t>
    </dgm:pt>
    <dgm:pt modelId="{5FC38E81-494D-4C29-9EB4-EAB0986D20D9}">
      <dgm:prSet/>
      <dgm:spPr/>
      <dgm:t>
        <a:bodyPr/>
        <a:lstStyle/>
        <a:p>
          <a:pPr rtl="0"/>
          <a:r>
            <a:rPr lang="en-US" smtClean="0"/>
            <a:t>25</a:t>
          </a:r>
          <a:r>
            <a:rPr lang="en-US" baseline="30000" smtClean="0"/>
            <a:t>th</a:t>
          </a:r>
          <a:r>
            <a:rPr lang="en-US" smtClean="0"/>
            <a:t> Nov – 30</a:t>
          </a:r>
          <a:r>
            <a:rPr lang="en-US" baseline="30000" smtClean="0"/>
            <a:t>th</a:t>
          </a:r>
          <a:r>
            <a:rPr lang="en-US" smtClean="0"/>
            <a:t> Nov </a:t>
          </a:r>
          <a:endParaRPr lang="en-US"/>
        </a:p>
      </dgm:t>
    </dgm:pt>
    <dgm:pt modelId="{A0122C08-EDA6-477E-A899-9E7E8C135D10}" type="parTrans" cxnId="{3740F5B2-A4F0-4C61-B3CF-617AA17BE545}">
      <dgm:prSet/>
      <dgm:spPr/>
      <dgm:t>
        <a:bodyPr/>
        <a:lstStyle/>
        <a:p>
          <a:endParaRPr lang="en-US"/>
        </a:p>
      </dgm:t>
    </dgm:pt>
    <dgm:pt modelId="{DC0DE4D7-5213-4D74-8B5A-238992E2F509}" type="sibTrans" cxnId="{3740F5B2-A4F0-4C61-B3CF-617AA17BE545}">
      <dgm:prSet/>
      <dgm:spPr/>
      <dgm:t>
        <a:bodyPr/>
        <a:lstStyle/>
        <a:p>
          <a:endParaRPr lang="en-US"/>
        </a:p>
      </dgm:t>
    </dgm:pt>
    <dgm:pt modelId="{BFF4D72C-1D7D-4D72-A17C-6412D5840646}">
      <dgm:prSet/>
      <dgm:spPr/>
      <dgm:t>
        <a:bodyPr/>
        <a:lstStyle/>
        <a:p>
          <a:pPr rtl="0"/>
          <a:r>
            <a:rPr lang="en-US" smtClean="0"/>
            <a:t>Breadboard Implementation</a:t>
          </a:r>
          <a:endParaRPr lang="en-US"/>
        </a:p>
      </dgm:t>
    </dgm:pt>
    <dgm:pt modelId="{99AC981D-1B69-4B06-B323-EC1631A0E198}" type="parTrans" cxnId="{B5864ABA-A600-48BF-A714-D480AF3587A5}">
      <dgm:prSet/>
      <dgm:spPr/>
      <dgm:t>
        <a:bodyPr/>
        <a:lstStyle/>
        <a:p>
          <a:endParaRPr lang="en-US"/>
        </a:p>
      </dgm:t>
    </dgm:pt>
    <dgm:pt modelId="{0096ACF6-482A-4091-8110-C4AD81400A6B}" type="sibTrans" cxnId="{B5864ABA-A600-48BF-A714-D480AF3587A5}">
      <dgm:prSet/>
      <dgm:spPr/>
      <dgm:t>
        <a:bodyPr/>
        <a:lstStyle/>
        <a:p>
          <a:endParaRPr lang="en-US"/>
        </a:p>
      </dgm:t>
    </dgm:pt>
    <dgm:pt modelId="{594FB614-6D88-4035-A0D6-2D34E80C76C3}">
      <dgm:prSet/>
      <dgm:spPr/>
      <dgm:t>
        <a:bodyPr/>
        <a:lstStyle/>
        <a:p>
          <a:pPr rtl="0"/>
          <a:r>
            <a:rPr lang="en-US" smtClean="0"/>
            <a:t>30</a:t>
          </a:r>
          <a:r>
            <a:rPr lang="en-US" baseline="30000" smtClean="0"/>
            <a:t>th</a:t>
          </a:r>
          <a:r>
            <a:rPr lang="en-US" smtClean="0"/>
            <a:t> Nov – 14</a:t>
          </a:r>
          <a:r>
            <a:rPr lang="en-US" baseline="30000" smtClean="0"/>
            <a:t>th</a:t>
          </a:r>
          <a:r>
            <a:rPr lang="en-US" smtClean="0"/>
            <a:t> Dec </a:t>
          </a:r>
          <a:endParaRPr lang="en-US"/>
        </a:p>
      </dgm:t>
    </dgm:pt>
    <dgm:pt modelId="{F535959B-0089-4CDE-9A4A-E1179EF6DCDF}" type="parTrans" cxnId="{32BD4024-BDFD-46E6-A75B-01A414D33E5F}">
      <dgm:prSet/>
      <dgm:spPr/>
      <dgm:t>
        <a:bodyPr/>
        <a:lstStyle/>
        <a:p>
          <a:endParaRPr lang="en-US"/>
        </a:p>
      </dgm:t>
    </dgm:pt>
    <dgm:pt modelId="{8DA0A7B7-B8D6-4A8A-BDBB-FF466E2B518C}" type="sibTrans" cxnId="{32BD4024-BDFD-46E6-A75B-01A414D33E5F}">
      <dgm:prSet/>
      <dgm:spPr/>
      <dgm:t>
        <a:bodyPr/>
        <a:lstStyle/>
        <a:p>
          <a:endParaRPr lang="en-US"/>
        </a:p>
      </dgm:t>
    </dgm:pt>
    <dgm:pt modelId="{AAEB2022-2471-424F-AEB6-8C3C9D9248C8}">
      <dgm:prSet/>
      <dgm:spPr/>
      <dgm:t>
        <a:bodyPr/>
        <a:lstStyle/>
        <a:p>
          <a:pPr rtl="0"/>
          <a:r>
            <a:rPr lang="en-US" smtClean="0"/>
            <a:t>PCB design and Implementation </a:t>
          </a:r>
          <a:endParaRPr lang="en-US"/>
        </a:p>
      </dgm:t>
    </dgm:pt>
    <dgm:pt modelId="{16E99010-BE8F-473F-9A13-D376F59F6F76}" type="parTrans" cxnId="{55BF0A5C-4BC8-49EC-9879-B7DFA5E2ABE1}">
      <dgm:prSet/>
      <dgm:spPr/>
      <dgm:t>
        <a:bodyPr/>
        <a:lstStyle/>
        <a:p>
          <a:endParaRPr lang="en-US"/>
        </a:p>
      </dgm:t>
    </dgm:pt>
    <dgm:pt modelId="{B0578060-72B5-4860-98E3-266300DF6338}" type="sibTrans" cxnId="{55BF0A5C-4BC8-49EC-9879-B7DFA5E2ABE1}">
      <dgm:prSet/>
      <dgm:spPr/>
      <dgm:t>
        <a:bodyPr/>
        <a:lstStyle/>
        <a:p>
          <a:endParaRPr lang="en-US"/>
        </a:p>
      </dgm:t>
    </dgm:pt>
    <dgm:pt modelId="{7FE903C0-38ED-4C36-BF64-958781133032}">
      <dgm:prSet/>
      <dgm:spPr/>
      <dgm:t>
        <a:bodyPr/>
        <a:lstStyle/>
        <a:p>
          <a:pPr rtl="0"/>
          <a:r>
            <a:rPr lang="en-US" smtClean="0"/>
            <a:t>15</a:t>
          </a:r>
          <a:r>
            <a:rPr lang="en-US" baseline="30000" smtClean="0"/>
            <a:t>th</a:t>
          </a:r>
          <a:r>
            <a:rPr lang="en-US" smtClean="0"/>
            <a:t> Dec – 16</a:t>
          </a:r>
          <a:r>
            <a:rPr lang="en-US" baseline="30000" smtClean="0"/>
            <a:t>th</a:t>
          </a:r>
          <a:r>
            <a:rPr lang="en-US" smtClean="0"/>
            <a:t> Dec </a:t>
          </a:r>
          <a:endParaRPr lang="en-US"/>
        </a:p>
      </dgm:t>
    </dgm:pt>
    <dgm:pt modelId="{FEA44AB7-AB93-466E-9943-895C0C47D345}" type="parTrans" cxnId="{60E4FC14-0098-4E33-8FAA-D807060BB23D}">
      <dgm:prSet/>
      <dgm:spPr/>
      <dgm:t>
        <a:bodyPr/>
        <a:lstStyle/>
        <a:p>
          <a:endParaRPr lang="en-US"/>
        </a:p>
      </dgm:t>
    </dgm:pt>
    <dgm:pt modelId="{B661A63C-DD87-4D44-9AC5-6C7DDAAEFC53}" type="sibTrans" cxnId="{60E4FC14-0098-4E33-8FAA-D807060BB23D}">
      <dgm:prSet/>
      <dgm:spPr/>
      <dgm:t>
        <a:bodyPr/>
        <a:lstStyle/>
        <a:p>
          <a:endParaRPr lang="en-US"/>
        </a:p>
      </dgm:t>
    </dgm:pt>
    <dgm:pt modelId="{0A3729B2-54A8-4A7B-980D-4ED1D9F173A7}">
      <dgm:prSet/>
      <dgm:spPr/>
      <dgm:t>
        <a:bodyPr/>
        <a:lstStyle/>
        <a:p>
          <a:pPr rtl="0"/>
          <a:r>
            <a:rPr lang="en-US" smtClean="0"/>
            <a:t>Final Testing</a:t>
          </a:r>
          <a:endParaRPr lang="en-US"/>
        </a:p>
      </dgm:t>
    </dgm:pt>
    <dgm:pt modelId="{34814E46-3E33-41A0-837A-04299291B687}" type="parTrans" cxnId="{5AE04CF0-BCB5-4105-BBBB-3969C92FDC9A}">
      <dgm:prSet/>
      <dgm:spPr/>
      <dgm:t>
        <a:bodyPr/>
        <a:lstStyle/>
        <a:p>
          <a:endParaRPr lang="en-US"/>
        </a:p>
      </dgm:t>
    </dgm:pt>
    <dgm:pt modelId="{701127A8-7ABA-4FB9-9FF6-792D89300824}" type="sibTrans" cxnId="{5AE04CF0-BCB5-4105-BBBB-3969C92FDC9A}">
      <dgm:prSet/>
      <dgm:spPr/>
      <dgm:t>
        <a:bodyPr/>
        <a:lstStyle/>
        <a:p>
          <a:endParaRPr lang="en-US"/>
        </a:p>
      </dgm:t>
    </dgm:pt>
    <dgm:pt modelId="{32178B43-163A-4F37-81AC-7D5B44001287}" type="pres">
      <dgm:prSet presAssocID="{91302EC2-CC86-40F0-9A8A-C6883D5C0F6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1DC7960-223C-4237-99E7-86950D5AC9E9}" type="pres">
      <dgm:prSet presAssocID="{7FE903C0-38ED-4C36-BF64-958781133032}" presName="Accent6" presStyleCnt="0"/>
      <dgm:spPr/>
    </dgm:pt>
    <dgm:pt modelId="{4479A570-67C8-4A3A-B440-E7223E02DAEF}" type="pres">
      <dgm:prSet presAssocID="{7FE903C0-38ED-4C36-BF64-958781133032}" presName="Accent" presStyleLbl="node1" presStyleIdx="0" presStyleCnt="6"/>
      <dgm:spPr/>
    </dgm:pt>
    <dgm:pt modelId="{C5C57186-075F-4F20-B851-C93B08DE6BCC}" type="pres">
      <dgm:prSet presAssocID="{7FE903C0-38ED-4C36-BF64-958781133032}" presName="ParentBackground6" presStyleCnt="0"/>
      <dgm:spPr/>
    </dgm:pt>
    <dgm:pt modelId="{AAF54171-26E6-4011-8F45-F306D618101E}" type="pres">
      <dgm:prSet presAssocID="{7FE903C0-38ED-4C36-BF64-958781133032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846F4D85-3E1D-4101-A8EA-FD3FD134BD9B}" type="pres">
      <dgm:prSet presAssocID="{7FE903C0-38ED-4C36-BF64-958781133032}" presName="Child6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8173-42C5-4B65-B394-057D2F874AD0}" type="pres">
      <dgm:prSet presAssocID="{7FE903C0-38ED-4C36-BF64-958781133032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1803-37EA-473A-A70E-D5486D67FC05}" type="pres">
      <dgm:prSet presAssocID="{594FB614-6D88-4035-A0D6-2D34E80C76C3}" presName="Accent5" presStyleCnt="0"/>
      <dgm:spPr/>
    </dgm:pt>
    <dgm:pt modelId="{240202D1-CBC3-45B8-BB29-F2264C288DF2}" type="pres">
      <dgm:prSet presAssocID="{594FB614-6D88-4035-A0D6-2D34E80C76C3}" presName="Accent" presStyleLbl="node1" presStyleIdx="1" presStyleCnt="6"/>
      <dgm:spPr/>
    </dgm:pt>
    <dgm:pt modelId="{668D10F5-313B-44DB-8A53-8925032DE655}" type="pres">
      <dgm:prSet presAssocID="{594FB614-6D88-4035-A0D6-2D34E80C76C3}" presName="ParentBackground5" presStyleCnt="0"/>
      <dgm:spPr/>
    </dgm:pt>
    <dgm:pt modelId="{2FF969B3-8192-4D6A-8296-3B9ED0CD152C}" type="pres">
      <dgm:prSet presAssocID="{594FB614-6D88-4035-A0D6-2D34E80C76C3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B3C54886-79A4-4494-96C5-BCB8560A08AA}" type="pres">
      <dgm:prSet presAssocID="{594FB614-6D88-4035-A0D6-2D34E80C76C3}" presName="Child5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E8C1-AFAB-40F8-8C12-6A13BDEB26A4}" type="pres">
      <dgm:prSet presAssocID="{594FB614-6D88-4035-A0D6-2D34E80C76C3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71D71-4071-46C2-A370-399857E1B649}" type="pres">
      <dgm:prSet presAssocID="{5FC38E81-494D-4C29-9EB4-EAB0986D20D9}" presName="Accent4" presStyleCnt="0"/>
      <dgm:spPr/>
    </dgm:pt>
    <dgm:pt modelId="{E70452F7-8CFC-44FE-AA66-27A03053F76F}" type="pres">
      <dgm:prSet presAssocID="{5FC38E81-494D-4C29-9EB4-EAB0986D20D9}" presName="Accent" presStyleLbl="node1" presStyleIdx="2" presStyleCnt="6"/>
      <dgm:spPr/>
    </dgm:pt>
    <dgm:pt modelId="{52ACB651-6C02-44F2-A5CD-8D354C6059AF}" type="pres">
      <dgm:prSet presAssocID="{5FC38E81-494D-4C29-9EB4-EAB0986D20D9}" presName="ParentBackground4" presStyleCnt="0"/>
      <dgm:spPr/>
    </dgm:pt>
    <dgm:pt modelId="{362C9A46-5505-4975-AAD3-7E7BF2DE2584}" type="pres">
      <dgm:prSet presAssocID="{5FC38E81-494D-4C29-9EB4-EAB0986D20D9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7D63971B-9805-4923-866E-D240AFEE9C55}" type="pres">
      <dgm:prSet presAssocID="{5FC38E81-494D-4C29-9EB4-EAB0986D20D9}" presName="Child4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752CE-0841-4978-9CE6-D7DD62723DD3}" type="pres">
      <dgm:prSet presAssocID="{5FC38E81-494D-4C29-9EB4-EAB0986D20D9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79DEF-C288-42B9-BDD2-EF76C71D0225}" type="pres">
      <dgm:prSet presAssocID="{4EA04752-30D9-481A-A920-29552874623D}" presName="Accent3" presStyleCnt="0"/>
      <dgm:spPr/>
    </dgm:pt>
    <dgm:pt modelId="{E4BCAF3D-5E9E-4741-8DFC-A35A39D83B4D}" type="pres">
      <dgm:prSet presAssocID="{4EA04752-30D9-481A-A920-29552874623D}" presName="Accent" presStyleLbl="node1" presStyleIdx="3" presStyleCnt="6"/>
      <dgm:spPr/>
    </dgm:pt>
    <dgm:pt modelId="{432FCC78-6936-4A14-8EF6-8E389D6BAA8F}" type="pres">
      <dgm:prSet presAssocID="{4EA04752-30D9-481A-A920-29552874623D}" presName="ParentBackground3" presStyleCnt="0"/>
      <dgm:spPr/>
    </dgm:pt>
    <dgm:pt modelId="{32310032-1F58-4B3B-A97A-EE88284019E6}" type="pres">
      <dgm:prSet presAssocID="{4EA04752-30D9-481A-A920-29552874623D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A732E126-0914-4D1F-9AB1-956486D1D761}" type="pres">
      <dgm:prSet presAssocID="{4EA04752-30D9-481A-A920-29552874623D}" presName="Child3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4CBE1-08F0-4138-9E06-A1D2F2120379}" type="pres">
      <dgm:prSet presAssocID="{4EA04752-30D9-481A-A920-29552874623D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DA89D-61DF-4F9D-8D61-E70CF4743BA6}" type="pres">
      <dgm:prSet presAssocID="{BF1641E9-709B-48F1-BF89-E076732715AE}" presName="Accent2" presStyleCnt="0"/>
      <dgm:spPr/>
    </dgm:pt>
    <dgm:pt modelId="{51E246EA-DB7C-4CAA-927F-7D0ADE942668}" type="pres">
      <dgm:prSet presAssocID="{BF1641E9-709B-48F1-BF89-E076732715AE}" presName="Accent" presStyleLbl="node1" presStyleIdx="4" presStyleCnt="6"/>
      <dgm:spPr/>
    </dgm:pt>
    <dgm:pt modelId="{EB2205A8-4F70-43DC-9861-DF44E6443787}" type="pres">
      <dgm:prSet presAssocID="{BF1641E9-709B-48F1-BF89-E076732715AE}" presName="ParentBackground2" presStyleCnt="0"/>
      <dgm:spPr/>
    </dgm:pt>
    <dgm:pt modelId="{0EC20C92-CB49-4776-A018-9FAD1E80C29D}" type="pres">
      <dgm:prSet presAssocID="{BF1641E9-709B-48F1-BF89-E076732715AE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72900A04-08B5-4C57-A8F4-C8834D1CB49B}" type="pres">
      <dgm:prSet presAssocID="{BF1641E9-709B-48F1-BF89-E076732715AE}" presName="Child2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A9583-BCA8-4EE4-82FC-5AC5567F6D24}" type="pres">
      <dgm:prSet presAssocID="{BF1641E9-709B-48F1-BF89-E076732715AE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27B7A-B361-4C95-A3B1-E21B5F6FF3E6}" type="pres">
      <dgm:prSet presAssocID="{A0FFE772-4C1F-49DE-B6C4-7C9B6DF101C2}" presName="Accent1" presStyleCnt="0"/>
      <dgm:spPr/>
    </dgm:pt>
    <dgm:pt modelId="{2CF6FBD5-BBF7-4E9E-A815-05B6381D9ED6}" type="pres">
      <dgm:prSet presAssocID="{A0FFE772-4C1F-49DE-B6C4-7C9B6DF101C2}" presName="Accent" presStyleLbl="node1" presStyleIdx="5" presStyleCnt="6"/>
      <dgm:spPr/>
    </dgm:pt>
    <dgm:pt modelId="{CFFFFBF4-2634-497A-9EEC-488076ECF02F}" type="pres">
      <dgm:prSet presAssocID="{A0FFE772-4C1F-49DE-B6C4-7C9B6DF101C2}" presName="ParentBackground1" presStyleCnt="0"/>
      <dgm:spPr/>
    </dgm:pt>
    <dgm:pt modelId="{2A337262-C764-42FD-B271-037C532FFC17}" type="pres">
      <dgm:prSet presAssocID="{A0FFE772-4C1F-49DE-B6C4-7C9B6DF101C2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18CCD377-4E42-4EC0-99BB-EFFD1A35AF30}" type="pres">
      <dgm:prSet presAssocID="{A0FFE772-4C1F-49DE-B6C4-7C9B6DF101C2}" presName="Child1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22539-156A-4ADB-8D3E-03B577CDA8F3}" type="pres">
      <dgm:prSet presAssocID="{A0FFE772-4C1F-49DE-B6C4-7C9B6DF101C2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4FC14-0098-4E33-8FAA-D807060BB23D}" srcId="{91302EC2-CC86-40F0-9A8A-C6883D5C0F6F}" destId="{7FE903C0-38ED-4C36-BF64-958781133032}" srcOrd="5" destOrd="0" parTransId="{FEA44AB7-AB93-466E-9943-895C0C47D345}" sibTransId="{B661A63C-DD87-4D44-9AC5-6C7DDAAEFC53}"/>
    <dgm:cxn modelId="{22305EDC-77B6-48B0-87D4-9F387FFCAF04}" type="presOf" srcId="{4EA04752-30D9-481A-A920-29552874623D}" destId="{A464CBE1-08F0-4138-9E06-A1D2F2120379}" srcOrd="1" destOrd="0" presId="urn:microsoft.com/office/officeart/2011/layout/CircleProcess"/>
    <dgm:cxn modelId="{548205B4-D480-40D7-909F-7559EAEBEE1D}" type="presOf" srcId="{7FE903C0-38ED-4C36-BF64-958781133032}" destId="{4E918173-42C5-4B65-B394-057D2F874AD0}" srcOrd="1" destOrd="0" presId="urn:microsoft.com/office/officeart/2011/layout/CircleProcess"/>
    <dgm:cxn modelId="{F9C7B7E7-1A3B-434A-83DB-03910784FA3F}" srcId="{91302EC2-CC86-40F0-9A8A-C6883D5C0F6F}" destId="{A0FFE772-4C1F-49DE-B6C4-7C9B6DF101C2}" srcOrd="0" destOrd="0" parTransId="{FE16CAEB-8FC0-4730-96B0-DAC367083EE2}" sibTransId="{9B41B671-5B39-4ADB-9ED8-0456BC74D133}"/>
    <dgm:cxn modelId="{8AB63742-A06E-4357-9B46-A17F1CE1F874}" type="presOf" srcId="{7FE903C0-38ED-4C36-BF64-958781133032}" destId="{AAF54171-26E6-4011-8F45-F306D618101E}" srcOrd="0" destOrd="0" presId="urn:microsoft.com/office/officeart/2011/layout/CircleProcess"/>
    <dgm:cxn modelId="{F9C43374-2538-4EE8-8AD9-96FF9AB7FCCD}" type="presOf" srcId="{D1EC0046-6612-44C5-83AD-A8ED325620D8}" destId="{18CCD377-4E42-4EC0-99BB-EFFD1A35AF30}" srcOrd="0" destOrd="0" presId="urn:microsoft.com/office/officeart/2011/layout/CircleProcess"/>
    <dgm:cxn modelId="{D3D62826-2D93-4338-8AA1-586692BD1881}" type="presOf" srcId="{AAEB2022-2471-424F-AEB6-8C3C9D9248C8}" destId="{B3C54886-79A4-4494-96C5-BCB8560A08AA}" srcOrd="0" destOrd="0" presId="urn:microsoft.com/office/officeart/2011/layout/CircleProcess"/>
    <dgm:cxn modelId="{C120B67D-63F2-4BF0-8BCE-F9385E7940A3}" type="presOf" srcId="{BF1641E9-709B-48F1-BF89-E076732715AE}" destId="{0EC20C92-CB49-4776-A018-9FAD1E80C29D}" srcOrd="0" destOrd="0" presId="urn:microsoft.com/office/officeart/2011/layout/CircleProcess"/>
    <dgm:cxn modelId="{B5864ABA-A600-48BF-A714-D480AF3587A5}" srcId="{5FC38E81-494D-4C29-9EB4-EAB0986D20D9}" destId="{BFF4D72C-1D7D-4D72-A17C-6412D5840646}" srcOrd="0" destOrd="0" parTransId="{99AC981D-1B69-4B06-B323-EC1631A0E198}" sibTransId="{0096ACF6-482A-4091-8110-C4AD81400A6B}"/>
    <dgm:cxn modelId="{5DBDDD7F-516D-4C88-B457-BB8268D559BB}" type="presOf" srcId="{4EA04752-30D9-481A-A920-29552874623D}" destId="{32310032-1F58-4B3B-A97A-EE88284019E6}" srcOrd="0" destOrd="0" presId="urn:microsoft.com/office/officeart/2011/layout/CircleProcess"/>
    <dgm:cxn modelId="{FD04E8B5-177F-41BA-ACFD-C20D2AD9218B}" type="presOf" srcId="{5FC38E81-494D-4C29-9EB4-EAB0986D20D9}" destId="{362C9A46-5505-4975-AAD3-7E7BF2DE2584}" srcOrd="0" destOrd="0" presId="urn:microsoft.com/office/officeart/2011/layout/CircleProcess"/>
    <dgm:cxn modelId="{55BF0A5C-4BC8-49EC-9879-B7DFA5E2ABE1}" srcId="{594FB614-6D88-4035-A0D6-2D34E80C76C3}" destId="{AAEB2022-2471-424F-AEB6-8C3C9D9248C8}" srcOrd="0" destOrd="0" parTransId="{16E99010-BE8F-473F-9A13-D376F59F6F76}" sibTransId="{B0578060-72B5-4860-98E3-266300DF6338}"/>
    <dgm:cxn modelId="{02B99938-F14C-4BA5-B5AF-426C9EBF2E5B}" type="presOf" srcId="{21A5B755-95BF-4487-9EB1-77445DB02562}" destId="{72900A04-08B5-4C57-A8F4-C8834D1CB49B}" srcOrd="0" destOrd="0" presId="urn:microsoft.com/office/officeart/2011/layout/CircleProcess"/>
    <dgm:cxn modelId="{BC708F7C-93B3-46F9-A145-36389C7D4CC2}" type="presOf" srcId="{BF1641E9-709B-48F1-BF89-E076732715AE}" destId="{BDAA9583-BCA8-4EE4-82FC-5AC5567F6D24}" srcOrd="1" destOrd="0" presId="urn:microsoft.com/office/officeart/2011/layout/CircleProcess"/>
    <dgm:cxn modelId="{96AF5E70-2970-484E-B8ED-890394D3457B}" type="presOf" srcId="{A0FFE772-4C1F-49DE-B6C4-7C9B6DF101C2}" destId="{DA622539-156A-4ADB-8D3E-03B577CDA8F3}" srcOrd="1" destOrd="0" presId="urn:microsoft.com/office/officeart/2011/layout/CircleProcess"/>
    <dgm:cxn modelId="{0DEAC4B0-FFD5-44ED-A1F4-532E68685DC5}" srcId="{91302EC2-CC86-40F0-9A8A-C6883D5C0F6F}" destId="{4EA04752-30D9-481A-A920-29552874623D}" srcOrd="2" destOrd="0" parTransId="{F0C02326-4432-4239-A703-FB1B5B3E0118}" sibTransId="{D0ED0622-0297-476E-A7E7-F885CEA1D178}"/>
    <dgm:cxn modelId="{6F600A0F-9202-440E-B277-D47BF1CB4817}" srcId="{BF1641E9-709B-48F1-BF89-E076732715AE}" destId="{21A5B755-95BF-4487-9EB1-77445DB02562}" srcOrd="0" destOrd="0" parTransId="{E6D4D857-7C5A-4A91-B60A-F515CEE066DB}" sibTransId="{F498031B-4734-4466-89F4-2D45ADAFE702}"/>
    <dgm:cxn modelId="{32BD4024-BDFD-46E6-A75B-01A414D33E5F}" srcId="{91302EC2-CC86-40F0-9A8A-C6883D5C0F6F}" destId="{594FB614-6D88-4035-A0D6-2D34E80C76C3}" srcOrd="4" destOrd="0" parTransId="{F535959B-0089-4CDE-9A4A-E1179EF6DCDF}" sibTransId="{8DA0A7B7-B8D6-4A8A-BDBB-FF466E2B518C}"/>
    <dgm:cxn modelId="{C2CF4B01-B9B2-4617-95C0-7A1A03B9DCB7}" srcId="{4EA04752-30D9-481A-A920-29552874623D}" destId="{CE08A53C-42E8-4712-AB3D-526D54B208F6}" srcOrd="0" destOrd="0" parTransId="{A1F023CB-044C-464D-929B-ADEBED46CD12}" sibTransId="{EEA60A41-6E56-4560-972F-DCDB770A2AC4}"/>
    <dgm:cxn modelId="{DF4E4013-1611-4DD7-B37F-7A6057873140}" type="presOf" srcId="{91302EC2-CC86-40F0-9A8A-C6883D5C0F6F}" destId="{32178B43-163A-4F37-81AC-7D5B44001287}" srcOrd="0" destOrd="0" presId="urn:microsoft.com/office/officeart/2011/layout/CircleProcess"/>
    <dgm:cxn modelId="{A1167FB9-B6B6-4E98-84C9-2DF8624C8C7E}" srcId="{A0FFE772-4C1F-49DE-B6C4-7C9B6DF101C2}" destId="{D1EC0046-6612-44C5-83AD-A8ED325620D8}" srcOrd="0" destOrd="0" parTransId="{606D9DAA-0DA5-46B6-A5E2-930DC4B78B7D}" sibTransId="{20F4EE0D-5F91-414C-A8E7-8E301D100513}"/>
    <dgm:cxn modelId="{816EDC7D-C36A-4D3F-BDAA-14C40243282A}" type="presOf" srcId="{BFF4D72C-1D7D-4D72-A17C-6412D5840646}" destId="{7D63971B-9805-4923-866E-D240AFEE9C55}" srcOrd="0" destOrd="0" presId="urn:microsoft.com/office/officeart/2011/layout/CircleProcess"/>
    <dgm:cxn modelId="{B869E092-4699-4073-B244-827AB95D7A55}" type="presOf" srcId="{594FB614-6D88-4035-A0D6-2D34E80C76C3}" destId="{BF8FE8C1-AFAB-40F8-8C12-6A13BDEB26A4}" srcOrd="1" destOrd="0" presId="urn:microsoft.com/office/officeart/2011/layout/CircleProcess"/>
    <dgm:cxn modelId="{26B1AA8D-D952-4F86-929D-3CA56CB5D76C}" type="presOf" srcId="{5FC38E81-494D-4C29-9EB4-EAB0986D20D9}" destId="{055752CE-0841-4978-9CE6-D7DD62723DD3}" srcOrd="1" destOrd="0" presId="urn:microsoft.com/office/officeart/2011/layout/CircleProcess"/>
    <dgm:cxn modelId="{5AE04CF0-BCB5-4105-BBBB-3969C92FDC9A}" srcId="{7FE903C0-38ED-4C36-BF64-958781133032}" destId="{0A3729B2-54A8-4A7B-980D-4ED1D9F173A7}" srcOrd="0" destOrd="0" parTransId="{34814E46-3E33-41A0-837A-04299291B687}" sibTransId="{701127A8-7ABA-4FB9-9FF6-792D89300824}"/>
    <dgm:cxn modelId="{A6155197-4487-4FE5-9748-4B195859DE6D}" srcId="{91302EC2-CC86-40F0-9A8A-C6883D5C0F6F}" destId="{BF1641E9-709B-48F1-BF89-E076732715AE}" srcOrd="1" destOrd="0" parTransId="{D3312CB6-62D3-436A-86FE-5BDE9E3971E2}" sibTransId="{8969E1B1-85C8-4089-A767-23AAF9D42605}"/>
    <dgm:cxn modelId="{BF81FFB0-2C7F-4027-844E-F814FB11BC57}" type="presOf" srcId="{0A3729B2-54A8-4A7B-980D-4ED1D9F173A7}" destId="{846F4D85-3E1D-4101-A8EA-FD3FD134BD9B}" srcOrd="0" destOrd="0" presId="urn:microsoft.com/office/officeart/2011/layout/CircleProcess"/>
    <dgm:cxn modelId="{A8FE382E-75DC-4D6B-AD63-6851FAA6429C}" type="presOf" srcId="{A0FFE772-4C1F-49DE-B6C4-7C9B6DF101C2}" destId="{2A337262-C764-42FD-B271-037C532FFC17}" srcOrd="0" destOrd="0" presId="urn:microsoft.com/office/officeart/2011/layout/CircleProcess"/>
    <dgm:cxn modelId="{5965F9D8-EE82-429D-8F00-F94B11AE4700}" type="presOf" srcId="{CE08A53C-42E8-4712-AB3D-526D54B208F6}" destId="{A732E126-0914-4D1F-9AB1-956486D1D761}" srcOrd="0" destOrd="0" presId="urn:microsoft.com/office/officeart/2011/layout/CircleProcess"/>
    <dgm:cxn modelId="{3740F5B2-A4F0-4C61-B3CF-617AA17BE545}" srcId="{91302EC2-CC86-40F0-9A8A-C6883D5C0F6F}" destId="{5FC38E81-494D-4C29-9EB4-EAB0986D20D9}" srcOrd="3" destOrd="0" parTransId="{A0122C08-EDA6-477E-A899-9E7E8C135D10}" sibTransId="{DC0DE4D7-5213-4D74-8B5A-238992E2F509}"/>
    <dgm:cxn modelId="{D5AB9154-393C-435A-8B8C-E2F4155AA10D}" type="presOf" srcId="{594FB614-6D88-4035-A0D6-2D34E80C76C3}" destId="{2FF969B3-8192-4D6A-8296-3B9ED0CD152C}" srcOrd="0" destOrd="0" presId="urn:microsoft.com/office/officeart/2011/layout/CircleProcess"/>
    <dgm:cxn modelId="{9EC6B245-AFA3-44AA-ADF1-0B345B65F31A}" type="presParOf" srcId="{32178B43-163A-4F37-81AC-7D5B44001287}" destId="{11DC7960-223C-4237-99E7-86950D5AC9E9}" srcOrd="0" destOrd="0" presId="urn:microsoft.com/office/officeart/2011/layout/CircleProcess"/>
    <dgm:cxn modelId="{876DF300-9330-46F2-83AC-3EAE1AF7F8CA}" type="presParOf" srcId="{11DC7960-223C-4237-99E7-86950D5AC9E9}" destId="{4479A570-67C8-4A3A-B440-E7223E02DAEF}" srcOrd="0" destOrd="0" presId="urn:microsoft.com/office/officeart/2011/layout/CircleProcess"/>
    <dgm:cxn modelId="{52944619-69F8-457F-8358-2CCC62868387}" type="presParOf" srcId="{32178B43-163A-4F37-81AC-7D5B44001287}" destId="{C5C57186-075F-4F20-B851-C93B08DE6BCC}" srcOrd="1" destOrd="0" presId="urn:microsoft.com/office/officeart/2011/layout/CircleProcess"/>
    <dgm:cxn modelId="{06E764DC-989F-4045-8BB1-B207681FBF80}" type="presParOf" srcId="{C5C57186-075F-4F20-B851-C93B08DE6BCC}" destId="{AAF54171-26E6-4011-8F45-F306D618101E}" srcOrd="0" destOrd="0" presId="urn:microsoft.com/office/officeart/2011/layout/CircleProcess"/>
    <dgm:cxn modelId="{A0AD97C9-22FB-443D-898E-CCDA68EA8EB4}" type="presParOf" srcId="{32178B43-163A-4F37-81AC-7D5B44001287}" destId="{846F4D85-3E1D-4101-A8EA-FD3FD134BD9B}" srcOrd="2" destOrd="0" presId="urn:microsoft.com/office/officeart/2011/layout/CircleProcess"/>
    <dgm:cxn modelId="{2719A02D-114C-43EA-A397-28EFB15C1764}" type="presParOf" srcId="{32178B43-163A-4F37-81AC-7D5B44001287}" destId="{4E918173-42C5-4B65-B394-057D2F874AD0}" srcOrd="3" destOrd="0" presId="urn:microsoft.com/office/officeart/2011/layout/CircleProcess"/>
    <dgm:cxn modelId="{04257A19-7A57-4DA9-8B47-7ECEFF0CCC15}" type="presParOf" srcId="{32178B43-163A-4F37-81AC-7D5B44001287}" destId="{BFD11803-37EA-473A-A70E-D5486D67FC05}" srcOrd="4" destOrd="0" presId="urn:microsoft.com/office/officeart/2011/layout/CircleProcess"/>
    <dgm:cxn modelId="{2EE6C183-8622-4C3F-AD5C-B415526B5926}" type="presParOf" srcId="{BFD11803-37EA-473A-A70E-D5486D67FC05}" destId="{240202D1-CBC3-45B8-BB29-F2264C288DF2}" srcOrd="0" destOrd="0" presId="urn:microsoft.com/office/officeart/2011/layout/CircleProcess"/>
    <dgm:cxn modelId="{EFA73165-DB95-468A-AA3E-A333B54967B8}" type="presParOf" srcId="{32178B43-163A-4F37-81AC-7D5B44001287}" destId="{668D10F5-313B-44DB-8A53-8925032DE655}" srcOrd="5" destOrd="0" presId="urn:microsoft.com/office/officeart/2011/layout/CircleProcess"/>
    <dgm:cxn modelId="{FE3EAA85-6BAE-4419-A807-2ED266E26457}" type="presParOf" srcId="{668D10F5-313B-44DB-8A53-8925032DE655}" destId="{2FF969B3-8192-4D6A-8296-3B9ED0CD152C}" srcOrd="0" destOrd="0" presId="urn:microsoft.com/office/officeart/2011/layout/CircleProcess"/>
    <dgm:cxn modelId="{7843CD39-28DF-4E26-82A5-22C2D42309F5}" type="presParOf" srcId="{32178B43-163A-4F37-81AC-7D5B44001287}" destId="{B3C54886-79A4-4494-96C5-BCB8560A08AA}" srcOrd="6" destOrd="0" presId="urn:microsoft.com/office/officeart/2011/layout/CircleProcess"/>
    <dgm:cxn modelId="{07B18AB9-BA0D-4509-9498-DFAF62482D3D}" type="presParOf" srcId="{32178B43-163A-4F37-81AC-7D5B44001287}" destId="{BF8FE8C1-AFAB-40F8-8C12-6A13BDEB26A4}" srcOrd="7" destOrd="0" presId="urn:microsoft.com/office/officeart/2011/layout/CircleProcess"/>
    <dgm:cxn modelId="{42BE9482-46A4-40C1-A8C5-1845F9156266}" type="presParOf" srcId="{32178B43-163A-4F37-81AC-7D5B44001287}" destId="{69471D71-4071-46C2-A370-399857E1B649}" srcOrd="8" destOrd="0" presId="urn:microsoft.com/office/officeart/2011/layout/CircleProcess"/>
    <dgm:cxn modelId="{C32D1F66-73B0-43EE-B65A-40389CE75E75}" type="presParOf" srcId="{69471D71-4071-46C2-A370-399857E1B649}" destId="{E70452F7-8CFC-44FE-AA66-27A03053F76F}" srcOrd="0" destOrd="0" presId="urn:microsoft.com/office/officeart/2011/layout/CircleProcess"/>
    <dgm:cxn modelId="{5118AC98-6DE0-49F3-9419-BF4D8C1A7A29}" type="presParOf" srcId="{32178B43-163A-4F37-81AC-7D5B44001287}" destId="{52ACB651-6C02-44F2-A5CD-8D354C6059AF}" srcOrd="9" destOrd="0" presId="urn:microsoft.com/office/officeart/2011/layout/CircleProcess"/>
    <dgm:cxn modelId="{A290C1CD-E57F-4D3F-829C-207DBC02C22C}" type="presParOf" srcId="{52ACB651-6C02-44F2-A5CD-8D354C6059AF}" destId="{362C9A46-5505-4975-AAD3-7E7BF2DE2584}" srcOrd="0" destOrd="0" presId="urn:microsoft.com/office/officeart/2011/layout/CircleProcess"/>
    <dgm:cxn modelId="{306BB4EE-E6B9-4FD0-8E4F-57369317A477}" type="presParOf" srcId="{32178B43-163A-4F37-81AC-7D5B44001287}" destId="{7D63971B-9805-4923-866E-D240AFEE9C55}" srcOrd="10" destOrd="0" presId="urn:microsoft.com/office/officeart/2011/layout/CircleProcess"/>
    <dgm:cxn modelId="{B87C1F5B-7898-47AB-9D96-B9A2477CDF68}" type="presParOf" srcId="{32178B43-163A-4F37-81AC-7D5B44001287}" destId="{055752CE-0841-4978-9CE6-D7DD62723DD3}" srcOrd="11" destOrd="0" presId="urn:microsoft.com/office/officeart/2011/layout/CircleProcess"/>
    <dgm:cxn modelId="{99B911A7-59F5-4AEE-9B01-1B3466E5FDBA}" type="presParOf" srcId="{32178B43-163A-4F37-81AC-7D5B44001287}" destId="{82A79DEF-C288-42B9-BDD2-EF76C71D0225}" srcOrd="12" destOrd="0" presId="urn:microsoft.com/office/officeart/2011/layout/CircleProcess"/>
    <dgm:cxn modelId="{C7B02366-FEB5-43B2-B685-9F443FC8C606}" type="presParOf" srcId="{82A79DEF-C288-42B9-BDD2-EF76C71D0225}" destId="{E4BCAF3D-5E9E-4741-8DFC-A35A39D83B4D}" srcOrd="0" destOrd="0" presId="urn:microsoft.com/office/officeart/2011/layout/CircleProcess"/>
    <dgm:cxn modelId="{CF5AE784-1BB7-4818-A955-33208FBFAD30}" type="presParOf" srcId="{32178B43-163A-4F37-81AC-7D5B44001287}" destId="{432FCC78-6936-4A14-8EF6-8E389D6BAA8F}" srcOrd="13" destOrd="0" presId="urn:microsoft.com/office/officeart/2011/layout/CircleProcess"/>
    <dgm:cxn modelId="{27E5A235-9090-4691-A947-776FA787AC1E}" type="presParOf" srcId="{432FCC78-6936-4A14-8EF6-8E389D6BAA8F}" destId="{32310032-1F58-4B3B-A97A-EE88284019E6}" srcOrd="0" destOrd="0" presId="urn:microsoft.com/office/officeart/2011/layout/CircleProcess"/>
    <dgm:cxn modelId="{538E2376-9C23-4BDE-9448-362377A2125E}" type="presParOf" srcId="{32178B43-163A-4F37-81AC-7D5B44001287}" destId="{A732E126-0914-4D1F-9AB1-956486D1D761}" srcOrd="14" destOrd="0" presId="urn:microsoft.com/office/officeart/2011/layout/CircleProcess"/>
    <dgm:cxn modelId="{4C05970D-7260-419A-9755-1874A7D5ADA4}" type="presParOf" srcId="{32178B43-163A-4F37-81AC-7D5B44001287}" destId="{A464CBE1-08F0-4138-9E06-A1D2F2120379}" srcOrd="15" destOrd="0" presId="urn:microsoft.com/office/officeart/2011/layout/CircleProcess"/>
    <dgm:cxn modelId="{E6746C3F-64A3-4AA2-A3B3-9C750D35D022}" type="presParOf" srcId="{32178B43-163A-4F37-81AC-7D5B44001287}" destId="{650DA89D-61DF-4F9D-8D61-E70CF4743BA6}" srcOrd="16" destOrd="0" presId="urn:microsoft.com/office/officeart/2011/layout/CircleProcess"/>
    <dgm:cxn modelId="{D92B9E1C-4950-471D-991A-36ABEE78E996}" type="presParOf" srcId="{650DA89D-61DF-4F9D-8D61-E70CF4743BA6}" destId="{51E246EA-DB7C-4CAA-927F-7D0ADE942668}" srcOrd="0" destOrd="0" presId="urn:microsoft.com/office/officeart/2011/layout/CircleProcess"/>
    <dgm:cxn modelId="{1F40C9D7-DE23-4A6A-AF46-E3519307FC3A}" type="presParOf" srcId="{32178B43-163A-4F37-81AC-7D5B44001287}" destId="{EB2205A8-4F70-43DC-9861-DF44E6443787}" srcOrd="17" destOrd="0" presId="urn:microsoft.com/office/officeart/2011/layout/CircleProcess"/>
    <dgm:cxn modelId="{B086B06B-1E79-49E8-A9EE-2EFDF8022AFD}" type="presParOf" srcId="{EB2205A8-4F70-43DC-9861-DF44E6443787}" destId="{0EC20C92-CB49-4776-A018-9FAD1E80C29D}" srcOrd="0" destOrd="0" presId="urn:microsoft.com/office/officeart/2011/layout/CircleProcess"/>
    <dgm:cxn modelId="{82FE5374-87C7-40B3-9ED0-E8A2BFF32BCD}" type="presParOf" srcId="{32178B43-163A-4F37-81AC-7D5B44001287}" destId="{72900A04-08B5-4C57-A8F4-C8834D1CB49B}" srcOrd="18" destOrd="0" presId="urn:microsoft.com/office/officeart/2011/layout/CircleProcess"/>
    <dgm:cxn modelId="{053919F2-6DB5-4D06-8049-EBB46014315B}" type="presParOf" srcId="{32178B43-163A-4F37-81AC-7D5B44001287}" destId="{BDAA9583-BCA8-4EE4-82FC-5AC5567F6D24}" srcOrd="19" destOrd="0" presId="urn:microsoft.com/office/officeart/2011/layout/CircleProcess"/>
    <dgm:cxn modelId="{D7533070-2B02-4CCD-8A7E-CE1C8E848D52}" type="presParOf" srcId="{32178B43-163A-4F37-81AC-7D5B44001287}" destId="{22727B7A-B361-4C95-A3B1-E21B5F6FF3E6}" srcOrd="20" destOrd="0" presId="urn:microsoft.com/office/officeart/2011/layout/CircleProcess"/>
    <dgm:cxn modelId="{0DDCFBAC-FF6D-4E52-A350-A6F6A1FC977A}" type="presParOf" srcId="{22727B7A-B361-4C95-A3B1-E21B5F6FF3E6}" destId="{2CF6FBD5-BBF7-4E9E-A815-05B6381D9ED6}" srcOrd="0" destOrd="0" presId="urn:microsoft.com/office/officeart/2011/layout/CircleProcess"/>
    <dgm:cxn modelId="{AF99C5A5-8276-4F9A-AFBD-233BBED2AA1B}" type="presParOf" srcId="{32178B43-163A-4F37-81AC-7D5B44001287}" destId="{CFFFFBF4-2634-497A-9EEC-488076ECF02F}" srcOrd="21" destOrd="0" presId="urn:microsoft.com/office/officeart/2011/layout/CircleProcess"/>
    <dgm:cxn modelId="{12E2D00E-913F-4F4B-847E-2C07E2B6A90A}" type="presParOf" srcId="{CFFFFBF4-2634-497A-9EEC-488076ECF02F}" destId="{2A337262-C764-42FD-B271-037C532FFC17}" srcOrd="0" destOrd="0" presId="urn:microsoft.com/office/officeart/2011/layout/CircleProcess"/>
    <dgm:cxn modelId="{42156051-F0BD-47B2-958D-A305350DA7E9}" type="presParOf" srcId="{32178B43-163A-4F37-81AC-7D5B44001287}" destId="{18CCD377-4E42-4EC0-99BB-EFFD1A35AF30}" srcOrd="22" destOrd="0" presId="urn:microsoft.com/office/officeart/2011/layout/CircleProcess"/>
    <dgm:cxn modelId="{B4F4DE5D-BFFA-4C5F-980A-C0584425602B}" type="presParOf" srcId="{32178B43-163A-4F37-81AC-7D5B44001287}" destId="{DA622539-156A-4ADB-8D3E-03B577CDA8F3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DBAB7-F5E1-4F92-92FC-61CEC2B3CCE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3108E-C8C0-4227-BB60-10C8C3B2F05E}">
      <dgm:prSet custT="1"/>
      <dgm:spPr/>
      <dgm:t>
        <a:bodyPr/>
        <a:lstStyle/>
        <a:p>
          <a:pPr rtl="0"/>
          <a:r>
            <a:rPr lang="en-US" sz="900" dirty="0" smtClean="0"/>
            <a:t>1 x MEGA 2560</a:t>
          </a:r>
          <a:endParaRPr lang="en-US" sz="900" dirty="0"/>
        </a:p>
      </dgm:t>
    </dgm:pt>
    <dgm:pt modelId="{E269B516-4DED-4C90-9D91-501CEC866FC6}" type="parTrans" cxnId="{E6562889-F470-46B5-A308-FBECC7AF3583}">
      <dgm:prSet/>
      <dgm:spPr/>
      <dgm:t>
        <a:bodyPr/>
        <a:lstStyle/>
        <a:p>
          <a:endParaRPr lang="en-US"/>
        </a:p>
      </dgm:t>
    </dgm:pt>
    <dgm:pt modelId="{AFA39AF6-FBE5-45F0-AFC6-6D40D2B6D0EA}" type="sibTrans" cxnId="{E6562889-F470-46B5-A308-FBECC7AF3583}">
      <dgm:prSet/>
      <dgm:spPr/>
      <dgm:t>
        <a:bodyPr/>
        <a:lstStyle/>
        <a:p>
          <a:endParaRPr lang="en-US"/>
        </a:p>
      </dgm:t>
    </dgm:pt>
    <dgm:pt modelId="{0073C447-8C0B-493C-BCDB-AADCB3B09AE2}">
      <dgm:prSet custT="1"/>
      <dgm:spPr/>
      <dgm:t>
        <a:bodyPr/>
        <a:lstStyle/>
        <a:p>
          <a:pPr rtl="0"/>
          <a:r>
            <a:rPr lang="en-US" sz="1800" dirty="0" smtClean="0"/>
            <a:t>4000/-</a:t>
          </a:r>
          <a:endParaRPr lang="en-US" sz="1800" dirty="0"/>
        </a:p>
      </dgm:t>
    </dgm:pt>
    <dgm:pt modelId="{FE9C63F2-7E41-431C-929C-A1C8A9B0307E}" type="parTrans" cxnId="{B352B664-D602-46CA-86E8-FE21FF669A8D}">
      <dgm:prSet/>
      <dgm:spPr/>
      <dgm:t>
        <a:bodyPr/>
        <a:lstStyle/>
        <a:p>
          <a:endParaRPr lang="en-US"/>
        </a:p>
      </dgm:t>
    </dgm:pt>
    <dgm:pt modelId="{883F53C2-A4C1-437C-AF47-B21478DDEC02}" type="sibTrans" cxnId="{B352B664-D602-46CA-86E8-FE21FF669A8D}">
      <dgm:prSet/>
      <dgm:spPr/>
      <dgm:t>
        <a:bodyPr/>
        <a:lstStyle/>
        <a:p>
          <a:endParaRPr lang="en-US"/>
        </a:p>
      </dgm:t>
    </dgm:pt>
    <dgm:pt modelId="{9E33D173-9D5E-4EE3-BA45-8EC0344009D9}">
      <dgm:prSet custT="1"/>
      <dgm:spPr/>
      <dgm:t>
        <a:bodyPr/>
        <a:lstStyle/>
        <a:p>
          <a:pPr rtl="0"/>
          <a:r>
            <a:rPr lang="en-US" sz="900" dirty="0" smtClean="0"/>
            <a:t>Jumper Wires </a:t>
          </a:r>
          <a:endParaRPr lang="en-US" sz="900" dirty="0"/>
        </a:p>
      </dgm:t>
    </dgm:pt>
    <dgm:pt modelId="{15004F2F-59CC-454A-B103-142353A4A032}" type="parTrans" cxnId="{EE5490C3-7E95-43A9-A0E1-8AEA96050678}">
      <dgm:prSet/>
      <dgm:spPr/>
      <dgm:t>
        <a:bodyPr/>
        <a:lstStyle/>
        <a:p>
          <a:endParaRPr lang="en-US"/>
        </a:p>
      </dgm:t>
    </dgm:pt>
    <dgm:pt modelId="{D9EF6A70-C750-4C0D-AD20-E15CA4F0A471}" type="sibTrans" cxnId="{EE5490C3-7E95-43A9-A0E1-8AEA96050678}">
      <dgm:prSet/>
      <dgm:spPr/>
      <dgm:t>
        <a:bodyPr/>
        <a:lstStyle/>
        <a:p>
          <a:endParaRPr lang="en-US"/>
        </a:p>
      </dgm:t>
    </dgm:pt>
    <dgm:pt modelId="{93BDFAA7-CBB8-43ED-B1A2-033C10488B3F}">
      <dgm:prSet custT="1"/>
      <dgm:spPr/>
      <dgm:t>
        <a:bodyPr/>
        <a:lstStyle/>
        <a:p>
          <a:pPr rtl="0"/>
          <a:r>
            <a:rPr lang="en-US" sz="1800" dirty="0" smtClean="0"/>
            <a:t>650/-</a:t>
          </a:r>
          <a:endParaRPr lang="en-US" sz="1800" dirty="0"/>
        </a:p>
      </dgm:t>
    </dgm:pt>
    <dgm:pt modelId="{5924E15F-9FF1-4F0A-8094-ACA9B7CAABC3}" type="parTrans" cxnId="{815361EF-C48B-43CB-B519-E066E8E39B01}">
      <dgm:prSet/>
      <dgm:spPr/>
      <dgm:t>
        <a:bodyPr/>
        <a:lstStyle/>
        <a:p>
          <a:endParaRPr lang="en-US"/>
        </a:p>
      </dgm:t>
    </dgm:pt>
    <dgm:pt modelId="{516842DF-29EA-48CB-A20A-A5857422AD70}" type="sibTrans" cxnId="{815361EF-C48B-43CB-B519-E066E8E39B01}">
      <dgm:prSet/>
      <dgm:spPr/>
      <dgm:t>
        <a:bodyPr/>
        <a:lstStyle/>
        <a:p>
          <a:endParaRPr lang="en-US"/>
        </a:p>
      </dgm:t>
    </dgm:pt>
    <dgm:pt modelId="{C7F9897E-44CE-452D-972C-C0B436E4B15A}">
      <dgm:prSet custT="1"/>
      <dgm:spPr/>
      <dgm:t>
        <a:bodyPr/>
        <a:lstStyle/>
        <a:p>
          <a:pPr rtl="0"/>
          <a:r>
            <a:rPr lang="en-US" sz="900" dirty="0" smtClean="0"/>
            <a:t>1 x Ultrasonic Sensor </a:t>
          </a:r>
          <a:endParaRPr lang="en-US" sz="900" dirty="0"/>
        </a:p>
      </dgm:t>
    </dgm:pt>
    <dgm:pt modelId="{92EFDBAC-5D9D-4AE8-B6A5-20B05A3E6E1E}" type="parTrans" cxnId="{9084B63D-1BF3-4784-8DC9-F39DDA5FD962}">
      <dgm:prSet/>
      <dgm:spPr/>
      <dgm:t>
        <a:bodyPr/>
        <a:lstStyle/>
        <a:p>
          <a:endParaRPr lang="en-US"/>
        </a:p>
      </dgm:t>
    </dgm:pt>
    <dgm:pt modelId="{BF131A6C-961C-4915-B3E0-42594DBBC092}" type="sibTrans" cxnId="{9084B63D-1BF3-4784-8DC9-F39DDA5FD962}">
      <dgm:prSet/>
      <dgm:spPr/>
      <dgm:t>
        <a:bodyPr/>
        <a:lstStyle/>
        <a:p>
          <a:endParaRPr lang="en-US"/>
        </a:p>
      </dgm:t>
    </dgm:pt>
    <dgm:pt modelId="{4AE9EFD3-E76A-4145-AE87-3BB56DCF8142}">
      <dgm:prSet custT="1"/>
      <dgm:spPr/>
      <dgm:t>
        <a:bodyPr/>
        <a:lstStyle/>
        <a:p>
          <a:pPr rtl="0"/>
          <a:r>
            <a:rPr lang="en-US" sz="1800" dirty="0" smtClean="0"/>
            <a:t>300/-</a:t>
          </a:r>
          <a:endParaRPr lang="en-US" sz="1800" dirty="0"/>
        </a:p>
      </dgm:t>
    </dgm:pt>
    <dgm:pt modelId="{771DA334-AD63-49E7-8F59-549BB0DD3DD8}" type="parTrans" cxnId="{787D2831-5560-44EB-8535-B9848BDDE7EC}">
      <dgm:prSet/>
      <dgm:spPr/>
      <dgm:t>
        <a:bodyPr/>
        <a:lstStyle/>
        <a:p>
          <a:endParaRPr lang="en-US"/>
        </a:p>
      </dgm:t>
    </dgm:pt>
    <dgm:pt modelId="{0FFB0943-3E0E-483C-9BFF-8003E9E5AB13}" type="sibTrans" cxnId="{787D2831-5560-44EB-8535-B9848BDDE7EC}">
      <dgm:prSet/>
      <dgm:spPr/>
      <dgm:t>
        <a:bodyPr/>
        <a:lstStyle/>
        <a:p>
          <a:endParaRPr lang="en-US"/>
        </a:p>
      </dgm:t>
    </dgm:pt>
    <dgm:pt modelId="{D2483F1E-230B-479D-8D52-272D372BA19B}">
      <dgm:prSet custT="1"/>
      <dgm:spPr/>
      <dgm:t>
        <a:bodyPr/>
        <a:lstStyle/>
        <a:p>
          <a:pPr rtl="0"/>
          <a:r>
            <a:rPr lang="en-US" sz="900" dirty="0" smtClean="0"/>
            <a:t>1 x Voltage sensor </a:t>
          </a:r>
          <a:endParaRPr lang="en-US" sz="900" dirty="0"/>
        </a:p>
      </dgm:t>
    </dgm:pt>
    <dgm:pt modelId="{F97DC49F-88F6-485F-9033-6653B736E770}" type="parTrans" cxnId="{356B26B4-7833-480E-896F-BA19C22D5626}">
      <dgm:prSet/>
      <dgm:spPr/>
      <dgm:t>
        <a:bodyPr/>
        <a:lstStyle/>
        <a:p>
          <a:endParaRPr lang="en-US"/>
        </a:p>
      </dgm:t>
    </dgm:pt>
    <dgm:pt modelId="{6E9AF269-59FB-4809-A91B-760C6608CE70}" type="sibTrans" cxnId="{356B26B4-7833-480E-896F-BA19C22D5626}">
      <dgm:prSet/>
      <dgm:spPr/>
      <dgm:t>
        <a:bodyPr/>
        <a:lstStyle/>
        <a:p>
          <a:endParaRPr lang="en-US"/>
        </a:p>
      </dgm:t>
    </dgm:pt>
    <dgm:pt modelId="{FB839DFB-BA22-4034-9E68-DDAB4CE53665}">
      <dgm:prSet custT="1"/>
      <dgm:spPr/>
      <dgm:t>
        <a:bodyPr/>
        <a:lstStyle/>
        <a:p>
          <a:pPr rtl="0"/>
          <a:r>
            <a:rPr lang="en-US" sz="1800" dirty="0" smtClean="0"/>
            <a:t>200/-</a:t>
          </a:r>
          <a:endParaRPr lang="en-US" sz="1800" dirty="0"/>
        </a:p>
      </dgm:t>
    </dgm:pt>
    <dgm:pt modelId="{6FF39951-FB38-42BF-891D-04280A03D0A5}" type="parTrans" cxnId="{ECCD2121-ACFD-406B-819C-708F4803F331}">
      <dgm:prSet/>
      <dgm:spPr/>
      <dgm:t>
        <a:bodyPr/>
        <a:lstStyle/>
        <a:p>
          <a:endParaRPr lang="en-US"/>
        </a:p>
      </dgm:t>
    </dgm:pt>
    <dgm:pt modelId="{EE84D8C8-0FFD-4323-A275-CF6BDD48A02C}" type="sibTrans" cxnId="{ECCD2121-ACFD-406B-819C-708F4803F331}">
      <dgm:prSet/>
      <dgm:spPr/>
      <dgm:t>
        <a:bodyPr/>
        <a:lstStyle/>
        <a:p>
          <a:endParaRPr lang="en-US"/>
        </a:p>
      </dgm:t>
    </dgm:pt>
    <dgm:pt modelId="{A6B4DC75-5902-4A4D-B145-B8614C76CDDF}">
      <dgm:prSet custT="1"/>
      <dgm:spPr/>
      <dgm:t>
        <a:bodyPr/>
        <a:lstStyle/>
        <a:p>
          <a:pPr rtl="0"/>
          <a:r>
            <a:rPr lang="en-US" sz="900" dirty="0" smtClean="0"/>
            <a:t>1 x Current sensor </a:t>
          </a:r>
          <a:endParaRPr lang="en-US" sz="900" dirty="0"/>
        </a:p>
      </dgm:t>
    </dgm:pt>
    <dgm:pt modelId="{C4FF48B2-6E5E-4921-8EA2-2261199262BB}" type="parTrans" cxnId="{DAC99070-EACD-437A-BA25-7A762F6AD6DF}">
      <dgm:prSet/>
      <dgm:spPr/>
      <dgm:t>
        <a:bodyPr/>
        <a:lstStyle/>
        <a:p>
          <a:endParaRPr lang="en-US"/>
        </a:p>
      </dgm:t>
    </dgm:pt>
    <dgm:pt modelId="{29E66BDC-5BDF-4587-8E22-36E9AA99B9C5}" type="sibTrans" cxnId="{DAC99070-EACD-437A-BA25-7A762F6AD6DF}">
      <dgm:prSet/>
      <dgm:spPr/>
      <dgm:t>
        <a:bodyPr/>
        <a:lstStyle/>
        <a:p>
          <a:endParaRPr lang="en-US"/>
        </a:p>
      </dgm:t>
    </dgm:pt>
    <dgm:pt modelId="{7C4FDBA5-9705-4840-8987-96BF9D02B77E}">
      <dgm:prSet custT="1"/>
      <dgm:spPr/>
      <dgm:t>
        <a:bodyPr/>
        <a:lstStyle/>
        <a:p>
          <a:pPr rtl="0"/>
          <a:r>
            <a:rPr lang="en-US" sz="1800" dirty="0" smtClean="0"/>
            <a:t>200/-</a:t>
          </a:r>
          <a:endParaRPr lang="en-US" sz="1800" dirty="0"/>
        </a:p>
      </dgm:t>
    </dgm:pt>
    <dgm:pt modelId="{BC30EA11-2067-463F-B2CE-98EA1E294DBA}" type="parTrans" cxnId="{31FBE06C-71E4-447D-9EC6-07A26EC75896}">
      <dgm:prSet/>
      <dgm:spPr/>
      <dgm:t>
        <a:bodyPr/>
        <a:lstStyle/>
        <a:p>
          <a:endParaRPr lang="en-US"/>
        </a:p>
      </dgm:t>
    </dgm:pt>
    <dgm:pt modelId="{C37FA702-92CE-4625-810E-2F1A02CC2F91}" type="sibTrans" cxnId="{31FBE06C-71E4-447D-9EC6-07A26EC75896}">
      <dgm:prSet/>
      <dgm:spPr/>
      <dgm:t>
        <a:bodyPr/>
        <a:lstStyle/>
        <a:p>
          <a:endParaRPr lang="en-US"/>
        </a:p>
      </dgm:t>
    </dgm:pt>
    <dgm:pt modelId="{2C1A3F11-8C0B-4997-A71C-4C6308A2F21B}">
      <dgm:prSet custT="1"/>
      <dgm:spPr/>
      <dgm:t>
        <a:bodyPr/>
        <a:lstStyle/>
        <a:p>
          <a:pPr rtl="0"/>
          <a:r>
            <a:rPr lang="en-US" sz="900" dirty="0" smtClean="0"/>
            <a:t>5 x IR sensors </a:t>
          </a:r>
          <a:endParaRPr lang="en-US" sz="900" dirty="0"/>
        </a:p>
      </dgm:t>
    </dgm:pt>
    <dgm:pt modelId="{3D0B614F-CE4B-4F51-93BC-1C0F78465C1C}" type="parTrans" cxnId="{8535CD9C-5C04-4D21-801D-66D2C572CE55}">
      <dgm:prSet/>
      <dgm:spPr/>
      <dgm:t>
        <a:bodyPr/>
        <a:lstStyle/>
        <a:p>
          <a:endParaRPr lang="en-US"/>
        </a:p>
      </dgm:t>
    </dgm:pt>
    <dgm:pt modelId="{ABC23241-1BE8-4ED8-A816-0CBFD8F9CB51}" type="sibTrans" cxnId="{8535CD9C-5C04-4D21-801D-66D2C572CE55}">
      <dgm:prSet/>
      <dgm:spPr/>
      <dgm:t>
        <a:bodyPr/>
        <a:lstStyle/>
        <a:p>
          <a:endParaRPr lang="en-US"/>
        </a:p>
      </dgm:t>
    </dgm:pt>
    <dgm:pt modelId="{BFBC97A7-6A29-452B-A310-D04A0E909A84}">
      <dgm:prSet custT="1"/>
      <dgm:spPr/>
      <dgm:t>
        <a:bodyPr/>
        <a:lstStyle/>
        <a:p>
          <a:pPr rtl="0"/>
          <a:r>
            <a:rPr lang="en-US" sz="1800" dirty="0" smtClean="0"/>
            <a:t>200/- </a:t>
          </a:r>
          <a:endParaRPr lang="en-US" sz="1800" dirty="0"/>
        </a:p>
      </dgm:t>
    </dgm:pt>
    <dgm:pt modelId="{38A30A14-233E-4750-9ABE-B207C94D9025}" type="parTrans" cxnId="{7E7D3E98-D9FB-457A-B43E-5ABF4AA75836}">
      <dgm:prSet/>
      <dgm:spPr/>
      <dgm:t>
        <a:bodyPr/>
        <a:lstStyle/>
        <a:p>
          <a:endParaRPr lang="en-US"/>
        </a:p>
      </dgm:t>
    </dgm:pt>
    <dgm:pt modelId="{BCF440DB-163B-4E3E-9E61-2A8D4BB38FD8}" type="sibTrans" cxnId="{7E7D3E98-D9FB-457A-B43E-5ABF4AA75836}">
      <dgm:prSet/>
      <dgm:spPr/>
      <dgm:t>
        <a:bodyPr/>
        <a:lstStyle/>
        <a:p>
          <a:endParaRPr lang="en-US"/>
        </a:p>
      </dgm:t>
    </dgm:pt>
    <dgm:pt modelId="{585A9955-7F63-4DBD-ABEE-4E1B4986343C}">
      <dgm:prSet custT="1"/>
      <dgm:spPr/>
      <dgm:t>
        <a:bodyPr/>
        <a:lstStyle/>
        <a:p>
          <a:pPr rtl="0"/>
          <a:r>
            <a:rPr lang="en-US" sz="900" smtClean="0"/>
            <a:t>1 x L298N Motor Driver </a:t>
          </a:r>
          <a:endParaRPr lang="en-US" sz="900"/>
        </a:p>
      </dgm:t>
    </dgm:pt>
    <dgm:pt modelId="{5337F103-ABBB-4638-BF47-BEF682CAE6BE}" type="parTrans" cxnId="{44AFFB48-1487-4523-AE7E-9E3CF5123463}">
      <dgm:prSet/>
      <dgm:spPr/>
      <dgm:t>
        <a:bodyPr/>
        <a:lstStyle/>
        <a:p>
          <a:endParaRPr lang="en-US"/>
        </a:p>
      </dgm:t>
    </dgm:pt>
    <dgm:pt modelId="{CE60BE88-8B5E-4F00-A889-CDB083445FE4}" type="sibTrans" cxnId="{44AFFB48-1487-4523-AE7E-9E3CF5123463}">
      <dgm:prSet/>
      <dgm:spPr/>
      <dgm:t>
        <a:bodyPr/>
        <a:lstStyle/>
        <a:p>
          <a:endParaRPr lang="en-US"/>
        </a:p>
      </dgm:t>
    </dgm:pt>
    <dgm:pt modelId="{7D32FDE7-677A-4278-A21F-7C7325733A5F}">
      <dgm:prSet custT="1"/>
      <dgm:spPr/>
      <dgm:t>
        <a:bodyPr/>
        <a:lstStyle/>
        <a:p>
          <a:pPr rtl="0"/>
          <a:r>
            <a:rPr lang="en-US" sz="1800" dirty="0" smtClean="0"/>
            <a:t>370/-</a:t>
          </a:r>
          <a:endParaRPr lang="en-US" sz="1800" dirty="0"/>
        </a:p>
      </dgm:t>
    </dgm:pt>
    <dgm:pt modelId="{026C9151-ED7F-44ED-825C-82652E8AFF13}" type="parTrans" cxnId="{612BD35A-4091-4EE0-BAA4-20C660A933BC}">
      <dgm:prSet/>
      <dgm:spPr/>
      <dgm:t>
        <a:bodyPr/>
        <a:lstStyle/>
        <a:p>
          <a:endParaRPr lang="en-US"/>
        </a:p>
      </dgm:t>
    </dgm:pt>
    <dgm:pt modelId="{9637C405-96D1-49FE-80A1-6531069629F2}" type="sibTrans" cxnId="{612BD35A-4091-4EE0-BAA4-20C660A933BC}">
      <dgm:prSet/>
      <dgm:spPr/>
      <dgm:t>
        <a:bodyPr/>
        <a:lstStyle/>
        <a:p>
          <a:endParaRPr lang="en-US"/>
        </a:p>
      </dgm:t>
    </dgm:pt>
    <dgm:pt modelId="{7FD45C8A-37CB-46A5-8E1D-8A198CB160A0}">
      <dgm:prSet custT="1"/>
      <dgm:spPr/>
      <dgm:t>
        <a:bodyPr/>
        <a:lstStyle/>
        <a:p>
          <a:pPr rtl="0"/>
          <a:r>
            <a:rPr lang="en-US" sz="900" dirty="0" smtClean="0"/>
            <a:t>1 x Robotic chassis </a:t>
          </a:r>
          <a:endParaRPr lang="en-US" sz="900" dirty="0"/>
        </a:p>
      </dgm:t>
    </dgm:pt>
    <dgm:pt modelId="{4F32FE75-1584-4E97-B223-131555217C60}" type="parTrans" cxnId="{3F642D80-A358-4A7B-8E27-9CE5BECCE994}">
      <dgm:prSet/>
      <dgm:spPr/>
      <dgm:t>
        <a:bodyPr/>
        <a:lstStyle/>
        <a:p>
          <a:endParaRPr lang="en-US"/>
        </a:p>
      </dgm:t>
    </dgm:pt>
    <dgm:pt modelId="{8A85C7CA-46A5-4A48-AFD6-5E7103568B79}" type="sibTrans" cxnId="{3F642D80-A358-4A7B-8E27-9CE5BECCE994}">
      <dgm:prSet/>
      <dgm:spPr/>
      <dgm:t>
        <a:bodyPr/>
        <a:lstStyle/>
        <a:p>
          <a:endParaRPr lang="en-US"/>
        </a:p>
      </dgm:t>
    </dgm:pt>
    <dgm:pt modelId="{08E06370-2D55-4A67-A152-3C86B8A9E2BB}">
      <dgm:prSet custT="1"/>
      <dgm:spPr/>
      <dgm:t>
        <a:bodyPr/>
        <a:lstStyle/>
        <a:p>
          <a:pPr rtl="0"/>
          <a:r>
            <a:rPr lang="en-US" sz="1800" dirty="0" smtClean="0"/>
            <a:t>1300/-</a:t>
          </a:r>
          <a:endParaRPr lang="en-US" sz="1800" dirty="0"/>
        </a:p>
      </dgm:t>
    </dgm:pt>
    <dgm:pt modelId="{774CD8E8-ED9E-46BD-B9D0-46E53FC6E3EC}" type="parTrans" cxnId="{C4AE6770-BA93-4442-B918-3CEF844A9ACD}">
      <dgm:prSet/>
      <dgm:spPr/>
      <dgm:t>
        <a:bodyPr/>
        <a:lstStyle/>
        <a:p>
          <a:endParaRPr lang="en-US"/>
        </a:p>
      </dgm:t>
    </dgm:pt>
    <dgm:pt modelId="{8432BF05-166E-4BB9-8AB3-E2F336BC5B58}" type="sibTrans" cxnId="{C4AE6770-BA93-4442-B918-3CEF844A9ACD}">
      <dgm:prSet/>
      <dgm:spPr/>
      <dgm:t>
        <a:bodyPr/>
        <a:lstStyle/>
        <a:p>
          <a:endParaRPr lang="en-US"/>
        </a:p>
      </dgm:t>
    </dgm:pt>
    <dgm:pt modelId="{40A961A1-0D4A-447F-B282-EDAA90837FBF}">
      <dgm:prSet custT="1"/>
      <dgm:spPr/>
      <dgm:t>
        <a:bodyPr/>
        <a:lstStyle/>
        <a:p>
          <a:pPr rtl="0"/>
          <a:r>
            <a:rPr lang="en-US" sz="900" dirty="0" smtClean="0"/>
            <a:t>1 x Double sided PCB </a:t>
          </a:r>
          <a:endParaRPr lang="en-US" sz="900" dirty="0"/>
        </a:p>
      </dgm:t>
    </dgm:pt>
    <dgm:pt modelId="{4D1C0938-CC47-461F-98B9-532B7618776D}" type="parTrans" cxnId="{58C12264-A0E2-42CD-8DD0-63035365284F}">
      <dgm:prSet/>
      <dgm:spPr/>
      <dgm:t>
        <a:bodyPr/>
        <a:lstStyle/>
        <a:p>
          <a:endParaRPr lang="en-US"/>
        </a:p>
      </dgm:t>
    </dgm:pt>
    <dgm:pt modelId="{3859231E-13F9-4B5D-98EC-8F40711EA576}" type="sibTrans" cxnId="{58C12264-A0E2-42CD-8DD0-63035365284F}">
      <dgm:prSet/>
      <dgm:spPr/>
      <dgm:t>
        <a:bodyPr/>
        <a:lstStyle/>
        <a:p>
          <a:endParaRPr lang="en-US"/>
        </a:p>
      </dgm:t>
    </dgm:pt>
    <dgm:pt modelId="{8165345B-8C68-4934-8D82-B15E497F8295}">
      <dgm:prSet custT="1"/>
      <dgm:spPr/>
      <dgm:t>
        <a:bodyPr/>
        <a:lstStyle/>
        <a:p>
          <a:pPr rtl="0"/>
          <a:r>
            <a:rPr lang="en-US" sz="1800" dirty="0" smtClean="0"/>
            <a:t>700/-</a:t>
          </a:r>
          <a:endParaRPr lang="en-US" sz="1800" dirty="0"/>
        </a:p>
      </dgm:t>
    </dgm:pt>
    <dgm:pt modelId="{110C1B10-9BE1-4ED9-A929-CA9F97C01221}" type="parTrans" cxnId="{3A661DDF-73CD-4730-BBE5-B8B5FD13C41C}">
      <dgm:prSet/>
      <dgm:spPr/>
      <dgm:t>
        <a:bodyPr/>
        <a:lstStyle/>
        <a:p>
          <a:endParaRPr lang="en-US"/>
        </a:p>
      </dgm:t>
    </dgm:pt>
    <dgm:pt modelId="{DBD85048-749B-4384-8AE0-D711B9F1121A}" type="sibTrans" cxnId="{3A661DDF-73CD-4730-BBE5-B8B5FD13C41C}">
      <dgm:prSet/>
      <dgm:spPr/>
      <dgm:t>
        <a:bodyPr/>
        <a:lstStyle/>
        <a:p>
          <a:endParaRPr lang="en-US"/>
        </a:p>
      </dgm:t>
    </dgm:pt>
    <dgm:pt modelId="{E76A635F-D6CE-4821-978B-776BFBC216F0}">
      <dgm:prSet custT="1"/>
      <dgm:spPr/>
      <dgm:t>
        <a:bodyPr/>
        <a:lstStyle/>
        <a:p>
          <a:pPr rtl="0"/>
          <a:r>
            <a:rPr lang="en-US" sz="900" dirty="0" smtClean="0"/>
            <a:t>2 x Breadboard </a:t>
          </a:r>
          <a:endParaRPr lang="en-US" sz="900" dirty="0"/>
        </a:p>
      </dgm:t>
    </dgm:pt>
    <dgm:pt modelId="{0CB6C39A-8BE8-4AD9-927D-4E2682F167A5}" type="parTrans" cxnId="{3EA59E56-4EE2-4779-9572-F60202EDAE0F}">
      <dgm:prSet/>
      <dgm:spPr/>
      <dgm:t>
        <a:bodyPr/>
        <a:lstStyle/>
        <a:p>
          <a:endParaRPr lang="en-US"/>
        </a:p>
      </dgm:t>
    </dgm:pt>
    <dgm:pt modelId="{96990F3F-BCC8-42AB-B91E-53A74ECD6EA8}" type="sibTrans" cxnId="{3EA59E56-4EE2-4779-9572-F60202EDAE0F}">
      <dgm:prSet/>
      <dgm:spPr/>
      <dgm:t>
        <a:bodyPr/>
        <a:lstStyle/>
        <a:p>
          <a:endParaRPr lang="en-US"/>
        </a:p>
      </dgm:t>
    </dgm:pt>
    <dgm:pt modelId="{B8FBF791-12B1-4836-B628-41DD24D25D50}">
      <dgm:prSet custT="1"/>
      <dgm:spPr/>
      <dgm:t>
        <a:bodyPr/>
        <a:lstStyle/>
        <a:p>
          <a:pPr rtl="0"/>
          <a:r>
            <a:rPr lang="en-US" sz="1800" dirty="0" smtClean="0"/>
            <a:t>250/-</a:t>
          </a:r>
          <a:endParaRPr lang="en-US" sz="1800" dirty="0"/>
        </a:p>
      </dgm:t>
    </dgm:pt>
    <dgm:pt modelId="{5647F704-6779-4377-9AED-CC62130D619A}" type="parTrans" cxnId="{A4A3EBD2-15AF-4C80-836A-23ED0BF6D537}">
      <dgm:prSet/>
      <dgm:spPr/>
      <dgm:t>
        <a:bodyPr/>
        <a:lstStyle/>
        <a:p>
          <a:endParaRPr lang="en-US"/>
        </a:p>
      </dgm:t>
    </dgm:pt>
    <dgm:pt modelId="{BC7E616E-D24A-4785-970E-A416AD9D08F0}" type="sibTrans" cxnId="{A4A3EBD2-15AF-4C80-836A-23ED0BF6D537}">
      <dgm:prSet/>
      <dgm:spPr/>
      <dgm:t>
        <a:bodyPr/>
        <a:lstStyle/>
        <a:p>
          <a:endParaRPr lang="en-US"/>
        </a:p>
      </dgm:t>
    </dgm:pt>
    <dgm:pt modelId="{9CA0C93B-18EB-4045-8688-761777313CDD}">
      <dgm:prSet custT="1"/>
      <dgm:spPr/>
      <dgm:t>
        <a:bodyPr/>
        <a:lstStyle/>
        <a:p>
          <a:pPr rtl="0"/>
          <a:r>
            <a:rPr lang="en-US" sz="900" dirty="0" smtClean="0"/>
            <a:t>1 x SD card Module  </a:t>
          </a:r>
          <a:endParaRPr lang="en-US" sz="900" dirty="0"/>
        </a:p>
      </dgm:t>
    </dgm:pt>
    <dgm:pt modelId="{1AB05CBB-754F-461A-AE25-4EF1B2A399E4}" type="parTrans" cxnId="{3D02693F-AA57-4431-9783-628055417534}">
      <dgm:prSet/>
      <dgm:spPr/>
      <dgm:t>
        <a:bodyPr/>
        <a:lstStyle/>
        <a:p>
          <a:endParaRPr lang="en-US"/>
        </a:p>
      </dgm:t>
    </dgm:pt>
    <dgm:pt modelId="{29959E98-8624-4293-BE1C-8696CA8D964E}" type="sibTrans" cxnId="{3D02693F-AA57-4431-9783-628055417534}">
      <dgm:prSet/>
      <dgm:spPr/>
      <dgm:t>
        <a:bodyPr/>
        <a:lstStyle/>
        <a:p>
          <a:endParaRPr lang="en-US"/>
        </a:p>
      </dgm:t>
    </dgm:pt>
    <dgm:pt modelId="{CF750CFA-4541-4E99-B3E3-E71BD73A9075}">
      <dgm:prSet custT="1"/>
      <dgm:spPr/>
      <dgm:t>
        <a:bodyPr/>
        <a:lstStyle/>
        <a:p>
          <a:pPr rtl="0"/>
          <a:r>
            <a:rPr lang="en-US" sz="1800" dirty="0" smtClean="0"/>
            <a:t>250/-</a:t>
          </a:r>
          <a:endParaRPr lang="en-US" sz="1800" dirty="0"/>
        </a:p>
      </dgm:t>
    </dgm:pt>
    <dgm:pt modelId="{92A33F3D-0F38-473C-AC0C-A11B9AF7EB4D}" type="parTrans" cxnId="{D806482E-7136-444B-BC22-4D04C02D37FD}">
      <dgm:prSet/>
      <dgm:spPr/>
      <dgm:t>
        <a:bodyPr/>
        <a:lstStyle/>
        <a:p>
          <a:endParaRPr lang="en-US"/>
        </a:p>
      </dgm:t>
    </dgm:pt>
    <dgm:pt modelId="{49BDCB39-41F1-460A-BBBA-6E5A9343ECDE}" type="sibTrans" cxnId="{D806482E-7136-444B-BC22-4D04C02D37FD}">
      <dgm:prSet/>
      <dgm:spPr/>
      <dgm:t>
        <a:bodyPr/>
        <a:lstStyle/>
        <a:p>
          <a:endParaRPr lang="en-US"/>
        </a:p>
      </dgm:t>
    </dgm:pt>
    <dgm:pt modelId="{2C212715-112C-4D41-80B6-ADB47D989A2D}">
      <dgm:prSet custT="1"/>
      <dgm:spPr/>
      <dgm:t>
        <a:bodyPr/>
        <a:lstStyle/>
        <a:p>
          <a:pPr rtl="0"/>
          <a:r>
            <a:rPr lang="en-US" sz="900" dirty="0" smtClean="0"/>
            <a:t>1 x Battery Charger </a:t>
          </a:r>
          <a:endParaRPr lang="en-US" sz="900" dirty="0"/>
        </a:p>
      </dgm:t>
    </dgm:pt>
    <dgm:pt modelId="{AE524374-ECD8-4357-A22A-87987BDBF4A1}" type="parTrans" cxnId="{4833C24B-DAD9-45F3-AA42-DED2522A5990}">
      <dgm:prSet/>
      <dgm:spPr/>
      <dgm:t>
        <a:bodyPr/>
        <a:lstStyle/>
        <a:p>
          <a:endParaRPr lang="en-US"/>
        </a:p>
      </dgm:t>
    </dgm:pt>
    <dgm:pt modelId="{A550A11D-41F4-4D90-BA07-86E869D9CD31}" type="sibTrans" cxnId="{4833C24B-DAD9-45F3-AA42-DED2522A5990}">
      <dgm:prSet/>
      <dgm:spPr/>
      <dgm:t>
        <a:bodyPr/>
        <a:lstStyle/>
        <a:p>
          <a:endParaRPr lang="en-US"/>
        </a:p>
      </dgm:t>
    </dgm:pt>
    <dgm:pt modelId="{EA666EEE-47E7-4F76-B489-42738F371785}">
      <dgm:prSet custT="1"/>
      <dgm:spPr/>
      <dgm:t>
        <a:bodyPr/>
        <a:lstStyle/>
        <a:p>
          <a:pPr rtl="0"/>
          <a:r>
            <a:rPr lang="en-US" sz="1800" dirty="0" smtClean="0"/>
            <a:t>700/-</a:t>
          </a:r>
          <a:endParaRPr lang="en-US" sz="1800" dirty="0"/>
        </a:p>
      </dgm:t>
    </dgm:pt>
    <dgm:pt modelId="{12FAD559-2192-4D61-A62E-D5F3C39CEA27}" type="parTrans" cxnId="{2A0D8892-2865-4E68-9940-CFD4A2DB3FBE}">
      <dgm:prSet/>
      <dgm:spPr/>
      <dgm:t>
        <a:bodyPr/>
        <a:lstStyle/>
        <a:p>
          <a:endParaRPr lang="en-US"/>
        </a:p>
      </dgm:t>
    </dgm:pt>
    <dgm:pt modelId="{13D5D728-14F2-4AF0-B4E1-AE7578A63095}" type="sibTrans" cxnId="{2A0D8892-2865-4E68-9940-CFD4A2DB3FBE}">
      <dgm:prSet/>
      <dgm:spPr/>
      <dgm:t>
        <a:bodyPr/>
        <a:lstStyle/>
        <a:p>
          <a:endParaRPr lang="en-US"/>
        </a:p>
      </dgm:t>
    </dgm:pt>
    <dgm:pt modelId="{664E8B4B-C909-4337-8B1E-D5F6DE53E0DB}">
      <dgm:prSet custT="1"/>
      <dgm:spPr/>
      <dgm:t>
        <a:bodyPr/>
        <a:lstStyle/>
        <a:p>
          <a:pPr rtl="0"/>
          <a:r>
            <a:rPr lang="en-US" sz="900" dirty="0" smtClean="0"/>
            <a:t>2 x 18650 LiPo Rechargeable Batteries </a:t>
          </a:r>
          <a:endParaRPr lang="en-US" sz="900" dirty="0"/>
        </a:p>
      </dgm:t>
    </dgm:pt>
    <dgm:pt modelId="{1F8C23C0-47E0-4002-BA35-666F12D14E56}" type="parTrans" cxnId="{2699DA2D-4BB6-4075-9E3C-2D1E1EFF17DF}">
      <dgm:prSet/>
      <dgm:spPr/>
      <dgm:t>
        <a:bodyPr/>
        <a:lstStyle/>
        <a:p>
          <a:endParaRPr lang="en-US"/>
        </a:p>
      </dgm:t>
    </dgm:pt>
    <dgm:pt modelId="{AFA969C7-56ED-4860-8256-8AE25DBDDCE9}" type="sibTrans" cxnId="{2699DA2D-4BB6-4075-9E3C-2D1E1EFF17DF}">
      <dgm:prSet/>
      <dgm:spPr/>
      <dgm:t>
        <a:bodyPr/>
        <a:lstStyle/>
        <a:p>
          <a:endParaRPr lang="en-US"/>
        </a:p>
      </dgm:t>
    </dgm:pt>
    <dgm:pt modelId="{99DC67C6-F37D-4593-8E29-DE276DBC92AE}">
      <dgm:prSet custT="1"/>
      <dgm:spPr/>
      <dgm:t>
        <a:bodyPr/>
        <a:lstStyle/>
        <a:p>
          <a:pPr rtl="0"/>
          <a:r>
            <a:rPr lang="en-US" sz="1800" dirty="0" smtClean="0"/>
            <a:t>700/-</a:t>
          </a:r>
          <a:endParaRPr lang="en-US" sz="1800" dirty="0"/>
        </a:p>
      </dgm:t>
    </dgm:pt>
    <dgm:pt modelId="{70CEFB87-730E-4056-A816-EEB7098A81B2}" type="parTrans" cxnId="{970C0F48-BA25-40C7-92A3-6976D56FD76D}">
      <dgm:prSet/>
      <dgm:spPr/>
      <dgm:t>
        <a:bodyPr/>
        <a:lstStyle/>
        <a:p>
          <a:endParaRPr lang="en-US"/>
        </a:p>
      </dgm:t>
    </dgm:pt>
    <dgm:pt modelId="{0B42FF37-35FB-43D4-817D-D1D29CB965A7}" type="sibTrans" cxnId="{970C0F48-BA25-40C7-92A3-6976D56FD76D}">
      <dgm:prSet/>
      <dgm:spPr/>
      <dgm:t>
        <a:bodyPr/>
        <a:lstStyle/>
        <a:p>
          <a:endParaRPr lang="en-US"/>
        </a:p>
      </dgm:t>
    </dgm:pt>
    <dgm:pt modelId="{9BE74B51-6005-41A5-8CCC-2EB7BFC9FB97}" type="pres">
      <dgm:prSet presAssocID="{3EBDBAB7-F5E1-4F92-92FC-61CEC2B3CC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5AC316-BFF2-47CA-840E-DA889F197053}" type="pres">
      <dgm:prSet presAssocID="{3EB3108E-C8C0-4227-BB60-10C8C3B2F05E}" presName="composite" presStyleCnt="0"/>
      <dgm:spPr/>
    </dgm:pt>
    <dgm:pt modelId="{5DC75013-8780-49E1-BC5B-651E7CF77676}" type="pres">
      <dgm:prSet presAssocID="{3EB3108E-C8C0-4227-BB60-10C8C3B2F05E}" presName="rect1" presStyleLbl="bgImgPlace1" presStyleIdx="0" presStyleCnt="1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2A260A-1FCD-41D2-8006-2259F51A32E6}" type="pres">
      <dgm:prSet presAssocID="{3EB3108E-C8C0-4227-BB60-10C8C3B2F05E}" presName="wedgeRectCallout1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8CA2A-8AF4-49C4-AB88-D6B94476A9B8}" type="pres">
      <dgm:prSet presAssocID="{AFA39AF6-FBE5-45F0-AFC6-6D40D2B6D0EA}" presName="sibTrans" presStyleCnt="0"/>
      <dgm:spPr/>
    </dgm:pt>
    <dgm:pt modelId="{E5B8DEB7-7870-4F5C-92CF-505EDA42C4B5}" type="pres">
      <dgm:prSet presAssocID="{9E33D173-9D5E-4EE3-BA45-8EC0344009D9}" presName="composite" presStyleCnt="0"/>
      <dgm:spPr/>
    </dgm:pt>
    <dgm:pt modelId="{03336F6B-4A50-453E-8281-BCB66F3E352A}" type="pres">
      <dgm:prSet presAssocID="{9E33D173-9D5E-4EE3-BA45-8EC0344009D9}" presName="rect1" presStyleLbl="bgImgPlace1" presStyleIdx="1" presStyleCnt="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386FB7-583B-4D0B-932C-D674117FF475}" type="pres">
      <dgm:prSet presAssocID="{9E33D173-9D5E-4EE3-BA45-8EC0344009D9}" presName="wedgeRectCallout1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E6ADE-8CE5-47BC-8871-BAE9527B2210}" type="pres">
      <dgm:prSet presAssocID="{D9EF6A70-C750-4C0D-AD20-E15CA4F0A471}" presName="sibTrans" presStyleCnt="0"/>
      <dgm:spPr/>
    </dgm:pt>
    <dgm:pt modelId="{99BCD0C8-204B-402E-A296-714F28D0A439}" type="pres">
      <dgm:prSet presAssocID="{C7F9897E-44CE-452D-972C-C0B436E4B15A}" presName="composite" presStyleCnt="0"/>
      <dgm:spPr/>
    </dgm:pt>
    <dgm:pt modelId="{4E2630C0-FA47-405A-A8F6-8C1C8A89E590}" type="pres">
      <dgm:prSet presAssocID="{C7F9897E-44CE-452D-972C-C0B436E4B15A}" presName="rect1" presStyleLbl="bgImgPlace1" presStyleIdx="2" presStyleCnt="1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51DE7E7-0F06-41C8-8AFF-A08BCB395055}" type="pres">
      <dgm:prSet presAssocID="{C7F9897E-44CE-452D-972C-C0B436E4B15A}" presName="wedgeRectCallout1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E509B-DFA3-40BA-8F63-4A36699725F0}" type="pres">
      <dgm:prSet presAssocID="{BF131A6C-961C-4915-B3E0-42594DBBC092}" presName="sibTrans" presStyleCnt="0"/>
      <dgm:spPr/>
    </dgm:pt>
    <dgm:pt modelId="{420F235B-DC87-4808-BD84-42E706D8E6AC}" type="pres">
      <dgm:prSet presAssocID="{D2483F1E-230B-479D-8D52-272D372BA19B}" presName="composite" presStyleCnt="0"/>
      <dgm:spPr/>
    </dgm:pt>
    <dgm:pt modelId="{98D149D6-6A4E-4C13-94E8-1DC05711591D}" type="pres">
      <dgm:prSet presAssocID="{D2483F1E-230B-479D-8D52-272D372BA19B}" presName="rect1" presStyleLbl="bgImgPlace1" presStyleIdx="3" presStyleCnt="1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C855E39-849B-43BE-9453-0620069D23E1}" type="pres">
      <dgm:prSet presAssocID="{D2483F1E-230B-479D-8D52-272D372BA19B}" presName="wedgeRectCallout1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EA385-B5AE-4FB2-A465-BFDBB83B1E55}" type="pres">
      <dgm:prSet presAssocID="{6E9AF269-59FB-4809-A91B-760C6608CE70}" presName="sibTrans" presStyleCnt="0"/>
      <dgm:spPr/>
    </dgm:pt>
    <dgm:pt modelId="{8EBACF81-1984-4F58-868E-755A51DE3497}" type="pres">
      <dgm:prSet presAssocID="{A6B4DC75-5902-4A4D-B145-B8614C76CDDF}" presName="composite" presStyleCnt="0"/>
      <dgm:spPr/>
    </dgm:pt>
    <dgm:pt modelId="{0BC52545-7447-4229-80B8-16CB7923FF29}" type="pres">
      <dgm:prSet presAssocID="{A6B4DC75-5902-4A4D-B145-B8614C76CDDF}" presName="rect1" presStyleLbl="bgImgPlace1" presStyleIdx="4" presStyleCnt="1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EF25528-4089-43BF-9C2A-680DA7C41EB5}" type="pres">
      <dgm:prSet presAssocID="{A6B4DC75-5902-4A4D-B145-B8614C76CDDF}" presName="wedgeRectCallout1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180EB-23E8-4A37-B492-C7442BB4BF28}" type="pres">
      <dgm:prSet presAssocID="{29E66BDC-5BDF-4587-8E22-36E9AA99B9C5}" presName="sibTrans" presStyleCnt="0"/>
      <dgm:spPr/>
    </dgm:pt>
    <dgm:pt modelId="{87C7AA9B-A9C4-4776-9D4B-14F0C4451B99}" type="pres">
      <dgm:prSet presAssocID="{2C1A3F11-8C0B-4997-A71C-4C6308A2F21B}" presName="composite" presStyleCnt="0"/>
      <dgm:spPr/>
    </dgm:pt>
    <dgm:pt modelId="{25E95D8F-9B85-4A0C-A967-F23976C32151}" type="pres">
      <dgm:prSet presAssocID="{2C1A3F11-8C0B-4997-A71C-4C6308A2F21B}" presName="rect1" presStyleLbl="bgImgPlace1" presStyleIdx="5" presStyleCnt="13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1843DE3-1DD0-46FD-8842-C00EC180F97C}" type="pres">
      <dgm:prSet presAssocID="{2C1A3F11-8C0B-4997-A71C-4C6308A2F21B}" presName="wedgeRectCallout1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457F3-C2D8-4AC4-84A1-1A8196175265}" type="pres">
      <dgm:prSet presAssocID="{ABC23241-1BE8-4ED8-A816-0CBFD8F9CB51}" presName="sibTrans" presStyleCnt="0"/>
      <dgm:spPr/>
    </dgm:pt>
    <dgm:pt modelId="{C53B1AB3-1B48-490C-AE75-8D2FA55B6DC6}" type="pres">
      <dgm:prSet presAssocID="{585A9955-7F63-4DBD-ABEE-4E1B4986343C}" presName="composite" presStyleCnt="0"/>
      <dgm:spPr/>
    </dgm:pt>
    <dgm:pt modelId="{05F1326B-7DEF-4E13-AA19-156A05BD4110}" type="pres">
      <dgm:prSet presAssocID="{585A9955-7F63-4DBD-ABEE-4E1B4986343C}" presName="rect1" presStyleLbl="bgImgPlace1" presStyleIdx="6" presStyleCnt="1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ABF3BB0-54F1-4DBD-B1EC-D9F49DE73EE2}" type="pres">
      <dgm:prSet presAssocID="{585A9955-7F63-4DBD-ABEE-4E1B4986343C}" presName="wedgeRectCallout1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6888E-285C-45E6-9F4C-1E62A8F87402}" type="pres">
      <dgm:prSet presAssocID="{CE60BE88-8B5E-4F00-A889-CDB083445FE4}" presName="sibTrans" presStyleCnt="0"/>
      <dgm:spPr/>
    </dgm:pt>
    <dgm:pt modelId="{4734DCDE-484F-404A-805F-92C94D03A724}" type="pres">
      <dgm:prSet presAssocID="{7FD45C8A-37CB-46A5-8E1D-8A198CB160A0}" presName="composite" presStyleCnt="0"/>
      <dgm:spPr/>
    </dgm:pt>
    <dgm:pt modelId="{26A9B9A4-B018-429E-86A5-CBDB50671B8C}" type="pres">
      <dgm:prSet presAssocID="{7FD45C8A-37CB-46A5-8E1D-8A198CB160A0}" presName="rect1" presStyleLbl="bgImgPlace1" presStyleIdx="7" presStyleCnt="13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0A7A92B-A320-4EBD-ACBD-65E54ECD26D1}" type="pres">
      <dgm:prSet presAssocID="{7FD45C8A-37CB-46A5-8E1D-8A198CB160A0}" presName="wedgeRectCallout1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14B2D-90A0-4FA3-A863-29DEA9E276C1}" type="pres">
      <dgm:prSet presAssocID="{8A85C7CA-46A5-4A48-AFD6-5E7103568B79}" presName="sibTrans" presStyleCnt="0"/>
      <dgm:spPr/>
    </dgm:pt>
    <dgm:pt modelId="{6C438A69-12FD-46A7-9108-D27316376139}" type="pres">
      <dgm:prSet presAssocID="{40A961A1-0D4A-447F-B282-EDAA90837FBF}" presName="composite" presStyleCnt="0"/>
      <dgm:spPr/>
    </dgm:pt>
    <dgm:pt modelId="{9199D39F-3492-4D1D-B751-FAC79DD62931}" type="pres">
      <dgm:prSet presAssocID="{40A961A1-0D4A-447F-B282-EDAA90837FBF}" presName="rect1" presStyleLbl="bgImgPlace1" presStyleIdx="8" presStyleCnt="13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7F2C9E1-F68A-46CC-8174-389465CBEFEA}" type="pres">
      <dgm:prSet presAssocID="{40A961A1-0D4A-447F-B282-EDAA90837FBF}" presName="wedgeRectCallout1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BDCB5-F49C-4B84-BC96-510C9ED74BFE}" type="pres">
      <dgm:prSet presAssocID="{3859231E-13F9-4B5D-98EC-8F40711EA576}" presName="sibTrans" presStyleCnt="0"/>
      <dgm:spPr/>
    </dgm:pt>
    <dgm:pt modelId="{27D8CBE4-02E0-4680-BEFA-AB3D0D9256A0}" type="pres">
      <dgm:prSet presAssocID="{E76A635F-D6CE-4821-978B-776BFBC216F0}" presName="composite" presStyleCnt="0"/>
      <dgm:spPr/>
    </dgm:pt>
    <dgm:pt modelId="{EDADD8CE-C8AA-41CB-9CC3-1578931C7F84}" type="pres">
      <dgm:prSet presAssocID="{E76A635F-D6CE-4821-978B-776BFBC216F0}" presName="rect1" presStyleLbl="bgImgPlace1" presStyleIdx="9" presStyleCnt="13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EA93466-33ED-4DC5-A519-6142ED8E7CDB}" type="pres">
      <dgm:prSet presAssocID="{E76A635F-D6CE-4821-978B-776BFBC216F0}" presName="wedgeRectCallout1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EBDFD-6478-437C-83E8-63E9841FD80A}" type="pres">
      <dgm:prSet presAssocID="{96990F3F-BCC8-42AB-B91E-53A74ECD6EA8}" presName="sibTrans" presStyleCnt="0"/>
      <dgm:spPr/>
    </dgm:pt>
    <dgm:pt modelId="{B0323379-9D7B-4CA6-BC78-D5CF96B4D4FB}" type="pres">
      <dgm:prSet presAssocID="{9CA0C93B-18EB-4045-8688-761777313CDD}" presName="composite" presStyleCnt="0"/>
      <dgm:spPr/>
    </dgm:pt>
    <dgm:pt modelId="{AFF3F7F3-8ABC-48C0-8ED4-2D8558F6C305}" type="pres">
      <dgm:prSet presAssocID="{9CA0C93B-18EB-4045-8688-761777313CDD}" presName="rect1" presStyleLbl="bgImgPlace1" presStyleIdx="10" presStyleCnt="13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B546393-06B0-4AA5-81A5-75EBAA9FC1A3}" type="pres">
      <dgm:prSet presAssocID="{9CA0C93B-18EB-4045-8688-761777313CDD}" presName="wedgeRectCallout1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1CE2-3A09-4EDD-9182-21102150DB60}" type="pres">
      <dgm:prSet presAssocID="{29959E98-8624-4293-BE1C-8696CA8D964E}" presName="sibTrans" presStyleCnt="0"/>
      <dgm:spPr/>
    </dgm:pt>
    <dgm:pt modelId="{849455D4-C417-4008-BF38-2C8A0827DBE2}" type="pres">
      <dgm:prSet presAssocID="{2C212715-112C-4D41-80B6-ADB47D989A2D}" presName="composite" presStyleCnt="0"/>
      <dgm:spPr/>
    </dgm:pt>
    <dgm:pt modelId="{2E1DB54E-3526-46A4-A853-9974D6E4D3A4}" type="pres">
      <dgm:prSet presAssocID="{2C212715-112C-4D41-80B6-ADB47D989A2D}" presName="rect1" presStyleLbl="bgImgPlace1" presStyleIdx="11" presStyleCnt="13" custScaleX="75786" custScaleY="80512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469A853-61D4-4DE9-BEDC-6D6026CE9186}" type="pres">
      <dgm:prSet presAssocID="{2C212715-112C-4D41-80B6-ADB47D989A2D}" presName="wedgeRectCallout1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F6F1D-757F-4D23-821F-68B38E854682}" type="pres">
      <dgm:prSet presAssocID="{A550A11D-41F4-4D90-BA07-86E869D9CD31}" presName="sibTrans" presStyleCnt="0"/>
      <dgm:spPr/>
    </dgm:pt>
    <dgm:pt modelId="{889AB9FD-4220-48B8-851C-7794C0D12DD9}" type="pres">
      <dgm:prSet presAssocID="{664E8B4B-C909-4337-8B1E-D5F6DE53E0DB}" presName="composite" presStyleCnt="0"/>
      <dgm:spPr/>
    </dgm:pt>
    <dgm:pt modelId="{D5343F9A-02FF-4176-B1AC-AFE2619F58AB}" type="pres">
      <dgm:prSet presAssocID="{664E8B4B-C909-4337-8B1E-D5F6DE53E0DB}" presName="rect1" presStyleLbl="bgImgPlace1" presStyleIdx="12" presStyleCnt="13" custScaleX="54990" custScaleY="83508"/>
      <dgm:spPr>
        <a:blipFill rotWithShape="1"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942727A-2355-4312-94CB-D9B73D9C481E}" type="pres">
      <dgm:prSet presAssocID="{664E8B4B-C909-4337-8B1E-D5F6DE53E0DB}" presName="wedgeRectCallout1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35600-8001-4EC0-A38F-88B344075539}" type="presOf" srcId="{C7F9897E-44CE-452D-972C-C0B436E4B15A}" destId="{351DE7E7-0F06-41C8-8AFF-A08BCB395055}" srcOrd="0" destOrd="0" presId="urn:microsoft.com/office/officeart/2008/layout/BendingPictureCaptionList"/>
    <dgm:cxn modelId="{B0281B43-3B3C-440D-87F2-9F6AB4023039}" type="presOf" srcId="{664E8B4B-C909-4337-8B1E-D5F6DE53E0DB}" destId="{9942727A-2355-4312-94CB-D9B73D9C481E}" srcOrd="0" destOrd="0" presId="urn:microsoft.com/office/officeart/2008/layout/BendingPictureCaptionList"/>
    <dgm:cxn modelId="{EE5490C3-7E95-43A9-A0E1-8AEA96050678}" srcId="{3EBDBAB7-F5E1-4F92-92FC-61CEC2B3CCEC}" destId="{9E33D173-9D5E-4EE3-BA45-8EC0344009D9}" srcOrd="1" destOrd="0" parTransId="{15004F2F-59CC-454A-B103-142353A4A032}" sibTransId="{D9EF6A70-C750-4C0D-AD20-E15CA4F0A471}"/>
    <dgm:cxn modelId="{31FBE06C-71E4-447D-9EC6-07A26EC75896}" srcId="{A6B4DC75-5902-4A4D-B145-B8614C76CDDF}" destId="{7C4FDBA5-9705-4840-8987-96BF9D02B77E}" srcOrd="0" destOrd="0" parTransId="{BC30EA11-2067-463F-B2CE-98EA1E294DBA}" sibTransId="{C37FA702-92CE-4625-810E-2F1A02CC2F91}"/>
    <dgm:cxn modelId="{AF403C9C-D7FC-41EA-9A79-977B76B77B7E}" type="presOf" srcId="{B8FBF791-12B1-4836-B628-41DD24D25D50}" destId="{5EA93466-33ED-4DC5-A519-6142ED8E7CDB}" srcOrd="0" destOrd="1" presId="urn:microsoft.com/office/officeart/2008/layout/BendingPictureCaptionList"/>
    <dgm:cxn modelId="{C303647E-2930-4370-999D-620F1AA40374}" type="presOf" srcId="{EA666EEE-47E7-4F76-B489-42738F371785}" destId="{3469A853-61D4-4DE9-BEDC-6D6026CE9186}" srcOrd="0" destOrd="1" presId="urn:microsoft.com/office/officeart/2008/layout/BendingPictureCaptionList"/>
    <dgm:cxn modelId="{EFAEE6D5-D1BB-4193-8015-CB71B59E61E7}" type="presOf" srcId="{40A961A1-0D4A-447F-B282-EDAA90837FBF}" destId="{77F2C9E1-F68A-46CC-8174-389465CBEFEA}" srcOrd="0" destOrd="0" presId="urn:microsoft.com/office/officeart/2008/layout/BendingPictureCaptionList"/>
    <dgm:cxn modelId="{9332F448-E2A7-44A0-9E57-CE11575812E9}" type="presOf" srcId="{2C1A3F11-8C0B-4997-A71C-4C6308A2F21B}" destId="{D1843DE3-1DD0-46FD-8842-C00EC180F97C}" srcOrd="0" destOrd="0" presId="urn:microsoft.com/office/officeart/2008/layout/BendingPictureCaptionList"/>
    <dgm:cxn modelId="{44AFFB48-1487-4523-AE7E-9E3CF5123463}" srcId="{3EBDBAB7-F5E1-4F92-92FC-61CEC2B3CCEC}" destId="{585A9955-7F63-4DBD-ABEE-4E1B4986343C}" srcOrd="6" destOrd="0" parTransId="{5337F103-ABBB-4638-BF47-BEF682CAE6BE}" sibTransId="{CE60BE88-8B5E-4F00-A889-CDB083445FE4}"/>
    <dgm:cxn modelId="{8CF45476-A6E7-4DA4-86DF-A6BC944A102F}" type="presOf" srcId="{99DC67C6-F37D-4593-8E29-DE276DBC92AE}" destId="{9942727A-2355-4312-94CB-D9B73D9C481E}" srcOrd="0" destOrd="1" presId="urn:microsoft.com/office/officeart/2008/layout/BendingPictureCaptionList"/>
    <dgm:cxn modelId="{4833C24B-DAD9-45F3-AA42-DED2522A5990}" srcId="{3EBDBAB7-F5E1-4F92-92FC-61CEC2B3CCEC}" destId="{2C212715-112C-4D41-80B6-ADB47D989A2D}" srcOrd="11" destOrd="0" parTransId="{AE524374-ECD8-4357-A22A-87987BDBF4A1}" sibTransId="{A550A11D-41F4-4D90-BA07-86E869D9CD31}"/>
    <dgm:cxn modelId="{32375AAF-416B-4D0C-8B92-8B948F49E36D}" type="presOf" srcId="{4AE9EFD3-E76A-4145-AE87-3BB56DCF8142}" destId="{351DE7E7-0F06-41C8-8AFF-A08BCB395055}" srcOrd="0" destOrd="1" presId="urn:microsoft.com/office/officeart/2008/layout/BendingPictureCaptionList"/>
    <dgm:cxn modelId="{787D2831-5560-44EB-8535-B9848BDDE7EC}" srcId="{C7F9897E-44CE-452D-972C-C0B436E4B15A}" destId="{4AE9EFD3-E76A-4145-AE87-3BB56DCF8142}" srcOrd="0" destOrd="0" parTransId="{771DA334-AD63-49E7-8F59-549BB0DD3DD8}" sibTransId="{0FFB0943-3E0E-483C-9BFF-8003E9E5AB13}"/>
    <dgm:cxn modelId="{58C12264-A0E2-42CD-8DD0-63035365284F}" srcId="{3EBDBAB7-F5E1-4F92-92FC-61CEC2B3CCEC}" destId="{40A961A1-0D4A-447F-B282-EDAA90837FBF}" srcOrd="8" destOrd="0" parTransId="{4D1C0938-CC47-461F-98B9-532B7618776D}" sibTransId="{3859231E-13F9-4B5D-98EC-8F40711EA576}"/>
    <dgm:cxn modelId="{39EB7B26-CFC0-4F64-9D50-5AD700D5A42F}" type="presOf" srcId="{7C4FDBA5-9705-4840-8987-96BF9D02B77E}" destId="{4EF25528-4089-43BF-9C2A-680DA7C41EB5}" srcOrd="0" destOrd="1" presId="urn:microsoft.com/office/officeart/2008/layout/BendingPictureCaptionList"/>
    <dgm:cxn modelId="{008598D8-FC71-4184-98D3-AD570E0B0A75}" type="presOf" srcId="{7D32FDE7-677A-4278-A21F-7C7325733A5F}" destId="{5ABF3BB0-54F1-4DBD-B1EC-D9F49DE73EE2}" srcOrd="0" destOrd="1" presId="urn:microsoft.com/office/officeart/2008/layout/BendingPictureCaptionList"/>
    <dgm:cxn modelId="{7E7D3E98-D9FB-457A-B43E-5ABF4AA75836}" srcId="{2C1A3F11-8C0B-4997-A71C-4C6308A2F21B}" destId="{BFBC97A7-6A29-452B-A310-D04A0E909A84}" srcOrd="0" destOrd="0" parTransId="{38A30A14-233E-4750-9ABE-B207C94D9025}" sibTransId="{BCF440DB-163B-4E3E-9E61-2A8D4BB38FD8}"/>
    <dgm:cxn modelId="{FEA83D1F-C13D-4FF7-8D8F-7A401965BE29}" type="presOf" srcId="{CF750CFA-4541-4E99-B3E3-E71BD73A9075}" destId="{5B546393-06B0-4AA5-81A5-75EBAA9FC1A3}" srcOrd="0" destOrd="1" presId="urn:microsoft.com/office/officeart/2008/layout/BendingPictureCaptionList"/>
    <dgm:cxn modelId="{2A0D8892-2865-4E68-9940-CFD4A2DB3FBE}" srcId="{2C212715-112C-4D41-80B6-ADB47D989A2D}" destId="{EA666EEE-47E7-4F76-B489-42738F371785}" srcOrd="0" destOrd="0" parTransId="{12FAD559-2192-4D61-A62E-D5F3C39CEA27}" sibTransId="{13D5D728-14F2-4AF0-B4E1-AE7578A63095}"/>
    <dgm:cxn modelId="{4431A62C-9C0D-4131-BA0C-21CA16F3B2C1}" type="presOf" srcId="{7FD45C8A-37CB-46A5-8E1D-8A198CB160A0}" destId="{70A7A92B-A320-4EBD-ACBD-65E54ECD26D1}" srcOrd="0" destOrd="0" presId="urn:microsoft.com/office/officeart/2008/layout/BendingPictureCaptionList"/>
    <dgm:cxn modelId="{E6562889-F470-46B5-A308-FBECC7AF3583}" srcId="{3EBDBAB7-F5E1-4F92-92FC-61CEC2B3CCEC}" destId="{3EB3108E-C8C0-4227-BB60-10C8C3B2F05E}" srcOrd="0" destOrd="0" parTransId="{E269B516-4DED-4C90-9D91-501CEC866FC6}" sibTransId="{AFA39AF6-FBE5-45F0-AFC6-6D40D2B6D0EA}"/>
    <dgm:cxn modelId="{3F642D80-A358-4A7B-8E27-9CE5BECCE994}" srcId="{3EBDBAB7-F5E1-4F92-92FC-61CEC2B3CCEC}" destId="{7FD45C8A-37CB-46A5-8E1D-8A198CB160A0}" srcOrd="7" destOrd="0" parTransId="{4F32FE75-1584-4E97-B223-131555217C60}" sibTransId="{8A85C7CA-46A5-4A48-AFD6-5E7103568B79}"/>
    <dgm:cxn modelId="{8535CD9C-5C04-4D21-801D-66D2C572CE55}" srcId="{3EBDBAB7-F5E1-4F92-92FC-61CEC2B3CCEC}" destId="{2C1A3F11-8C0B-4997-A71C-4C6308A2F21B}" srcOrd="5" destOrd="0" parTransId="{3D0B614F-CE4B-4F51-93BC-1C0F78465C1C}" sibTransId="{ABC23241-1BE8-4ED8-A816-0CBFD8F9CB51}"/>
    <dgm:cxn modelId="{9084B63D-1BF3-4784-8DC9-F39DDA5FD962}" srcId="{3EBDBAB7-F5E1-4F92-92FC-61CEC2B3CCEC}" destId="{C7F9897E-44CE-452D-972C-C0B436E4B15A}" srcOrd="2" destOrd="0" parTransId="{92EFDBAC-5D9D-4AE8-B6A5-20B05A3E6E1E}" sibTransId="{BF131A6C-961C-4915-B3E0-42594DBBC092}"/>
    <dgm:cxn modelId="{6DEF4E55-53DD-4ED2-B6EB-CFEA5213B276}" type="presOf" srcId="{E76A635F-D6CE-4821-978B-776BFBC216F0}" destId="{5EA93466-33ED-4DC5-A519-6142ED8E7CDB}" srcOrd="0" destOrd="0" presId="urn:microsoft.com/office/officeart/2008/layout/BendingPictureCaptionList"/>
    <dgm:cxn modelId="{356B26B4-7833-480E-896F-BA19C22D5626}" srcId="{3EBDBAB7-F5E1-4F92-92FC-61CEC2B3CCEC}" destId="{D2483F1E-230B-479D-8D52-272D372BA19B}" srcOrd="3" destOrd="0" parTransId="{F97DC49F-88F6-485F-9033-6653B736E770}" sibTransId="{6E9AF269-59FB-4809-A91B-760C6608CE70}"/>
    <dgm:cxn modelId="{D806482E-7136-444B-BC22-4D04C02D37FD}" srcId="{9CA0C93B-18EB-4045-8688-761777313CDD}" destId="{CF750CFA-4541-4E99-B3E3-E71BD73A9075}" srcOrd="0" destOrd="0" parTransId="{92A33F3D-0F38-473C-AC0C-A11B9AF7EB4D}" sibTransId="{49BDCB39-41F1-460A-BBBA-6E5A9343ECDE}"/>
    <dgm:cxn modelId="{F36CBBAE-FFD6-485A-91EF-F37FED32258B}" type="presOf" srcId="{585A9955-7F63-4DBD-ABEE-4E1B4986343C}" destId="{5ABF3BB0-54F1-4DBD-B1EC-D9F49DE73EE2}" srcOrd="0" destOrd="0" presId="urn:microsoft.com/office/officeart/2008/layout/BendingPictureCaptionList"/>
    <dgm:cxn modelId="{612BD35A-4091-4EE0-BAA4-20C660A933BC}" srcId="{585A9955-7F63-4DBD-ABEE-4E1B4986343C}" destId="{7D32FDE7-677A-4278-A21F-7C7325733A5F}" srcOrd="0" destOrd="0" parTransId="{026C9151-ED7F-44ED-825C-82652E8AFF13}" sibTransId="{9637C405-96D1-49FE-80A1-6531069629F2}"/>
    <dgm:cxn modelId="{02FD986C-A04A-4B4D-9486-AAE5AA9909D8}" type="presOf" srcId="{93BDFAA7-CBB8-43ED-B1A2-033C10488B3F}" destId="{4F386FB7-583B-4D0B-932C-D674117FF475}" srcOrd="0" destOrd="1" presId="urn:microsoft.com/office/officeart/2008/layout/BendingPictureCaptionList"/>
    <dgm:cxn modelId="{012FE236-6752-4E41-918A-2DD6BD4CC1AC}" type="presOf" srcId="{8165345B-8C68-4934-8D82-B15E497F8295}" destId="{77F2C9E1-F68A-46CC-8174-389465CBEFEA}" srcOrd="0" destOrd="1" presId="urn:microsoft.com/office/officeart/2008/layout/BendingPictureCaptionList"/>
    <dgm:cxn modelId="{DCB9D031-3FA5-4A73-92B2-322AC4D59541}" type="presOf" srcId="{3EB3108E-C8C0-4227-BB60-10C8C3B2F05E}" destId="{802A260A-1FCD-41D2-8006-2259F51A32E6}" srcOrd="0" destOrd="0" presId="urn:microsoft.com/office/officeart/2008/layout/BendingPictureCaptionList"/>
    <dgm:cxn modelId="{970C0F48-BA25-40C7-92A3-6976D56FD76D}" srcId="{664E8B4B-C909-4337-8B1E-D5F6DE53E0DB}" destId="{99DC67C6-F37D-4593-8E29-DE276DBC92AE}" srcOrd="0" destOrd="0" parTransId="{70CEFB87-730E-4056-A816-EEB7098A81B2}" sibTransId="{0B42FF37-35FB-43D4-817D-D1D29CB965A7}"/>
    <dgm:cxn modelId="{3EA59E56-4EE2-4779-9572-F60202EDAE0F}" srcId="{3EBDBAB7-F5E1-4F92-92FC-61CEC2B3CCEC}" destId="{E76A635F-D6CE-4821-978B-776BFBC216F0}" srcOrd="9" destOrd="0" parTransId="{0CB6C39A-8BE8-4AD9-927D-4E2682F167A5}" sibTransId="{96990F3F-BCC8-42AB-B91E-53A74ECD6EA8}"/>
    <dgm:cxn modelId="{1242EF17-E94A-4695-81BA-AB90404D0F76}" type="presOf" srcId="{BFBC97A7-6A29-452B-A310-D04A0E909A84}" destId="{D1843DE3-1DD0-46FD-8842-C00EC180F97C}" srcOrd="0" destOrd="1" presId="urn:microsoft.com/office/officeart/2008/layout/BendingPictureCaptionList"/>
    <dgm:cxn modelId="{BB6752FF-3C78-4C45-B5AB-0E813007D473}" type="presOf" srcId="{2C212715-112C-4D41-80B6-ADB47D989A2D}" destId="{3469A853-61D4-4DE9-BEDC-6D6026CE9186}" srcOrd="0" destOrd="0" presId="urn:microsoft.com/office/officeart/2008/layout/BendingPictureCaptionList"/>
    <dgm:cxn modelId="{6B5A3A03-FA69-4E82-99A6-6D8CC1912F55}" type="presOf" srcId="{08E06370-2D55-4A67-A152-3C86B8A9E2BB}" destId="{70A7A92B-A320-4EBD-ACBD-65E54ECD26D1}" srcOrd="0" destOrd="1" presId="urn:microsoft.com/office/officeart/2008/layout/BendingPictureCaptionList"/>
    <dgm:cxn modelId="{76E18034-E346-4930-8636-CED05BC20AF7}" type="presOf" srcId="{0073C447-8C0B-493C-BCDB-AADCB3B09AE2}" destId="{802A260A-1FCD-41D2-8006-2259F51A32E6}" srcOrd="0" destOrd="1" presId="urn:microsoft.com/office/officeart/2008/layout/BendingPictureCaptionList"/>
    <dgm:cxn modelId="{C4AE6770-BA93-4442-B918-3CEF844A9ACD}" srcId="{7FD45C8A-37CB-46A5-8E1D-8A198CB160A0}" destId="{08E06370-2D55-4A67-A152-3C86B8A9E2BB}" srcOrd="0" destOrd="0" parTransId="{774CD8E8-ED9E-46BD-B9D0-46E53FC6E3EC}" sibTransId="{8432BF05-166E-4BB9-8AB3-E2F336BC5B58}"/>
    <dgm:cxn modelId="{8D73EDBF-203D-47D9-8C6D-66D2E20560DB}" type="presOf" srcId="{A6B4DC75-5902-4A4D-B145-B8614C76CDDF}" destId="{4EF25528-4089-43BF-9C2A-680DA7C41EB5}" srcOrd="0" destOrd="0" presId="urn:microsoft.com/office/officeart/2008/layout/BendingPictureCaptionList"/>
    <dgm:cxn modelId="{598A2BE5-6784-47C8-B903-D09834E76DC6}" type="presOf" srcId="{FB839DFB-BA22-4034-9E68-DDAB4CE53665}" destId="{3C855E39-849B-43BE-9453-0620069D23E1}" srcOrd="0" destOrd="1" presId="urn:microsoft.com/office/officeart/2008/layout/BendingPictureCaptionList"/>
    <dgm:cxn modelId="{815361EF-C48B-43CB-B519-E066E8E39B01}" srcId="{9E33D173-9D5E-4EE3-BA45-8EC0344009D9}" destId="{93BDFAA7-CBB8-43ED-B1A2-033C10488B3F}" srcOrd="0" destOrd="0" parTransId="{5924E15F-9FF1-4F0A-8094-ACA9B7CAABC3}" sibTransId="{516842DF-29EA-48CB-A20A-A5857422AD70}"/>
    <dgm:cxn modelId="{EC7C157B-69F1-4B07-A4DE-4B88C20D7728}" type="presOf" srcId="{9CA0C93B-18EB-4045-8688-761777313CDD}" destId="{5B546393-06B0-4AA5-81A5-75EBAA9FC1A3}" srcOrd="0" destOrd="0" presId="urn:microsoft.com/office/officeart/2008/layout/BendingPictureCaptionList"/>
    <dgm:cxn modelId="{E55B3396-F6CC-4276-AFC2-8F33D8B62422}" type="presOf" srcId="{3EBDBAB7-F5E1-4F92-92FC-61CEC2B3CCEC}" destId="{9BE74B51-6005-41A5-8CCC-2EB7BFC9FB97}" srcOrd="0" destOrd="0" presId="urn:microsoft.com/office/officeart/2008/layout/BendingPictureCaptionList"/>
    <dgm:cxn modelId="{46141C8F-DFA0-4C7C-A189-45D3FFA9FA16}" type="presOf" srcId="{9E33D173-9D5E-4EE3-BA45-8EC0344009D9}" destId="{4F386FB7-583B-4D0B-932C-D674117FF475}" srcOrd="0" destOrd="0" presId="urn:microsoft.com/office/officeart/2008/layout/BendingPictureCaptionList"/>
    <dgm:cxn modelId="{B352B664-D602-46CA-86E8-FE21FF669A8D}" srcId="{3EB3108E-C8C0-4227-BB60-10C8C3B2F05E}" destId="{0073C447-8C0B-493C-BCDB-AADCB3B09AE2}" srcOrd="0" destOrd="0" parTransId="{FE9C63F2-7E41-431C-929C-A1C8A9B0307E}" sibTransId="{883F53C2-A4C1-437C-AF47-B21478DDEC02}"/>
    <dgm:cxn modelId="{A4A3EBD2-15AF-4C80-836A-23ED0BF6D537}" srcId="{E76A635F-D6CE-4821-978B-776BFBC216F0}" destId="{B8FBF791-12B1-4836-B628-41DD24D25D50}" srcOrd="0" destOrd="0" parTransId="{5647F704-6779-4377-9AED-CC62130D619A}" sibTransId="{BC7E616E-D24A-4785-970E-A416AD9D08F0}"/>
    <dgm:cxn modelId="{3D02693F-AA57-4431-9783-628055417534}" srcId="{3EBDBAB7-F5E1-4F92-92FC-61CEC2B3CCEC}" destId="{9CA0C93B-18EB-4045-8688-761777313CDD}" srcOrd="10" destOrd="0" parTransId="{1AB05CBB-754F-461A-AE25-4EF1B2A399E4}" sibTransId="{29959E98-8624-4293-BE1C-8696CA8D964E}"/>
    <dgm:cxn modelId="{F20E2215-38EE-4BEF-8F8A-2CAB3DA892CC}" type="presOf" srcId="{D2483F1E-230B-479D-8D52-272D372BA19B}" destId="{3C855E39-849B-43BE-9453-0620069D23E1}" srcOrd="0" destOrd="0" presId="urn:microsoft.com/office/officeart/2008/layout/BendingPictureCaptionList"/>
    <dgm:cxn modelId="{3A661DDF-73CD-4730-BBE5-B8B5FD13C41C}" srcId="{40A961A1-0D4A-447F-B282-EDAA90837FBF}" destId="{8165345B-8C68-4934-8D82-B15E497F8295}" srcOrd="0" destOrd="0" parTransId="{110C1B10-9BE1-4ED9-A929-CA9F97C01221}" sibTransId="{DBD85048-749B-4384-8AE0-D711B9F1121A}"/>
    <dgm:cxn modelId="{DAC99070-EACD-437A-BA25-7A762F6AD6DF}" srcId="{3EBDBAB7-F5E1-4F92-92FC-61CEC2B3CCEC}" destId="{A6B4DC75-5902-4A4D-B145-B8614C76CDDF}" srcOrd="4" destOrd="0" parTransId="{C4FF48B2-6E5E-4921-8EA2-2261199262BB}" sibTransId="{29E66BDC-5BDF-4587-8E22-36E9AA99B9C5}"/>
    <dgm:cxn modelId="{ECCD2121-ACFD-406B-819C-708F4803F331}" srcId="{D2483F1E-230B-479D-8D52-272D372BA19B}" destId="{FB839DFB-BA22-4034-9E68-DDAB4CE53665}" srcOrd="0" destOrd="0" parTransId="{6FF39951-FB38-42BF-891D-04280A03D0A5}" sibTransId="{EE84D8C8-0FFD-4323-A275-CF6BDD48A02C}"/>
    <dgm:cxn modelId="{2699DA2D-4BB6-4075-9E3C-2D1E1EFF17DF}" srcId="{3EBDBAB7-F5E1-4F92-92FC-61CEC2B3CCEC}" destId="{664E8B4B-C909-4337-8B1E-D5F6DE53E0DB}" srcOrd="12" destOrd="0" parTransId="{1F8C23C0-47E0-4002-BA35-666F12D14E56}" sibTransId="{AFA969C7-56ED-4860-8256-8AE25DBDDCE9}"/>
    <dgm:cxn modelId="{EDAFB0EF-24B1-4EBF-8433-8F3C8F8E3608}" type="presParOf" srcId="{9BE74B51-6005-41A5-8CCC-2EB7BFC9FB97}" destId="{D25AC316-BFF2-47CA-840E-DA889F197053}" srcOrd="0" destOrd="0" presId="urn:microsoft.com/office/officeart/2008/layout/BendingPictureCaptionList"/>
    <dgm:cxn modelId="{B8B6AF4D-94FF-4995-ACDD-B19E62DB9293}" type="presParOf" srcId="{D25AC316-BFF2-47CA-840E-DA889F197053}" destId="{5DC75013-8780-49E1-BC5B-651E7CF77676}" srcOrd="0" destOrd="0" presId="urn:microsoft.com/office/officeart/2008/layout/BendingPictureCaptionList"/>
    <dgm:cxn modelId="{C913523F-7FD6-42E8-9FC1-E5E81A4ECB0B}" type="presParOf" srcId="{D25AC316-BFF2-47CA-840E-DA889F197053}" destId="{802A260A-1FCD-41D2-8006-2259F51A32E6}" srcOrd="1" destOrd="0" presId="urn:microsoft.com/office/officeart/2008/layout/BendingPictureCaptionList"/>
    <dgm:cxn modelId="{29C465EA-8BD2-4EA7-AF0C-1D05378DF396}" type="presParOf" srcId="{9BE74B51-6005-41A5-8CCC-2EB7BFC9FB97}" destId="{ED98CA2A-8AF4-49C4-AB88-D6B94476A9B8}" srcOrd="1" destOrd="0" presId="urn:microsoft.com/office/officeart/2008/layout/BendingPictureCaptionList"/>
    <dgm:cxn modelId="{D9D99181-506C-4829-8884-4D5AF241B69B}" type="presParOf" srcId="{9BE74B51-6005-41A5-8CCC-2EB7BFC9FB97}" destId="{E5B8DEB7-7870-4F5C-92CF-505EDA42C4B5}" srcOrd="2" destOrd="0" presId="urn:microsoft.com/office/officeart/2008/layout/BendingPictureCaptionList"/>
    <dgm:cxn modelId="{065E1EB6-F674-43A7-8E98-80107E9C09D2}" type="presParOf" srcId="{E5B8DEB7-7870-4F5C-92CF-505EDA42C4B5}" destId="{03336F6B-4A50-453E-8281-BCB66F3E352A}" srcOrd="0" destOrd="0" presId="urn:microsoft.com/office/officeart/2008/layout/BendingPictureCaptionList"/>
    <dgm:cxn modelId="{F9C4814D-2C2A-44F0-8334-B26359E6037D}" type="presParOf" srcId="{E5B8DEB7-7870-4F5C-92CF-505EDA42C4B5}" destId="{4F386FB7-583B-4D0B-932C-D674117FF475}" srcOrd="1" destOrd="0" presId="urn:microsoft.com/office/officeart/2008/layout/BendingPictureCaptionList"/>
    <dgm:cxn modelId="{2D2B208A-E5E1-4470-91C9-C6E61E6BBE02}" type="presParOf" srcId="{9BE74B51-6005-41A5-8CCC-2EB7BFC9FB97}" destId="{F47E6ADE-8CE5-47BC-8871-BAE9527B2210}" srcOrd="3" destOrd="0" presId="urn:microsoft.com/office/officeart/2008/layout/BendingPictureCaptionList"/>
    <dgm:cxn modelId="{D4B858CC-3076-45B4-9C3D-27AC5643BC83}" type="presParOf" srcId="{9BE74B51-6005-41A5-8CCC-2EB7BFC9FB97}" destId="{99BCD0C8-204B-402E-A296-714F28D0A439}" srcOrd="4" destOrd="0" presId="urn:microsoft.com/office/officeart/2008/layout/BendingPictureCaptionList"/>
    <dgm:cxn modelId="{4323AC37-B1E0-4267-83AC-F239DD175041}" type="presParOf" srcId="{99BCD0C8-204B-402E-A296-714F28D0A439}" destId="{4E2630C0-FA47-405A-A8F6-8C1C8A89E590}" srcOrd="0" destOrd="0" presId="urn:microsoft.com/office/officeart/2008/layout/BendingPictureCaptionList"/>
    <dgm:cxn modelId="{47025B7A-7066-47DA-B257-D1EC07539431}" type="presParOf" srcId="{99BCD0C8-204B-402E-A296-714F28D0A439}" destId="{351DE7E7-0F06-41C8-8AFF-A08BCB395055}" srcOrd="1" destOrd="0" presId="urn:microsoft.com/office/officeart/2008/layout/BendingPictureCaptionList"/>
    <dgm:cxn modelId="{7D82800A-5AE8-4F6D-A48D-5B9C83AFBB7A}" type="presParOf" srcId="{9BE74B51-6005-41A5-8CCC-2EB7BFC9FB97}" destId="{FBCE509B-DFA3-40BA-8F63-4A36699725F0}" srcOrd="5" destOrd="0" presId="urn:microsoft.com/office/officeart/2008/layout/BendingPictureCaptionList"/>
    <dgm:cxn modelId="{64FBAC40-F107-4299-97E4-92C549CB3AB7}" type="presParOf" srcId="{9BE74B51-6005-41A5-8CCC-2EB7BFC9FB97}" destId="{420F235B-DC87-4808-BD84-42E706D8E6AC}" srcOrd="6" destOrd="0" presId="urn:microsoft.com/office/officeart/2008/layout/BendingPictureCaptionList"/>
    <dgm:cxn modelId="{326423D5-433F-4F20-95F2-05C1015FA21D}" type="presParOf" srcId="{420F235B-DC87-4808-BD84-42E706D8E6AC}" destId="{98D149D6-6A4E-4C13-94E8-1DC05711591D}" srcOrd="0" destOrd="0" presId="urn:microsoft.com/office/officeart/2008/layout/BendingPictureCaptionList"/>
    <dgm:cxn modelId="{71421B9A-1D71-4014-AC15-025F4ABE1948}" type="presParOf" srcId="{420F235B-DC87-4808-BD84-42E706D8E6AC}" destId="{3C855E39-849B-43BE-9453-0620069D23E1}" srcOrd="1" destOrd="0" presId="urn:microsoft.com/office/officeart/2008/layout/BendingPictureCaptionList"/>
    <dgm:cxn modelId="{1F88240A-9556-4BF8-8B66-24C399AF1F53}" type="presParOf" srcId="{9BE74B51-6005-41A5-8CCC-2EB7BFC9FB97}" destId="{6A4EA385-B5AE-4FB2-A465-BFDBB83B1E55}" srcOrd="7" destOrd="0" presId="urn:microsoft.com/office/officeart/2008/layout/BendingPictureCaptionList"/>
    <dgm:cxn modelId="{8C90660B-2223-421D-9FEC-CEA73B57F403}" type="presParOf" srcId="{9BE74B51-6005-41A5-8CCC-2EB7BFC9FB97}" destId="{8EBACF81-1984-4F58-868E-755A51DE3497}" srcOrd="8" destOrd="0" presId="urn:microsoft.com/office/officeart/2008/layout/BendingPictureCaptionList"/>
    <dgm:cxn modelId="{91210CCA-7AFA-48DB-8238-D42AE1A56AD9}" type="presParOf" srcId="{8EBACF81-1984-4F58-868E-755A51DE3497}" destId="{0BC52545-7447-4229-80B8-16CB7923FF29}" srcOrd="0" destOrd="0" presId="urn:microsoft.com/office/officeart/2008/layout/BendingPictureCaptionList"/>
    <dgm:cxn modelId="{001DC4BD-90F2-41D1-B319-77A0715C9DAE}" type="presParOf" srcId="{8EBACF81-1984-4F58-868E-755A51DE3497}" destId="{4EF25528-4089-43BF-9C2A-680DA7C41EB5}" srcOrd="1" destOrd="0" presId="urn:microsoft.com/office/officeart/2008/layout/BendingPictureCaptionList"/>
    <dgm:cxn modelId="{EBFFA6EA-C584-4A44-9E63-8DBD22532CF6}" type="presParOf" srcId="{9BE74B51-6005-41A5-8CCC-2EB7BFC9FB97}" destId="{77A180EB-23E8-4A37-B492-C7442BB4BF28}" srcOrd="9" destOrd="0" presId="urn:microsoft.com/office/officeart/2008/layout/BendingPictureCaptionList"/>
    <dgm:cxn modelId="{14258C97-0082-4D70-93B8-942D4A1D27DB}" type="presParOf" srcId="{9BE74B51-6005-41A5-8CCC-2EB7BFC9FB97}" destId="{87C7AA9B-A9C4-4776-9D4B-14F0C4451B99}" srcOrd="10" destOrd="0" presId="urn:microsoft.com/office/officeart/2008/layout/BendingPictureCaptionList"/>
    <dgm:cxn modelId="{8F5205CB-E5FF-4DD2-BA90-9C1FACC5519F}" type="presParOf" srcId="{87C7AA9B-A9C4-4776-9D4B-14F0C4451B99}" destId="{25E95D8F-9B85-4A0C-A967-F23976C32151}" srcOrd="0" destOrd="0" presId="urn:microsoft.com/office/officeart/2008/layout/BendingPictureCaptionList"/>
    <dgm:cxn modelId="{30FED4EA-BE2D-4603-86B5-8458E013D00B}" type="presParOf" srcId="{87C7AA9B-A9C4-4776-9D4B-14F0C4451B99}" destId="{D1843DE3-1DD0-46FD-8842-C00EC180F97C}" srcOrd="1" destOrd="0" presId="urn:microsoft.com/office/officeart/2008/layout/BendingPictureCaptionList"/>
    <dgm:cxn modelId="{E46175AF-7FF7-4F51-97D2-2F269C4CFE30}" type="presParOf" srcId="{9BE74B51-6005-41A5-8CCC-2EB7BFC9FB97}" destId="{42A457F3-C2D8-4AC4-84A1-1A8196175265}" srcOrd="11" destOrd="0" presId="urn:microsoft.com/office/officeart/2008/layout/BendingPictureCaptionList"/>
    <dgm:cxn modelId="{ECE9BFDB-5C7A-4DDD-B670-D3C1DF708AD0}" type="presParOf" srcId="{9BE74B51-6005-41A5-8CCC-2EB7BFC9FB97}" destId="{C53B1AB3-1B48-490C-AE75-8D2FA55B6DC6}" srcOrd="12" destOrd="0" presId="urn:microsoft.com/office/officeart/2008/layout/BendingPictureCaptionList"/>
    <dgm:cxn modelId="{76ED6DF1-B3E8-4E61-80FB-BCD5C4CE1B45}" type="presParOf" srcId="{C53B1AB3-1B48-490C-AE75-8D2FA55B6DC6}" destId="{05F1326B-7DEF-4E13-AA19-156A05BD4110}" srcOrd="0" destOrd="0" presId="urn:microsoft.com/office/officeart/2008/layout/BendingPictureCaptionList"/>
    <dgm:cxn modelId="{2EE9ADC3-52AC-4E53-9C60-EF185002B281}" type="presParOf" srcId="{C53B1AB3-1B48-490C-AE75-8D2FA55B6DC6}" destId="{5ABF3BB0-54F1-4DBD-B1EC-D9F49DE73EE2}" srcOrd="1" destOrd="0" presId="urn:microsoft.com/office/officeart/2008/layout/BendingPictureCaptionList"/>
    <dgm:cxn modelId="{39FBEE62-E08A-47AC-911E-DCA0F85B553D}" type="presParOf" srcId="{9BE74B51-6005-41A5-8CCC-2EB7BFC9FB97}" destId="{BD36888E-285C-45E6-9F4C-1E62A8F87402}" srcOrd="13" destOrd="0" presId="urn:microsoft.com/office/officeart/2008/layout/BendingPictureCaptionList"/>
    <dgm:cxn modelId="{4114161F-BA25-4D6B-BDB5-4DD44E9E3580}" type="presParOf" srcId="{9BE74B51-6005-41A5-8CCC-2EB7BFC9FB97}" destId="{4734DCDE-484F-404A-805F-92C94D03A724}" srcOrd="14" destOrd="0" presId="urn:microsoft.com/office/officeart/2008/layout/BendingPictureCaptionList"/>
    <dgm:cxn modelId="{D84B3AC9-9CBB-4163-A37F-0C11561D0F13}" type="presParOf" srcId="{4734DCDE-484F-404A-805F-92C94D03A724}" destId="{26A9B9A4-B018-429E-86A5-CBDB50671B8C}" srcOrd="0" destOrd="0" presId="urn:microsoft.com/office/officeart/2008/layout/BendingPictureCaptionList"/>
    <dgm:cxn modelId="{25E6C937-2645-454D-ABC5-0BD935012F73}" type="presParOf" srcId="{4734DCDE-484F-404A-805F-92C94D03A724}" destId="{70A7A92B-A320-4EBD-ACBD-65E54ECD26D1}" srcOrd="1" destOrd="0" presId="urn:microsoft.com/office/officeart/2008/layout/BendingPictureCaptionList"/>
    <dgm:cxn modelId="{D4AC2DD9-3124-4492-A20F-D203E4CA0042}" type="presParOf" srcId="{9BE74B51-6005-41A5-8CCC-2EB7BFC9FB97}" destId="{F7E14B2D-90A0-4FA3-A863-29DEA9E276C1}" srcOrd="15" destOrd="0" presId="urn:microsoft.com/office/officeart/2008/layout/BendingPictureCaptionList"/>
    <dgm:cxn modelId="{2FD58FC3-89B8-4B4C-AB9F-B75C37F4DFCD}" type="presParOf" srcId="{9BE74B51-6005-41A5-8CCC-2EB7BFC9FB97}" destId="{6C438A69-12FD-46A7-9108-D27316376139}" srcOrd="16" destOrd="0" presId="urn:microsoft.com/office/officeart/2008/layout/BendingPictureCaptionList"/>
    <dgm:cxn modelId="{A2F68602-D063-42F7-AEA1-7CF2C4AB8218}" type="presParOf" srcId="{6C438A69-12FD-46A7-9108-D27316376139}" destId="{9199D39F-3492-4D1D-B751-FAC79DD62931}" srcOrd="0" destOrd="0" presId="urn:microsoft.com/office/officeart/2008/layout/BendingPictureCaptionList"/>
    <dgm:cxn modelId="{F5D3D28C-5025-40C2-874C-62EF4D49AC41}" type="presParOf" srcId="{6C438A69-12FD-46A7-9108-D27316376139}" destId="{77F2C9E1-F68A-46CC-8174-389465CBEFEA}" srcOrd="1" destOrd="0" presId="urn:microsoft.com/office/officeart/2008/layout/BendingPictureCaptionList"/>
    <dgm:cxn modelId="{F6E282E1-C700-491D-BC0F-47AE1A1D3343}" type="presParOf" srcId="{9BE74B51-6005-41A5-8CCC-2EB7BFC9FB97}" destId="{938BDCB5-F49C-4B84-BC96-510C9ED74BFE}" srcOrd="17" destOrd="0" presId="urn:microsoft.com/office/officeart/2008/layout/BendingPictureCaptionList"/>
    <dgm:cxn modelId="{6026F5C5-BDB4-4E2A-8CCF-2570E59A6113}" type="presParOf" srcId="{9BE74B51-6005-41A5-8CCC-2EB7BFC9FB97}" destId="{27D8CBE4-02E0-4680-BEFA-AB3D0D9256A0}" srcOrd="18" destOrd="0" presId="urn:microsoft.com/office/officeart/2008/layout/BendingPictureCaptionList"/>
    <dgm:cxn modelId="{D167670C-98D6-43CC-B001-73C94F53CA51}" type="presParOf" srcId="{27D8CBE4-02E0-4680-BEFA-AB3D0D9256A0}" destId="{EDADD8CE-C8AA-41CB-9CC3-1578931C7F84}" srcOrd="0" destOrd="0" presId="urn:microsoft.com/office/officeart/2008/layout/BendingPictureCaptionList"/>
    <dgm:cxn modelId="{62E52CE3-3382-4E99-9769-12523E06CE2C}" type="presParOf" srcId="{27D8CBE4-02E0-4680-BEFA-AB3D0D9256A0}" destId="{5EA93466-33ED-4DC5-A519-6142ED8E7CDB}" srcOrd="1" destOrd="0" presId="urn:microsoft.com/office/officeart/2008/layout/BendingPictureCaptionList"/>
    <dgm:cxn modelId="{C8632CFA-DBD3-4879-9E46-5AC0FC40D94F}" type="presParOf" srcId="{9BE74B51-6005-41A5-8CCC-2EB7BFC9FB97}" destId="{19BEBDFD-6478-437C-83E8-63E9841FD80A}" srcOrd="19" destOrd="0" presId="urn:microsoft.com/office/officeart/2008/layout/BendingPictureCaptionList"/>
    <dgm:cxn modelId="{5A029F65-AFEF-4BD1-8287-BD5717B067E3}" type="presParOf" srcId="{9BE74B51-6005-41A5-8CCC-2EB7BFC9FB97}" destId="{B0323379-9D7B-4CA6-BC78-D5CF96B4D4FB}" srcOrd="20" destOrd="0" presId="urn:microsoft.com/office/officeart/2008/layout/BendingPictureCaptionList"/>
    <dgm:cxn modelId="{4EDF2983-2703-45FF-B7E9-75855990FC30}" type="presParOf" srcId="{B0323379-9D7B-4CA6-BC78-D5CF96B4D4FB}" destId="{AFF3F7F3-8ABC-48C0-8ED4-2D8558F6C305}" srcOrd="0" destOrd="0" presId="urn:microsoft.com/office/officeart/2008/layout/BendingPictureCaptionList"/>
    <dgm:cxn modelId="{45844C20-D727-476A-9545-A780C21712BA}" type="presParOf" srcId="{B0323379-9D7B-4CA6-BC78-D5CF96B4D4FB}" destId="{5B546393-06B0-4AA5-81A5-75EBAA9FC1A3}" srcOrd="1" destOrd="0" presId="urn:microsoft.com/office/officeart/2008/layout/BendingPictureCaptionList"/>
    <dgm:cxn modelId="{599BF19F-C767-4DAC-9241-46D019758D3D}" type="presParOf" srcId="{9BE74B51-6005-41A5-8CCC-2EB7BFC9FB97}" destId="{8A271CE2-3A09-4EDD-9182-21102150DB60}" srcOrd="21" destOrd="0" presId="urn:microsoft.com/office/officeart/2008/layout/BendingPictureCaptionList"/>
    <dgm:cxn modelId="{2FD668D7-E93E-402D-9919-54048BA2A604}" type="presParOf" srcId="{9BE74B51-6005-41A5-8CCC-2EB7BFC9FB97}" destId="{849455D4-C417-4008-BF38-2C8A0827DBE2}" srcOrd="22" destOrd="0" presId="urn:microsoft.com/office/officeart/2008/layout/BendingPictureCaptionList"/>
    <dgm:cxn modelId="{35928F69-4E73-4C07-B11C-33FBDD8C7703}" type="presParOf" srcId="{849455D4-C417-4008-BF38-2C8A0827DBE2}" destId="{2E1DB54E-3526-46A4-A853-9974D6E4D3A4}" srcOrd="0" destOrd="0" presId="urn:microsoft.com/office/officeart/2008/layout/BendingPictureCaptionList"/>
    <dgm:cxn modelId="{26B50467-696B-4BD3-9978-2BBBD90811C3}" type="presParOf" srcId="{849455D4-C417-4008-BF38-2C8A0827DBE2}" destId="{3469A853-61D4-4DE9-BEDC-6D6026CE9186}" srcOrd="1" destOrd="0" presId="urn:microsoft.com/office/officeart/2008/layout/BendingPictureCaptionList"/>
    <dgm:cxn modelId="{30BA7354-D2E1-44D8-A80B-120B6B8DB854}" type="presParOf" srcId="{9BE74B51-6005-41A5-8CCC-2EB7BFC9FB97}" destId="{52DF6F1D-757F-4D23-821F-68B38E854682}" srcOrd="23" destOrd="0" presId="urn:microsoft.com/office/officeart/2008/layout/BendingPictureCaptionList"/>
    <dgm:cxn modelId="{401DB65E-10B2-4FD4-8A29-F893FFBCE088}" type="presParOf" srcId="{9BE74B51-6005-41A5-8CCC-2EB7BFC9FB97}" destId="{889AB9FD-4220-48B8-851C-7794C0D12DD9}" srcOrd="24" destOrd="0" presId="urn:microsoft.com/office/officeart/2008/layout/BendingPictureCaptionList"/>
    <dgm:cxn modelId="{CB957263-AA09-4156-9FEC-A3E6EF8B6318}" type="presParOf" srcId="{889AB9FD-4220-48B8-851C-7794C0D12DD9}" destId="{D5343F9A-02FF-4176-B1AC-AFE2619F58AB}" srcOrd="0" destOrd="0" presId="urn:microsoft.com/office/officeart/2008/layout/BendingPictureCaptionList"/>
    <dgm:cxn modelId="{C93DEDFF-0A70-46A1-ADAB-D66D7782E549}" type="presParOf" srcId="{889AB9FD-4220-48B8-851C-7794C0D12DD9}" destId="{9942727A-2355-4312-94CB-D9B73D9C481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9A570-67C8-4A3A-B440-E7223E02DAEF}">
      <dsp:nvSpPr>
        <dsp:cNvPr id="0" name=""/>
        <dsp:cNvSpPr/>
      </dsp:nvSpPr>
      <dsp:spPr>
        <a:xfrm>
          <a:off x="8025228" y="657111"/>
          <a:ext cx="1475027" cy="1474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54171-26E6-4011-8F45-F306D618101E}">
      <dsp:nvSpPr>
        <dsp:cNvPr id="0" name=""/>
        <dsp:cNvSpPr/>
      </dsp:nvSpPr>
      <dsp:spPr>
        <a:xfrm>
          <a:off x="8074896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15</a:t>
          </a:r>
          <a:r>
            <a:rPr lang="en-US" sz="2100" kern="1200" baseline="30000" smtClean="0"/>
            <a:t>th</a:t>
          </a:r>
          <a:r>
            <a:rPr lang="en-US" sz="2100" kern="1200" smtClean="0"/>
            <a:t> Dec – 16</a:t>
          </a:r>
          <a:r>
            <a:rPr lang="en-US" sz="2100" kern="1200" baseline="30000" smtClean="0"/>
            <a:t>th</a:t>
          </a:r>
          <a:r>
            <a:rPr lang="en-US" sz="2100" kern="1200" smtClean="0"/>
            <a:t> Dec </a:t>
          </a:r>
          <a:endParaRPr lang="en-US" sz="2100" kern="1200"/>
        </a:p>
      </dsp:txBody>
      <dsp:txXfrm>
        <a:off x="8271691" y="902945"/>
        <a:ext cx="983039" cy="983078"/>
      </dsp:txXfrm>
    </dsp:sp>
    <dsp:sp modelId="{846F4D85-3E1D-4101-A8EA-FD3FD134BD9B}">
      <dsp:nvSpPr>
        <dsp:cNvPr id="0" name=""/>
        <dsp:cNvSpPr/>
      </dsp:nvSpPr>
      <dsp:spPr>
        <a:xfrm>
          <a:off x="8074896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Final Testing</a:t>
          </a:r>
          <a:endParaRPr lang="en-US" sz="1400" kern="1200"/>
        </a:p>
      </dsp:txBody>
      <dsp:txXfrm>
        <a:off x="8074896" y="2159029"/>
        <a:ext cx="1376629" cy="808406"/>
      </dsp:txXfrm>
    </dsp:sp>
    <dsp:sp modelId="{240202D1-CBC3-45B8-BB29-F2264C288DF2}">
      <dsp:nvSpPr>
        <dsp:cNvPr id="0" name=""/>
        <dsp:cNvSpPr/>
      </dsp:nvSpPr>
      <dsp:spPr>
        <a:xfrm rot="2700000">
          <a:off x="6501575" y="656945"/>
          <a:ext cx="1474819" cy="147481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969B3-8192-4D6A-8296-3B9ED0CD152C}">
      <dsp:nvSpPr>
        <dsp:cNvPr id="0" name=""/>
        <dsp:cNvSpPr/>
      </dsp:nvSpPr>
      <dsp:spPr>
        <a:xfrm>
          <a:off x="6551138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30</a:t>
          </a:r>
          <a:r>
            <a:rPr lang="en-US" sz="2100" kern="1200" baseline="30000" smtClean="0"/>
            <a:t>th</a:t>
          </a:r>
          <a:r>
            <a:rPr lang="en-US" sz="2100" kern="1200" smtClean="0"/>
            <a:t> Nov – 14</a:t>
          </a:r>
          <a:r>
            <a:rPr lang="en-US" sz="2100" kern="1200" baseline="30000" smtClean="0"/>
            <a:t>th</a:t>
          </a:r>
          <a:r>
            <a:rPr lang="en-US" sz="2100" kern="1200" smtClean="0"/>
            <a:t> Dec </a:t>
          </a:r>
          <a:endParaRPr lang="en-US" sz="2100" kern="1200"/>
        </a:p>
      </dsp:txBody>
      <dsp:txXfrm>
        <a:off x="6747933" y="902945"/>
        <a:ext cx="983039" cy="983078"/>
      </dsp:txXfrm>
    </dsp:sp>
    <dsp:sp modelId="{B3C54886-79A4-4494-96C5-BCB8560A08AA}">
      <dsp:nvSpPr>
        <dsp:cNvPr id="0" name=""/>
        <dsp:cNvSpPr/>
      </dsp:nvSpPr>
      <dsp:spPr>
        <a:xfrm>
          <a:off x="6551138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PCB design and Implementation </a:t>
          </a:r>
          <a:endParaRPr lang="en-US" sz="1400" kern="1200"/>
        </a:p>
      </dsp:txBody>
      <dsp:txXfrm>
        <a:off x="6551138" y="2159029"/>
        <a:ext cx="1376629" cy="808406"/>
      </dsp:txXfrm>
    </dsp:sp>
    <dsp:sp modelId="{E70452F7-8CFC-44FE-AA66-27A03053F76F}">
      <dsp:nvSpPr>
        <dsp:cNvPr id="0" name=""/>
        <dsp:cNvSpPr/>
      </dsp:nvSpPr>
      <dsp:spPr>
        <a:xfrm rot="2700000">
          <a:off x="4977817" y="656945"/>
          <a:ext cx="1474819" cy="147481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9A46-5505-4975-AAD3-7E7BF2DE2584}">
      <dsp:nvSpPr>
        <dsp:cNvPr id="0" name=""/>
        <dsp:cNvSpPr/>
      </dsp:nvSpPr>
      <dsp:spPr>
        <a:xfrm>
          <a:off x="5027381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25</a:t>
          </a:r>
          <a:r>
            <a:rPr lang="en-US" sz="2100" kern="1200" baseline="30000" smtClean="0"/>
            <a:t>th</a:t>
          </a:r>
          <a:r>
            <a:rPr lang="en-US" sz="2100" kern="1200" smtClean="0"/>
            <a:t> Nov – 30</a:t>
          </a:r>
          <a:r>
            <a:rPr lang="en-US" sz="2100" kern="1200" baseline="30000" smtClean="0"/>
            <a:t>th</a:t>
          </a:r>
          <a:r>
            <a:rPr lang="en-US" sz="2100" kern="1200" smtClean="0"/>
            <a:t> Nov </a:t>
          </a:r>
          <a:endParaRPr lang="en-US" sz="2100" kern="1200"/>
        </a:p>
      </dsp:txBody>
      <dsp:txXfrm>
        <a:off x="5224176" y="902945"/>
        <a:ext cx="983039" cy="983078"/>
      </dsp:txXfrm>
    </dsp:sp>
    <dsp:sp modelId="{7D63971B-9805-4923-866E-D240AFEE9C55}">
      <dsp:nvSpPr>
        <dsp:cNvPr id="0" name=""/>
        <dsp:cNvSpPr/>
      </dsp:nvSpPr>
      <dsp:spPr>
        <a:xfrm>
          <a:off x="5027381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Breadboard Implementation</a:t>
          </a:r>
          <a:endParaRPr lang="en-US" sz="1400" kern="1200"/>
        </a:p>
      </dsp:txBody>
      <dsp:txXfrm>
        <a:off x="5027381" y="2159029"/>
        <a:ext cx="1376629" cy="808406"/>
      </dsp:txXfrm>
    </dsp:sp>
    <dsp:sp modelId="{E4BCAF3D-5E9E-4741-8DFC-A35A39D83B4D}">
      <dsp:nvSpPr>
        <dsp:cNvPr id="0" name=""/>
        <dsp:cNvSpPr/>
      </dsp:nvSpPr>
      <dsp:spPr>
        <a:xfrm rot="2700000">
          <a:off x="3454060" y="656945"/>
          <a:ext cx="1474819" cy="147481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10032-1F58-4B3B-A97A-EE88284019E6}">
      <dsp:nvSpPr>
        <dsp:cNvPr id="0" name=""/>
        <dsp:cNvSpPr/>
      </dsp:nvSpPr>
      <dsp:spPr>
        <a:xfrm>
          <a:off x="3503623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20</a:t>
          </a:r>
          <a:r>
            <a:rPr lang="en-US" sz="2100" kern="1200" baseline="30000" smtClean="0"/>
            <a:t>th</a:t>
          </a:r>
          <a:r>
            <a:rPr lang="en-US" sz="2100" kern="1200" smtClean="0"/>
            <a:t> Nov – 22</a:t>
          </a:r>
          <a:r>
            <a:rPr lang="en-US" sz="2100" kern="1200" baseline="30000" smtClean="0"/>
            <a:t>nd</a:t>
          </a:r>
          <a:r>
            <a:rPr lang="en-US" sz="2100" kern="1200" smtClean="0"/>
            <a:t> Nov </a:t>
          </a:r>
          <a:endParaRPr lang="en-US" sz="2100" kern="1200"/>
        </a:p>
      </dsp:txBody>
      <dsp:txXfrm>
        <a:off x="3699481" y="902945"/>
        <a:ext cx="983039" cy="983078"/>
      </dsp:txXfrm>
    </dsp:sp>
    <dsp:sp modelId="{A732E126-0914-4D1F-9AB1-956486D1D761}">
      <dsp:nvSpPr>
        <dsp:cNvPr id="0" name=""/>
        <dsp:cNvSpPr/>
      </dsp:nvSpPr>
      <dsp:spPr>
        <a:xfrm>
          <a:off x="3503623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Schematic Design </a:t>
          </a:r>
          <a:endParaRPr lang="en-US" sz="1400" kern="1200"/>
        </a:p>
      </dsp:txBody>
      <dsp:txXfrm>
        <a:off x="3503623" y="2159029"/>
        <a:ext cx="1376629" cy="808406"/>
      </dsp:txXfrm>
    </dsp:sp>
    <dsp:sp modelId="{51E246EA-DB7C-4CAA-927F-7D0ADE942668}">
      <dsp:nvSpPr>
        <dsp:cNvPr id="0" name=""/>
        <dsp:cNvSpPr/>
      </dsp:nvSpPr>
      <dsp:spPr>
        <a:xfrm rot="2700000">
          <a:off x="1930302" y="656945"/>
          <a:ext cx="1474819" cy="147481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0C92-CB49-4776-A018-9FAD1E80C29D}">
      <dsp:nvSpPr>
        <dsp:cNvPr id="0" name=""/>
        <dsp:cNvSpPr/>
      </dsp:nvSpPr>
      <dsp:spPr>
        <a:xfrm>
          <a:off x="1979866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16</a:t>
          </a:r>
          <a:r>
            <a:rPr lang="en-US" sz="2100" kern="1200" baseline="30000" smtClean="0"/>
            <a:t>th</a:t>
          </a:r>
          <a:r>
            <a:rPr lang="en-US" sz="2100" kern="1200" smtClean="0"/>
            <a:t> Nov </a:t>
          </a:r>
          <a:endParaRPr lang="en-US" sz="2100" kern="1200"/>
        </a:p>
      </dsp:txBody>
      <dsp:txXfrm>
        <a:off x="2175724" y="902945"/>
        <a:ext cx="983039" cy="983078"/>
      </dsp:txXfrm>
    </dsp:sp>
    <dsp:sp modelId="{72900A04-08B5-4C57-A8F4-C8834D1CB49B}">
      <dsp:nvSpPr>
        <dsp:cNvPr id="0" name=""/>
        <dsp:cNvSpPr/>
      </dsp:nvSpPr>
      <dsp:spPr>
        <a:xfrm>
          <a:off x="1979866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Purchasing Components </a:t>
          </a:r>
          <a:endParaRPr lang="en-US" sz="1400" kern="1200"/>
        </a:p>
      </dsp:txBody>
      <dsp:txXfrm>
        <a:off x="1979866" y="2159029"/>
        <a:ext cx="1376629" cy="808406"/>
      </dsp:txXfrm>
    </dsp:sp>
    <dsp:sp modelId="{2CF6FBD5-BBF7-4E9E-A815-05B6381D9ED6}">
      <dsp:nvSpPr>
        <dsp:cNvPr id="0" name=""/>
        <dsp:cNvSpPr/>
      </dsp:nvSpPr>
      <dsp:spPr>
        <a:xfrm rot="2700000">
          <a:off x="406545" y="656945"/>
          <a:ext cx="1474819" cy="147481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37262-C764-42FD-B271-037C532FFC17}">
      <dsp:nvSpPr>
        <dsp:cNvPr id="0" name=""/>
        <dsp:cNvSpPr/>
      </dsp:nvSpPr>
      <dsp:spPr>
        <a:xfrm>
          <a:off x="455171" y="706277"/>
          <a:ext cx="1376629" cy="13764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10</a:t>
          </a:r>
          <a:r>
            <a:rPr lang="en-US" sz="2100" kern="1200" baseline="30000" dirty="0" smtClean="0"/>
            <a:t>th</a:t>
          </a:r>
          <a:r>
            <a:rPr lang="en-US" sz="2100" kern="1200" dirty="0" smtClean="0"/>
            <a:t> Nov – 15</a:t>
          </a:r>
          <a:r>
            <a:rPr lang="en-US" sz="2100" kern="1200" baseline="30000" dirty="0" smtClean="0"/>
            <a:t>th</a:t>
          </a:r>
          <a:r>
            <a:rPr lang="en-US" sz="2100" kern="1200" dirty="0" smtClean="0"/>
            <a:t> Nov </a:t>
          </a:r>
          <a:endParaRPr lang="en-US" sz="2100" kern="1200" dirty="0"/>
        </a:p>
      </dsp:txBody>
      <dsp:txXfrm>
        <a:off x="651966" y="902945"/>
        <a:ext cx="983039" cy="983078"/>
      </dsp:txXfrm>
    </dsp:sp>
    <dsp:sp modelId="{18CCD377-4E42-4EC0-99BB-EFFD1A35AF30}">
      <dsp:nvSpPr>
        <dsp:cNvPr id="0" name=""/>
        <dsp:cNvSpPr/>
      </dsp:nvSpPr>
      <dsp:spPr>
        <a:xfrm>
          <a:off x="455171" y="2159029"/>
          <a:ext cx="1376629" cy="80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Literature Review</a:t>
          </a:r>
          <a:endParaRPr lang="en-US" sz="1400" kern="1200"/>
        </a:p>
      </dsp:txBody>
      <dsp:txXfrm>
        <a:off x="455171" y="2159029"/>
        <a:ext cx="1376629" cy="808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75013-8780-49E1-BC5B-651E7CF77676}">
      <dsp:nvSpPr>
        <dsp:cNvPr id="0" name=""/>
        <dsp:cNvSpPr/>
      </dsp:nvSpPr>
      <dsp:spPr>
        <a:xfrm>
          <a:off x="784923" y="485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A260A-1FCD-41D2-8006-2259F51A32E6}">
      <dsp:nvSpPr>
        <dsp:cNvPr id="0" name=""/>
        <dsp:cNvSpPr/>
      </dsp:nvSpPr>
      <dsp:spPr>
        <a:xfrm>
          <a:off x="946839" y="1295815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MEGA 2560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4000/-</a:t>
          </a:r>
          <a:endParaRPr lang="en-US" sz="1800" kern="1200" dirty="0"/>
        </a:p>
      </dsp:txBody>
      <dsp:txXfrm>
        <a:off x="946839" y="1295815"/>
        <a:ext cx="1601171" cy="503739"/>
      </dsp:txXfrm>
    </dsp:sp>
    <dsp:sp modelId="{03336F6B-4A50-453E-8281-BCB66F3E352A}">
      <dsp:nvSpPr>
        <dsp:cNvPr id="0" name=""/>
        <dsp:cNvSpPr/>
      </dsp:nvSpPr>
      <dsp:spPr>
        <a:xfrm>
          <a:off x="2763898" y="485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86FB7-583B-4D0B-932C-D674117FF475}">
      <dsp:nvSpPr>
        <dsp:cNvPr id="0" name=""/>
        <dsp:cNvSpPr/>
      </dsp:nvSpPr>
      <dsp:spPr>
        <a:xfrm>
          <a:off x="2925814" y="1295815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Jumper Wires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650/-</a:t>
          </a:r>
          <a:endParaRPr lang="en-US" sz="1800" kern="1200" dirty="0"/>
        </a:p>
      </dsp:txBody>
      <dsp:txXfrm>
        <a:off x="2925814" y="1295815"/>
        <a:ext cx="1601171" cy="503739"/>
      </dsp:txXfrm>
    </dsp:sp>
    <dsp:sp modelId="{4E2630C0-FA47-405A-A8F6-8C1C8A89E590}">
      <dsp:nvSpPr>
        <dsp:cNvPr id="0" name=""/>
        <dsp:cNvSpPr/>
      </dsp:nvSpPr>
      <dsp:spPr>
        <a:xfrm>
          <a:off x="4742874" y="485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DE7E7-0F06-41C8-8AFF-A08BCB395055}">
      <dsp:nvSpPr>
        <dsp:cNvPr id="0" name=""/>
        <dsp:cNvSpPr/>
      </dsp:nvSpPr>
      <dsp:spPr>
        <a:xfrm>
          <a:off x="4904790" y="1295815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Ultrasonic Sensor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300/-</a:t>
          </a:r>
          <a:endParaRPr lang="en-US" sz="1800" kern="1200" dirty="0"/>
        </a:p>
      </dsp:txBody>
      <dsp:txXfrm>
        <a:off x="4904790" y="1295815"/>
        <a:ext cx="1601171" cy="503739"/>
      </dsp:txXfrm>
    </dsp:sp>
    <dsp:sp modelId="{98D149D6-6A4E-4C13-94E8-1DC05711591D}">
      <dsp:nvSpPr>
        <dsp:cNvPr id="0" name=""/>
        <dsp:cNvSpPr/>
      </dsp:nvSpPr>
      <dsp:spPr>
        <a:xfrm>
          <a:off x="6721850" y="485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55E39-849B-43BE-9453-0620069D23E1}">
      <dsp:nvSpPr>
        <dsp:cNvPr id="0" name=""/>
        <dsp:cNvSpPr/>
      </dsp:nvSpPr>
      <dsp:spPr>
        <a:xfrm>
          <a:off x="6883766" y="1295815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Voltage sensor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200/-</a:t>
          </a:r>
          <a:endParaRPr lang="en-US" sz="1800" kern="1200" dirty="0"/>
        </a:p>
      </dsp:txBody>
      <dsp:txXfrm>
        <a:off x="6883766" y="1295815"/>
        <a:ext cx="1601171" cy="503739"/>
      </dsp:txXfrm>
    </dsp:sp>
    <dsp:sp modelId="{0BC52545-7447-4229-80B8-16CB7923FF29}">
      <dsp:nvSpPr>
        <dsp:cNvPr id="0" name=""/>
        <dsp:cNvSpPr/>
      </dsp:nvSpPr>
      <dsp:spPr>
        <a:xfrm>
          <a:off x="8700826" y="485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25528-4089-43BF-9C2A-680DA7C41EB5}">
      <dsp:nvSpPr>
        <dsp:cNvPr id="0" name=""/>
        <dsp:cNvSpPr/>
      </dsp:nvSpPr>
      <dsp:spPr>
        <a:xfrm>
          <a:off x="8862742" y="1295815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Current sensor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200/-</a:t>
          </a:r>
          <a:endParaRPr lang="en-US" sz="1800" kern="1200" dirty="0"/>
        </a:p>
      </dsp:txBody>
      <dsp:txXfrm>
        <a:off x="8862742" y="1295815"/>
        <a:ext cx="1601171" cy="503739"/>
      </dsp:txXfrm>
    </dsp:sp>
    <dsp:sp modelId="{25E95D8F-9B85-4A0C-A967-F23976C32151}">
      <dsp:nvSpPr>
        <dsp:cNvPr id="0" name=""/>
        <dsp:cNvSpPr/>
      </dsp:nvSpPr>
      <dsp:spPr>
        <a:xfrm>
          <a:off x="784923" y="1979461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43DE3-1DD0-46FD-8842-C00EC180F97C}">
      <dsp:nvSpPr>
        <dsp:cNvPr id="0" name=""/>
        <dsp:cNvSpPr/>
      </dsp:nvSpPr>
      <dsp:spPr>
        <a:xfrm>
          <a:off x="946839" y="3274791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 x IR sensors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200/- </a:t>
          </a:r>
          <a:endParaRPr lang="en-US" sz="1800" kern="1200" dirty="0"/>
        </a:p>
      </dsp:txBody>
      <dsp:txXfrm>
        <a:off x="946839" y="3274791"/>
        <a:ext cx="1601171" cy="503739"/>
      </dsp:txXfrm>
    </dsp:sp>
    <dsp:sp modelId="{05F1326B-7DEF-4E13-AA19-156A05BD4110}">
      <dsp:nvSpPr>
        <dsp:cNvPr id="0" name=""/>
        <dsp:cNvSpPr/>
      </dsp:nvSpPr>
      <dsp:spPr>
        <a:xfrm>
          <a:off x="2763898" y="1979461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F3BB0-54F1-4DBD-B1EC-D9F49DE73EE2}">
      <dsp:nvSpPr>
        <dsp:cNvPr id="0" name=""/>
        <dsp:cNvSpPr/>
      </dsp:nvSpPr>
      <dsp:spPr>
        <a:xfrm>
          <a:off x="2925814" y="3274791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1 x L298N Motor Driver </a:t>
          </a:r>
          <a:endParaRPr lang="en-US" sz="9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370/-</a:t>
          </a:r>
          <a:endParaRPr lang="en-US" sz="1800" kern="1200" dirty="0"/>
        </a:p>
      </dsp:txBody>
      <dsp:txXfrm>
        <a:off x="2925814" y="3274791"/>
        <a:ext cx="1601171" cy="503739"/>
      </dsp:txXfrm>
    </dsp:sp>
    <dsp:sp modelId="{26A9B9A4-B018-429E-86A5-CBDB50671B8C}">
      <dsp:nvSpPr>
        <dsp:cNvPr id="0" name=""/>
        <dsp:cNvSpPr/>
      </dsp:nvSpPr>
      <dsp:spPr>
        <a:xfrm>
          <a:off x="4742874" y="1979461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A92B-A320-4EBD-ACBD-65E54ECD26D1}">
      <dsp:nvSpPr>
        <dsp:cNvPr id="0" name=""/>
        <dsp:cNvSpPr/>
      </dsp:nvSpPr>
      <dsp:spPr>
        <a:xfrm>
          <a:off x="4904790" y="3274791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Robotic chassis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1300/-</a:t>
          </a:r>
          <a:endParaRPr lang="en-US" sz="1800" kern="1200" dirty="0"/>
        </a:p>
      </dsp:txBody>
      <dsp:txXfrm>
        <a:off x="4904790" y="3274791"/>
        <a:ext cx="1601171" cy="503739"/>
      </dsp:txXfrm>
    </dsp:sp>
    <dsp:sp modelId="{9199D39F-3492-4D1D-B751-FAC79DD62931}">
      <dsp:nvSpPr>
        <dsp:cNvPr id="0" name=""/>
        <dsp:cNvSpPr/>
      </dsp:nvSpPr>
      <dsp:spPr>
        <a:xfrm>
          <a:off x="6721850" y="1979461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2C9E1-F68A-46CC-8174-389465CBEFEA}">
      <dsp:nvSpPr>
        <dsp:cNvPr id="0" name=""/>
        <dsp:cNvSpPr/>
      </dsp:nvSpPr>
      <dsp:spPr>
        <a:xfrm>
          <a:off x="6883766" y="3274791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Double sided PCB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700/-</a:t>
          </a:r>
          <a:endParaRPr lang="en-US" sz="1800" kern="1200" dirty="0"/>
        </a:p>
      </dsp:txBody>
      <dsp:txXfrm>
        <a:off x="6883766" y="3274791"/>
        <a:ext cx="1601171" cy="503739"/>
      </dsp:txXfrm>
    </dsp:sp>
    <dsp:sp modelId="{EDADD8CE-C8AA-41CB-9CC3-1578931C7F84}">
      <dsp:nvSpPr>
        <dsp:cNvPr id="0" name=""/>
        <dsp:cNvSpPr/>
      </dsp:nvSpPr>
      <dsp:spPr>
        <a:xfrm>
          <a:off x="8700826" y="1979461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93466-33ED-4DC5-A519-6142ED8E7CDB}">
      <dsp:nvSpPr>
        <dsp:cNvPr id="0" name=""/>
        <dsp:cNvSpPr/>
      </dsp:nvSpPr>
      <dsp:spPr>
        <a:xfrm>
          <a:off x="8862742" y="3274791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 x Breadboard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250/-</a:t>
          </a:r>
          <a:endParaRPr lang="en-US" sz="1800" kern="1200" dirty="0"/>
        </a:p>
      </dsp:txBody>
      <dsp:txXfrm>
        <a:off x="8862742" y="3274791"/>
        <a:ext cx="1601171" cy="503739"/>
      </dsp:txXfrm>
    </dsp:sp>
    <dsp:sp modelId="{AFF3F7F3-8ABC-48C0-8ED4-2D8558F6C305}">
      <dsp:nvSpPr>
        <dsp:cNvPr id="0" name=""/>
        <dsp:cNvSpPr/>
      </dsp:nvSpPr>
      <dsp:spPr>
        <a:xfrm>
          <a:off x="2961796" y="3958437"/>
          <a:ext cx="1799068" cy="1439255"/>
        </a:xfrm>
        <a:prstGeom prst="rect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46393-06B0-4AA5-81A5-75EBAA9FC1A3}">
      <dsp:nvSpPr>
        <dsp:cNvPr id="0" name=""/>
        <dsp:cNvSpPr/>
      </dsp:nvSpPr>
      <dsp:spPr>
        <a:xfrm>
          <a:off x="3123712" y="5253766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SD card Module 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250/-</a:t>
          </a:r>
          <a:endParaRPr lang="en-US" sz="1800" kern="1200" dirty="0"/>
        </a:p>
      </dsp:txBody>
      <dsp:txXfrm>
        <a:off x="3123712" y="5253766"/>
        <a:ext cx="1601171" cy="503739"/>
      </dsp:txXfrm>
    </dsp:sp>
    <dsp:sp modelId="{2E1DB54E-3526-46A4-A853-9974D6E4D3A4}">
      <dsp:nvSpPr>
        <dsp:cNvPr id="0" name=""/>
        <dsp:cNvSpPr/>
      </dsp:nvSpPr>
      <dsp:spPr>
        <a:xfrm>
          <a:off x="4996669" y="4028557"/>
          <a:ext cx="1363442" cy="1158773"/>
        </a:xfrm>
        <a:prstGeom prst="rect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9A853-61D4-4DE9-BEDC-6D6026CE9186}">
      <dsp:nvSpPr>
        <dsp:cNvPr id="0" name=""/>
        <dsp:cNvSpPr/>
      </dsp:nvSpPr>
      <dsp:spPr>
        <a:xfrm>
          <a:off x="4940772" y="5183646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 x Battery Charger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700/-</a:t>
          </a:r>
          <a:endParaRPr lang="en-US" sz="1800" kern="1200" dirty="0"/>
        </a:p>
      </dsp:txBody>
      <dsp:txXfrm>
        <a:off x="4940772" y="5183646"/>
        <a:ext cx="1601171" cy="503739"/>
      </dsp:txXfrm>
    </dsp:sp>
    <dsp:sp modelId="{D5343F9A-02FF-4176-B1AC-AFE2619F58AB}">
      <dsp:nvSpPr>
        <dsp:cNvPr id="0" name=""/>
        <dsp:cNvSpPr/>
      </dsp:nvSpPr>
      <dsp:spPr>
        <a:xfrm>
          <a:off x="6964814" y="4017777"/>
          <a:ext cx="989307" cy="1201893"/>
        </a:xfrm>
        <a:prstGeom prst="rect">
          <a:avLst/>
        </a:prstGeom>
        <a:blipFill rotWithShape="1">
          <a:blip xmlns:r="http://schemas.openxmlformats.org/officeDocument/2006/relationships" r:embed="rId1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2727A-2355-4312-94CB-D9B73D9C481E}">
      <dsp:nvSpPr>
        <dsp:cNvPr id="0" name=""/>
        <dsp:cNvSpPr/>
      </dsp:nvSpPr>
      <dsp:spPr>
        <a:xfrm>
          <a:off x="6721850" y="5194426"/>
          <a:ext cx="1601171" cy="5037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 x 18650 LiPo Rechargeable Batteries </a:t>
          </a:r>
          <a:endParaRPr lang="en-US" sz="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700/-</a:t>
          </a:r>
          <a:endParaRPr lang="en-US" sz="1800" kern="1200" dirty="0"/>
        </a:p>
      </dsp:txBody>
      <dsp:txXfrm>
        <a:off x="6721850" y="5194426"/>
        <a:ext cx="1601171" cy="50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Follower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591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members </a:t>
            </a:r>
          </a:p>
          <a:p>
            <a:r>
              <a:rPr lang="en-US" dirty="0" smtClean="0"/>
              <a:t>Sania Ali – 211194</a:t>
            </a:r>
          </a:p>
          <a:p>
            <a:r>
              <a:rPr lang="en-US" dirty="0" err="1" smtClean="0"/>
              <a:t>Arooj</a:t>
            </a:r>
            <a:r>
              <a:rPr lang="en-US" dirty="0" smtClean="0"/>
              <a:t> </a:t>
            </a:r>
            <a:r>
              <a:rPr lang="en-US" dirty="0" err="1" smtClean="0"/>
              <a:t>Aftab</a:t>
            </a:r>
            <a:r>
              <a:rPr lang="en-US" dirty="0" smtClean="0"/>
              <a:t> – 211209</a:t>
            </a:r>
          </a:p>
          <a:p>
            <a:r>
              <a:rPr lang="en-US" dirty="0" err="1" smtClean="0"/>
              <a:t>Faizan</a:t>
            </a:r>
            <a:r>
              <a:rPr lang="en-US" dirty="0" smtClean="0"/>
              <a:t> Ahmad Siddiqui - 212003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038458"/>
            <a:ext cx="9601196" cy="3721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design a line follower on PCB</a:t>
            </a:r>
          </a:p>
          <a:p>
            <a:r>
              <a:rPr lang="en-US" dirty="0"/>
              <a:t>To follow the path using minimum 3 IR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To detect obstacle</a:t>
            </a:r>
          </a:p>
          <a:p>
            <a:r>
              <a:rPr lang="en-US" dirty="0" smtClean="0"/>
              <a:t>To give feedback of the battery and motor </a:t>
            </a:r>
          </a:p>
          <a:p>
            <a:r>
              <a:rPr lang="en-US" dirty="0" smtClean="0"/>
              <a:t>To save the path on memory card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19282"/>
          </a:xfrm>
        </p:spPr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/>
              <a:t>and develop a line follower robot on a PCB.</a:t>
            </a:r>
          </a:p>
          <a:p>
            <a:r>
              <a:rPr lang="en-US" dirty="0" smtClean="0"/>
              <a:t>Incorporate </a:t>
            </a:r>
            <a:r>
              <a:rPr lang="en-US" dirty="0"/>
              <a:t>a minimum of 3 IR sensors for path detection.</a:t>
            </a:r>
          </a:p>
          <a:p>
            <a:r>
              <a:rPr lang="en-US" dirty="0" smtClean="0"/>
              <a:t>Integrate </a:t>
            </a:r>
            <a:r>
              <a:rPr lang="en-US" dirty="0"/>
              <a:t>feedback mechanisms for </a:t>
            </a:r>
            <a:r>
              <a:rPr lang="en-US" dirty="0" smtClean="0"/>
              <a:t>battery </a:t>
            </a:r>
            <a:r>
              <a:rPr lang="en-US" dirty="0"/>
              <a:t>parameters.</a:t>
            </a:r>
          </a:p>
          <a:p>
            <a:r>
              <a:rPr lang="en-US" dirty="0" smtClean="0"/>
              <a:t>Implement </a:t>
            </a:r>
            <a:r>
              <a:rPr lang="en-US" dirty="0"/>
              <a:t>obstacle </a:t>
            </a:r>
            <a:r>
              <a:rPr lang="en-US" dirty="0" smtClean="0"/>
              <a:t>detection.</a:t>
            </a:r>
          </a:p>
          <a:p>
            <a:r>
              <a:rPr lang="en-US" dirty="0" smtClean="0"/>
              <a:t>Develop </a:t>
            </a:r>
            <a:r>
              <a:rPr lang="en-US" dirty="0"/>
              <a:t>logic for saving and retrieving path data on a memory </a:t>
            </a:r>
            <a:r>
              <a:rPr lang="en-US" dirty="0" smtClean="0"/>
              <a:t>card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3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4" y="1010413"/>
            <a:ext cx="9601196" cy="1303867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2989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1" y="5875868"/>
            <a:ext cx="1022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Note: Testing of each component separately on breadboard and designing of PCB was done simultaneously.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486" y="3282749"/>
            <a:ext cx="3282019" cy="576262"/>
          </a:xfrm>
        </p:spPr>
        <p:txBody>
          <a:bodyPr/>
          <a:lstStyle/>
          <a:p>
            <a:r>
              <a:rPr lang="en-US" b="1" dirty="0" smtClean="0"/>
              <a:t>Expected</a:t>
            </a:r>
            <a:r>
              <a:rPr lang="en-US" dirty="0" smtClean="0"/>
              <a:t>  VS </a:t>
            </a:r>
            <a:r>
              <a:rPr lang="en-US" b="1" dirty="0"/>
              <a:t>Actual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250" y="3862459"/>
            <a:ext cx="1277489" cy="4619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10,000/-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7395" y="3859011"/>
            <a:ext cx="1254221" cy="5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11,230/-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7325646"/>
              </p:ext>
            </p:extLst>
          </p:nvPr>
        </p:nvGraphicFramePr>
        <p:xfrm>
          <a:off x="438754" y="556181"/>
          <a:ext cx="11284818" cy="575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Path was successfully followed by the robot with all the specifications required, where as calibrating IR sensor was a huge challenge since it’s sensitive to light.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Adjusting ultrasonic sensor’s range was also a challenge since it detected multiple objects at a very small range.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The feedback mechanism worked efficiently.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Double sided PCB worked perfectly with zero short circuits but due to high temperature of the soldering iron the copper layer was affected.</a:t>
            </a:r>
          </a:p>
        </p:txBody>
      </p:sp>
    </p:spTree>
    <p:extLst>
      <p:ext uri="{BB962C8B-B14F-4D97-AF65-F5344CB8AC3E}">
        <p14:creationId xmlns:p14="http://schemas.microsoft.com/office/powerpoint/2010/main" val="36436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326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Line Follower Robot</vt:lpstr>
      <vt:lpstr>Objectives </vt:lpstr>
      <vt:lpstr>Scope</vt:lpstr>
      <vt:lpstr>Timeline</vt:lpstr>
      <vt:lpstr>Budget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 Robot</dc:title>
  <dc:creator>PMYLS</dc:creator>
  <cp:lastModifiedBy>PMYLS</cp:lastModifiedBy>
  <cp:revision>41</cp:revision>
  <dcterms:created xsi:type="dcterms:W3CDTF">2024-02-06T06:39:16Z</dcterms:created>
  <dcterms:modified xsi:type="dcterms:W3CDTF">2024-02-07T16:31:32Z</dcterms:modified>
</cp:coreProperties>
</file>