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D26E63-BA19-4EB8-AA28-1B445A32F86E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8E52D7-78F8-4198-87DF-100CFE961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8534400" cy="171323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THE </a:t>
            </a:r>
            <a:r>
              <a:rPr lang="en-US" b="1" cap="all" dirty="0" err="1" smtClean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dIGITAL</a:t>
            </a:r>
            <a:r>
              <a:rPr lang="en-US" b="1" cap="all" dirty="0" smtClean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WALLET OF BANGLADESH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solidFill>
                  <a:srgbClr val="FF0066"/>
                </a:solidFill>
              </a:rPr>
              <a:t>Name : </a:t>
            </a:r>
            <a:r>
              <a:rPr lang="en-US" b="1" dirty="0" err="1" smtClean="0">
                <a:solidFill>
                  <a:srgbClr val="FF0066"/>
                </a:solidFill>
              </a:rPr>
              <a:t>Sania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Fardushe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Juthi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Department: Economics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Batch no: </a:t>
            </a:r>
            <a:r>
              <a:rPr lang="en-US" b="1" dirty="0" smtClean="0">
                <a:solidFill>
                  <a:srgbClr val="FF0066"/>
                </a:solidFill>
              </a:rPr>
              <a:t>21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Id no  :  </a:t>
            </a:r>
            <a:r>
              <a:rPr lang="en-US" b="1" dirty="0" smtClean="0">
                <a:solidFill>
                  <a:srgbClr val="FF0066"/>
                </a:solidFill>
              </a:rPr>
              <a:t>20</a:t>
            </a:r>
            <a:r>
              <a:rPr lang="en-US" dirty="0" smtClean="0">
                <a:solidFill>
                  <a:srgbClr val="FF0066"/>
                </a:solidFill>
              </a:rPr>
              <a:t>  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28600"/>
            <a:ext cx="2933065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47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80999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bKash</a:t>
            </a:r>
            <a:r>
              <a:rPr lang="en-US" sz="1800" dirty="0" smtClean="0"/>
              <a:t> is a mobile financial service launched in 2011 by BRAC Bank in Bangladesh . It allows users to conduct financial transactions easily through their mobile phones.</a:t>
            </a:r>
          </a:p>
          <a:p>
            <a:r>
              <a:rPr lang="en-US" sz="1800" dirty="0" smtClean="0"/>
              <a:t>To enhance financial inclusion and improve the living standards of people in Bangladesh by providing accessible financial services.</a:t>
            </a:r>
          </a:p>
          <a:p>
            <a:r>
              <a:rPr lang="en-US" sz="1800" dirty="0" smtClean="0"/>
              <a:t>Over 50 million registered users as of 2023, showcasing its extensive reach and acceptance.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INTRODUCTION</a:t>
            </a:r>
            <a:endParaRPr lang="en-US" dirty="0">
              <a:solidFill>
                <a:srgbClr val="FF00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990600"/>
            <a:ext cx="365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1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72440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1. Cash-in and Cash-out Services : Users can deposit money into their </a:t>
            </a:r>
            <a:r>
              <a:rPr lang="en-US" sz="1800" dirty="0" err="1" smtClean="0"/>
              <a:t>bKash</a:t>
            </a:r>
            <a:r>
              <a:rPr lang="en-US" sz="1800" dirty="0" smtClean="0"/>
              <a:t> accounts through agents and withdraw cash from the same.</a:t>
            </a:r>
          </a:p>
          <a:p>
            <a:r>
              <a:rPr lang="en-US" sz="1800" dirty="0" smtClean="0"/>
              <a:t>2. Mobile Top-ups : Instant recharge options available for various mobile networks.</a:t>
            </a:r>
          </a:p>
          <a:p>
            <a:r>
              <a:rPr lang="en-US" sz="1800" dirty="0" smtClean="0"/>
              <a:t>3. Utility Bill Payments : Pay utility bills (electricity, gas, water) conveniently through the app.</a:t>
            </a:r>
          </a:p>
          <a:p>
            <a:r>
              <a:rPr lang="en-US" sz="1800" dirty="0" smtClean="0"/>
              <a:t>4. Merchant Payments : Facilitates payments to a vast network of merchants across the country.</a:t>
            </a:r>
          </a:p>
          <a:p>
            <a:r>
              <a:rPr lang="en-US" sz="1800" dirty="0" smtClean="0"/>
              <a:t>5. Secure Transactions : Uses state-of-the-art encryption and security protocols to ensure user safety.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PRODUCT &amp; SERVICES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9" name="AutoShape 2" descr="সেন্ড মান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সেন্ড মানি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0" y="1295400"/>
            <a:ext cx="762000" cy="76200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9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430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108" y="4231981"/>
            <a:ext cx="2133599" cy="2596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707" y="4695092"/>
            <a:ext cx="21336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3876" y="25215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17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bKash</a:t>
            </a:r>
            <a:r>
              <a:rPr lang="en-US" dirty="0" smtClean="0"/>
              <a:t> has seen exponential growth since its launch, becoming the largest mobile financial service in Bangladesh . Supported over 10 billion transactions since its inception.</a:t>
            </a:r>
          </a:p>
          <a:p>
            <a:r>
              <a:rPr lang="en-US" dirty="0" smtClean="0"/>
              <a:t>Economic Impact: Promotes economic activity by facilitating easy access to money transfer services . Significant contributor to financial inclusion, especially in rural areas .</a:t>
            </a:r>
          </a:p>
          <a:p>
            <a:r>
              <a:rPr lang="en-US" dirty="0" smtClean="0"/>
              <a:t>Financial Literacy : Offers educational programs to improve financial literacy among users, ensuring they understand the benefits of digital transactions.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Growth Trajectory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4" name="AutoShape 2" descr="Bkash Continues Its Growth Trajecto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kash Continues Its Growth Trajectory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kash Continues Its Growth Trajectory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4957307"/>
            <a:ext cx="4114800" cy="18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447800"/>
            <a:ext cx="4343400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8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Competition:</a:t>
            </a:r>
          </a:p>
          <a:p>
            <a:r>
              <a:rPr lang="en-US" dirty="0" smtClean="0"/>
              <a:t>Increasing competition from other mobile financial services (e.g., </a:t>
            </a:r>
            <a:r>
              <a:rPr lang="en-US" dirty="0" err="1" smtClean="0"/>
              <a:t>Nagad</a:t>
            </a:r>
            <a:r>
              <a:rPr lang="en-US" dirty="0" smtClean="0"/>
              <a:t>, Rocket).</a:t>
            </a:r>
          </a:p>
          <a:p>
            <a:r>
              <a:rPr lang="en-US" dirty="0" smtClean="0"/>
              <a:t>2. Regulatory Challenges : Adhering to changing regulations from the Bangladesh Bank and government.</a:t>
            </a:r>
          </a:p>
          <a:p>
            <a:r>
              <a:rPr lang="en-US" dirty="0" smtClean="0"/>
              <a:t>3. Security Concerns : Addressing concerns over fraud and cyber threats.</a:t>
            </a:r>
          </a:p>
          <a:p>
            <a:r>
              <a:rPr lang="en-US" dirty="0" smtClean="0"/>
              <a:t>4. User Adoption : Encouraging less tech-savvy users to adopt digital transactions.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Challenges Faced by </a:t>
            </a:r>
            <a:r>
              <a:rPr lang="en-US" dirty="0" err="1" smtClean="0">
                <a:solidFill>
                  <a:srgbClr val="FF0066"/>
                </a:solidFill>
              </a:rPr>
              <a:t>bKash</a:t>
            </a:r>
            <a:endParaRPr lang="en-US" dirty="0">
              <a:solidFill>
                <a:srgbClr val="FF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905000"/>
            <a:ext cx="4114324" cy="36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70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3352800" cy="4449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Plans to integrate more services, such as micro-loans and insurance, to enhance user experience . Commitment to further promoting financial literacy and inclusion.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Future Outlook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482969"/>
            <a:ext cx="2895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0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                    </a:t>
            </a:r>
            <a:r>
              <a:rPr lang="en-US" sz="8000" dirty="0" smtClean="0">
                <a:solidFill>
                  <a:srgbClr val="FF0066"/>
                </a:solidFill>
              </a:rPr>
              <a:t>THANK YOU</a:t>
            </a:r>
            <a:endParaRPr lang="en-US" sz="8000" dirty="0">
              <a:solidFill>
                <a:srgbClr val="FF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3048000"/>
            <a:ext cx="251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43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354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THE dIGITAL WALLET OF BANGLADESH </vt:lpstr>
      <vt:lpstr>INTRODUCTION</vt:lpstr>
      <vt:lpstr>PRODUCT &amp; SERVICES</vt:lpstr>
      <vt:lpstr>Growth Trajectory</vt:lpstr>
      <vt:lpstr>Challenges Faced by bKash</vt:lpstr>
      <vt:lpstr>Future Outlook: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BIGITAL WALLET OF BANGLADESH</dc:title>
  <dc:creator>Hp</dc:creator>
  <cp:lastModifiedBy>Acer</cp:lastModifiedBy>
  <cp:revision>17</cp:revision>
  <dcterms:created xsi:type="dcterms:W3CDTF">2024-10-05T05:52:42Z</dcterms:created>
  <dcterms:modified xsi:type="dcterms:W3CDTF">2024-10-07T07:16:53Z</dcterms:modified>
</cp:coreProperties>
</file>