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0593-E908-4122-B292-10374300A3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0F6C6B-FAB4-4AE9-90AD-70D6CE80AC82}">
      <dgm:prSet phldrT="[Text]"/>
      <dgm:spPr/>
      <dgm:t>
        <a:bodyPr/>
        <a:lstStyle/>
        <a:p>
          <a:r>
            <a:rPr lang="en-IN" dirty="0">
              <a:latin typeface="Arial Narrow" panose="020B0606020202030204" pitchFamily="34" charset="0"/>
            </a:rPr>
            <a:t>Mail received</a:t>
          </a:r>
        </a:p>
      </dgm:t>
    </dgm:pt>
    <dgm:pt modelId="{531B4FB9-94BE-4A38-B5E6-6FEB2777A342}" type="parTrans" cxnId="{53004D50-0BBF-441B-A74D-1B5A7EF2B6E4}">
      <dgm:prSet/>
      <dgm:spPr/>
      <dgm:t>
        <a:bodyPr/>
        <a:lstStyle/>
        <a:p>
          <a:endParaRPr lang="en-IN"/>
        </a:p>
      </dgm:t>
    </dgm:pt>
    <dgm:pt modelId="{A7395F40-8B2C-436A-B306-8062E47912B3}" type="sibTrans" cxnId="{53004D50-0BBF-441B-A74D-1B5A7EF2B6E4}">
      <dgm:prSet/>
      <dgm:spPr/>
      <dgm:t>
        <a:bodyPr/>
        <a:lstStyle/>
        <a:p>
          <a:endParaRPr lang="en-IN"/>
        </a:p>
      </dgm:t>
    </dgm:pt>
    <dgm:pt modelId="{C7D464B4-70B5-428F-B608-A0D4B2301838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User Action</a:t>
          </a:r>
          <a:endParaRPr lang="en-IN" dirty="0">
            <a:latin typeface="Arial Narrow" panose="020B0606020202030204" pitchFamily="34" charset="0"/>
          </a:endParaRPr>
        </a:p>
      </dgm:t>
    </dgm:pt>
    <dgm:pt modelId="{605B1B5C-80B4-45AA-879E-987FA54B95ED}" type="parTrans" cxnId="{E0B1E8AF-97A4-4849-9AE0-2D1937C5C12F}">
      <dgm:prSet/>
      <dgm:spPr/>
      <dgm:t>
        <a:bodyPr/>
        <a:lstStyle/>
        <a:p>
          <a:endParaRPr lang="en-IN"/>
        </a:p>
      </dgm:t>
    </dgm:pt>
    <dgm:pt modelId="{0277B86C-577F-4206-9A55-5E0AF898BE2C}" type="sibTrans" cxnId="{E0B1E8AF-97A4-4849-9AE0-2D1937C5C12F}">
      <dgm:prSet/>
      <dgm:spPr/>
      <dgm:t>
        <a:bodyPr/>
        <a:lstStyle/>
        <a:p>
          <a:endParaRPr lang="en-IN"/>
        </a:p>
      </dgm:t>
    </dgm:pt>
    <dgm:pt modelId="{81C0DEAE-C482-458B-BDA0-A2039EFC3B6E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Viewing an email within a given time span</a:t>
          </a:r>
          <a:endParaRPr lang="en-IN" dirty="0">
            <a:latin typeface="Arial Narrow" panose="020B0606020202030204" pitchFamily="34" charset="0"/>
          </a:endParaRPr>
        </a:p>
      </dgm:t>
    </dgm:pt>
    <dgm:pt modelId="{3E5FD3A5-83BD-4CD8-B70E-8240E1E50671}" type="parTrans" cxnId="{454AA636-ECBF-4377-9019-503935849648}">
      <dgm:prSet/>
      <dgm:spPr/>
      <dgm:t>
        <a:bodyPr/>
        <a:lstStyle/>
        <a:p>
          <a:endParaRPr lang="en-IN"/>
        </a:p>
      </dgm:t>
    </dgm:pt>
    <dgm:pt modelId="{2500BB0C-9460-42D8-BC75-71BD23434AFD}" type="sibTrans" cxnId="{454AA636-ECBF-4377-9019-503935849648}">
      <dgm:prSet/>
      <dgm:spPr/>
      <dgm:t>
        <a:bodyPr/>
        <a:lstStyle/>
        <a:p>
          <a:endParaRPr lang="en-IN"/>
        </a:p>
      </dgm:t>
    </dgm:pt>
    <dgm:pt modelId="{5F15CDEC-3427-4B23-B323-4FB74D711E73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Admins Action according to Users Action</a:t>
          </a:r>
          <a:endParaRPr lang="en-IN" dirty="0">
            <a:latin typeface="Arial Narrow" panose="020B0606020202030204" pitchFamily="34" charset="0"/>
          </a:endParaRPr>
        </a:p>
      </dgm:t>
    </dgm:pt>
    <dgm:pt modelId="{699524C3-50E8-4B99-B0DA-8482A4B2BF86}" type="parTrans" cxnId="{6DCA813B-EAC6-417D-A46B-46C2A91D83E9}">
      <dgm:prSet/>
      <dgm:spPr/>
      <dgm:t>
        <a:bodyPr/>
        <a:lstStyle/>
        <a:p>
          <a:endParaRPr lang="en-IN"/>
        </a:p>
      </dgm:t>
    </dgm:pt>
    <dgm:pt modelId="{276A51D4-E1E1-4137-A21B-3DDF7D06AD79}" type="sibTrans" cxnId="{6DCA813B-EAC6-417D-A46B-46C2A91D83E9}">
      <dgm:prSet/>
      <dgm:spPr/>
      <dgm:t>
        <a:bodyPr/>
        <a:lstStyle/>
        <a:p>
          <a:endParaRPr lang="en-IN"/>
        </a:p>
      </dgm:t>
    </dgm:pt>
    <dgm:pt modelId="{1FEBC0B6-5471-4768-A9D4-DD1D9CC00B52}" type="pres">
      <dgm:prSet presAssocID="{89BE0593-E908-4122-B292-10374300A391}" presName="cycle" presStyleCnt="0">
        <dgm:presLayoutVars>
          <dgm:dir/>
          <dgm:resizeHandles val="exact"/>
        </dgm:presLayoutVars>
      </dgm:prSet>
      <dgm:spPr/>
    </dgm:pt>
    <dgm:pt modelId="{99AFF59B-4726-412B-A257-15E9086B146B}" type="pres">
      <dgm:prSet presAssocID="{730F6C6B-FAB4-4AE9-90AD-70D6CE80AC82}" presName="node" presStyleLbl="node1" presStyleIdx="0" presStyleCnt="4">
        <dgm:presLayoutVars>
          <dgm:bulletEnabled val="1"/>
        </dgm:presLayoutVars>
      </dgm:prSet>
      <dgm:spPr/>
    </dgm:pt>
    <dgm:pt modelId="{176D460E-E883-4F8C-91C2-D403D4C9F5DC}" type="pres">
      <dgm:prSet presAssocID="{730F6C6B-FAB4-4AE9-90AD-70D6CE80AC82}" presName="spNode" presStyleCnt="0"/>
      <dgm:spPr/>
    </dgm:pt>
    <dgm:pt modelId="{0524B1DC-A701-4896-87E2-CEA690E2161C}" type="pres">
      <dgm:prSet presAssocID="{A7395F40-8B2C-436A-B306-8062E47912B3}" presName="sibTrans" presStyleLbl="sibTrans1D1" presStyleIdx="0" presStyleCnt="4"/>
      <dgm:spPr/>
    </dgm:pt>
    <dgm:pt modelId="{193C06F8-4DCF-46AD-9844-C018A3D6FCEF}" type="pres">
      <dgm:prSet presAssocID="{C7D464B4-70B5-428F-B608-A0D4B2301838}" presName="node" presStyleLbl="node1" presStyleIdx="1" presStyleCnt="4">
        <dgm:presLayoutVars>
          <dgm:bulletEnabled val="1"/>
        </dgm:presLayoutVars>
      </dgm:prSet>
      <dgm:spPr/>
    </dgm:pt>
    <dgm:pt modelId="{C75A1E5B-1631-4919-9067-11AA1652C25B}" type="pres">
      <dgm:prSet presAssocID="{C7D464B4-70B5-428F-B608-A0D4B2301838}" presName="spNode" presStyleCnt="0"/>
      <dgm:spPr/>
    </dgm:pt>
    <dgm:pt modelId="{85053827-0292-4C83-A9CB-6D2A8BF08B5C}" type="pres">
      <dgm:prSet presAssocID="{0277B86C-577F-4206-9A55-5E0AF898BE2C}" presName="sibTrans" presStyleLbl="sibTrans1D1" presStyleIdx="1" presStyleCnt="4"/>
      <dgm:spPr/>
    </dgm:pt>
    <dgm:pt modelId="{50754108-85E5-47DA-8D37-4E81E58EDCC2}" type="pres">
      <dgm:prSet presAssocID="{81C0DEAE-C482-458B-BDA0-A2039EFC3B6E}" presName="node" presStyleLbl="node1" presStyleIdx="2" presStyleCnt="4">
        <dgm:presLayoutVars>
          <dgm:bulletEnabled val="1"/>
        </dgm:presLayoutVars>
      </dgm:prSet>
      <dgm:spPr/>
    </dgm:pt>
    <dgm:pt modelId="{010F1061-2EA8-40A5-A967-815E3DE86425}" type="pres">
      <dgm:prSet presAssocID="{81C0DEAE-C482-458B-BDA0-A2039EFC3B6E}" presName="spNode" presStyleCnt="0"/>
      <dgm:spPr/>
    </dgm:pt>
    <dgm:pt modelId="{02AE4E78-8EC6-48CB-B0F7-2A84E0E4A04F}" type="pres">
      <dgm:prSet presAssocID="{2500BB0C-9460-42D8-BC75-71BD23434AFD}" presName="sibTrans" presStyleLbl="sibTrans1D1" presStyleIdx="2" presStyleCnt="4"/>
      <dgm:spPr/>
    </dgm:pt>
    <dgm:pt modelId="{52623347-A5C6-4A7C-A2D1-19FCC5F1CA33}" type="pres">
      <dgm:prSet presAssocID="{5F15CDEC-3427-4B23-B323-4FB74D711E73}" presName="node" presStyleLbl="node1" presStyleIdx="3" presStyleCnt="4">
        <dgm:presLayoutVars>
          <dgm:bulletEnabled val="1"/>
        </dgm:presLayoutVars>
      </dgm:prSet>
      <dgm:spPr/>
    </dgm:pt>
    <dgm:pt modelId="{CC476F39-F993-4195-B0F6-60F6507775FA}" type="pres">
      <dgm:prSet presAssocID="{5F15CDEC-3427-4B23-B323-4FB74D711E73}" presName="spNode" presStyleCnt="0"/>
      <dgm:spPr/>
    </dgm:pt>
    <dgm:pt modelId="{CB888F0B-1BEA-431A-A8E0-120CB73C3C6E}" type="pres">
      <dgm:prSet presAssocID="{276A51D4-E1E1-4137-A21B-3DDF7D06AD79}" presName="sibTrans" presStyleLbl="sibTrans1D1" presStyleIdx="3" presStyleCnt="4"/>
      <dgm:spPr/>
    </dgm:pt>
  </dgm:ptLst>
  <dgm:cxnLst>
    <dgm:cxn modelId="{C340881E-7011-4382-8F92-6C7EDDA5044C}" type="presOf" srcId="{5F15CDEC-3427-4B23-B323-4FB74D711E73}" destId="{52623347-A5C6-4A7C-A2D1-19FCC5F1CA33}" srcOrd="0" destOrd="0" presId="urn:microsoft.com/office/officeart/2005/8/layout/cycle5"/>
    <dgm:cxn modelId="{79D50F33-5A18-440F-8C30-8E8D194F7871}" type="presOf" srcId="{89BE0593-E908-4122-B292-10374300A391}" destId="{1FEBC0B6-5471-4768-A9D4-DD1D9CC00B52}" srcOrd="0" destOrd="0" presId="urn:microsoft.com/office/officeart/2005/8/layout/cycle5"/>
    <dgm:cxn modelId="{454AA636-ECBF-4377-9019-503935849648}" srcId="{89BE0593-E908-4122-B292-10374300A391}" destId="{81C0DEAE-C482-458B-BDA0-A2039EFC3B6E}" srcOrd="2" destOrd="0" parTransId="{3E5FD3A5-83BD-4CD8-B70E-8240E1E50671}" sibTransId="{2500BB0C-9460-42D8-BC75-71BD23434AFD}"/>
    <dgm:cxn modelId="{6DCA813B-EAC6-417D-A46B-46C2A91D83E9}" srcId="{89BE0593-E908-4122-B292-10374300A391}" destId="{5F15CDEC-3427-4B23-B323-4FB74D711E73}" srcOrd="3" destOrd="0" parTransId="{699524C3-50E8-4B99-B0DA-8482A4B2BF86}" sibTransId="{276A51D4-E1E1-4137-A21B-3DDF7D06AD79}"/>
    <dgm:cxn modelId="{D289323D-C114-4A11-BF12-751A511F414C}" type="presOf" srcId="{0277B86C-577F-4206-9A55-5E0AF898BE2C}" destId="{85053827-0292-4C83-A9CB-6D2A8BF08B5C}" srcOrd="0" destOrd="0" presId="urn:microsoft.com/office/officeart/2005/8/layout/cycle5"/>
    <dgm:cxn modelId="{53004D50-0BBF-441B-A74D-1B5A7EF2B6E4}" srcId="{89BE0593-E908-4122-B292-10374300A391}" destId="{730F6C6B-FAB4-4AE9-90AD-70D6CE80AC82}" srcOrd="0" destOrd="0" parTransId="{531B4FB9-94BE-4A38-B5E6-6FEB2777A342}" sibTransId="{A7395F40-8B2C-436A-B306-8062E47912B3}"/>
    <dgm:cxn modelId="{9B2F647F-A858-4679-9A0A-1DCE1BB0FF02}" type="presOf" srcId="{2500BB0C-9460-42D8-BC75-71BD23434AFD}" destId="{02AE4E78-8EC6-48CB-B0F7-2A84E0E4A04F}" srcOrd="0" destOrd="0" presId="urn:microsoft.com/office/officeart/2005/8/layout/cycle5"/>
    <dgm:cxn modelId="{DA76979F-D993-4A3C-863B-D8B0BE3680D4}" type="presOf" srcId="{C7D464B4-70B5-428F-B608-A0D4B2301838}" destId="{193C06F8-4DCF-46AD-9844-C018A3D6FCEF}" srcOrd="0" destOrd="0" presId="urn:microsoft.com/office/officeart/2005/8/layout/cycle5"/>
    <dgm:cxn modelId="{DA6C82A9-4083-4396-89EF-3C1B5F1CBACA}" type="presOf" srcId="{730F6C6B-FAB4-4AE9-90AD-70D6CE80AC82}" destId="{99AFF59B-4726-412B-A257-15E9086B146B}" srcOrd="0" destOrd="0" presId="urn:microsoft.com/office/officeart/2005/8/layout/cycle5"/>
    <dgm:cxn modelId="{E0B1E8AF-97A4-4849-9AE0-2D1937C5C12F}" srcId="{89BE0593-E908-4122-B292-10374300A391}" destId="{C7D464B4-70B5-428F-B608-A0D4B2301838}" srcOrd="1" destOrd="0" parTransId="{605B1B5C-80B4-45AA-879E-987FA54B95ED}" sibTransId="{0277B86C-577F-4206-9A55-5E0AF898BE2C}"/>
    <dgm:cxn modelId="{3B5B0BB7-C576-4FB6-A2EB-BDB745EAD41F}" type="presOf" srcId="{81C0DEAE-C482-458B-BDA0-A2039EFC3B6E}" destId="{50754108-85E5-47DA-8D37-4E81E58EDCC2}" srcOrd="0" destOrd="0" presId="urn:microsoft.com/office/officeart/2005/8/layout/cycle5"/>
    <dgm:cxn modelId="{A0D74CC3-DFE8-466F-805B-A865CF133BBA}" type="presOf" srcId="{276A51D4-E1E1-4137-A21B-3DDF7D06AD79}" destId="{CB888F0B-1BEA-431A-A8E0-120CB73C3C6E}" srcOrd="0" destOrd="0" presId="urn:microsoft.com/office/officeart/2005/8/layout/cycle5"/>
    <dgm:cxn modelId="{41A33CE4-F05C-48F0-93A8-E45159974B77}" type="presOf" srcId="{A7395F40-8B2C-436A-B306-8062E47912B3}" destId="{0524B1DC-A701-4896-87E2-CEA690E2161C}" srcOrd="0" destOrd="0" presId="urn:microsoft.com/office/officeart/2005/8/layout/cycle5"/>
    <dgm:cxn modelId="{1563E710-8DD8-48F9-9BE1-678618174865}" type="presParOf" srcId="{1FEBC0B6-5471-4768-A9D4-DD1D9CC00B52}" destId="{99AFF59B-4726-412B-A257-15E9086B146B}" srcOrd="0" destOrd="0" presId="urn:microsoft.com/office/officeart/2005/8/layout/cycle5"/>
    <dgm:cxn modelId="{56A34B40-3057-4A10-9A97-821DEE711848}" type="presParOf" srcId="{1FEBC0B6-5471-4768-A9D4-DD1D9CC00B52}" destId="{176D460E-E883-4F8C-91C2-D403D4C9F5DC}" srcOrd="1" destOrd="0" presId="urn:microsoft.com/office/officeart/2005/8/layout/cycle5"/>
    <dgm:cxn modelId="{A75DF50E-456C-47F7-A6DD-13F434508874}" type="presParOf" srcId="{1FEBC0B6-5471-4768-A9D4-DD1D9CC00B52}" destId="{0524B1DC-A701-4896-87E2-CEA690E2161C}" srcOrd="2" destOrd="0" presId="urn:microsoft.com/office/officeart/2005/8/layout/cycle5"/>
    <dgm:cxn modelId="{A0DDCE06-5305-4C76-B719-B7A2E91C3736}" type="presParOf" srcId="{1FEBC0B6-5471-4768-A9D4-DD1D9CC00B52}" destId="{193C06F8-4DCF-46AD-9844-C018A3D6FCEF}" srcOrd="3" destOrd="0" presId="urn:microsoft.com/office/officeart/2005/8/layout/cycle5"/>
    <dgm:cxn modelId="{42B413A6-CE13-44FD-82B6-BE7DB6B9CE6A}" type="presParOf" srcId="{1FEBC0B6-5471-4768-A9D4-DD1D9CC00B52}" destId="{C75A1E5B-1631-4919-9067-11AA1652C25B}" srcOrd="4" destOrd="0" presId="urn:microsoft.com/office/officeart/2005/8/layout/cycle5"/>
    <dgm:cxn modelId="{3A78F166-BDA0-46B6-B7EA-2A5C9527D0C1}" type="presParOf" srcId="{1FEBC0B6-5471-4768-A9D4-DD1D9CC00B52}" destId="{85053827-0292-4C83-A9CB-6D2A8BF08B5C}" srcOrd="5" destOrd="0" presId="urn:microsoft.com/office/officeart/2005/8/layout/cycle5"/>
    <dgm:cxn modelId="{72615DE2-F4DD-43A4-BB42-57B613626B24}" type="presParOf" srcId="{1FEBC0B6-5471-4768-A9D4-DD1D9CC00B52}" destId="{50754108-85E5-47DA-8D37-4E81E58EDCC2}" srcOrd="6" destOrd="0" presId="urn:microsoft.com/office/officeart/2005/8/layout/cycle5"/>
    <dgm:cxn modelId="{61E742CC-87D5-454A-AB10-CB07923BEDCC}" type="presParOf" srcId="{1FEBC0B6-5471-4768-A9D4-DD1D9CC00B52}" destId="{010F1061-2EA8-40A5-A967-815E3DE86425}" srcOrd="7" destOrd="0" presId="urn:microsoft.com/office/officeart/2005/8/layout/cycle5"/>
    <dgm:cxn modelId="{3346552D-3559-4C1A-97F1-46534DB795B9}" type="presParOf" srcId="{1FEBC0B6-5471-4768-A9D4-DD1D9CC00B52}" destId="{02AE4E78-8EC6-48CB-B0F7-2A84E0E4A04F}" srcOrd="8" destOrd="0" presId="urn:microsoft.com/office/officeart/2005/8/layout/cycle5"/>
    <dgm:cxn modelId="{BE80F68A-4299-4360-BF0D-3A0541A444D6}" type="presParOf" srcId="{1FEBC0B6-5471-4768-A9D4-DD1D9CC00B52}" destId="{52623347-A5C6-4A7C-A2D1-19FCC5F1CA33}" srcOrd="9" destOrd="0" presId="urn:microsoft.com/office/officeart/2005/8/layout/cycle5"/>
    <dgm:cxn modelId="{B283D416-9EC5-4F64-A928-EFFC345847AD}" type="presParOf" srcId="{1FEBC0B6-5471-4768-A9D4-DD1D9CC00B52}" destId="{CC476F39-F993-4195-B0F6-60F6507775FA}" srcOrd="10" destOrd="0" presId="urn:microsoft.com/office/officeart/2005/8/layout/cycle5"/>
    <dgm:cxn modelId="{0717DA7D-910E-4EB6-AEE7-78D75A498ADC}" type="presParOf" srcId="{1FEBC0B6-5471-4768-A9D4-DD1D9CC00B52}" destId="{CB888F0B-1BEA-431A-A8E0-120CB73C3C6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56A44-8545-41C6-BC46-5CA34B41665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08D6EF-9A75-4431-AAD0-49AD45C74EAC}" type="pres">
      <dgm:prSet presAssocID="{80356A44-8545-41C6-BC46-5CA34B416656}" presName="Name0" presStyleCnt="0">
        <dgm:presLayoutVars>
          <dgm:dir/>
          <dgm:resizeHandles/>
        </dgm:presLayoutVars>
      </dgm:prSet>
      <dgm:spPr/>
    </dgm:pt>
  </dgm:ptLst>
  <dgm:cxnLst>
    <dgm:cxn modelId="{8D4C6AAC-997A-48A8-8BB0-04E260D19515}" type="presOf" srcId="{80356A44-8545-41C6-BC46-5CA34B416656}" destId="{F008D6EF-9A75-4431-AAD0-49AD45C74EAC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30E07C-8859-45A2-B6DD-7ADA12243B9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AC3320-05F5-4422-8E3C-526628C65B9B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Data Processing: Apache Spark </a:t>
          </a:r>
          <a:endParaRPr lang="en-IN" dirty="0">
            <a:latin typeface="Arial Narrow" panose="020B0606020202030204" pitchFamily="34" charset="0"/>
          </a:endParaRPr>
        </a:p>
      </dgm:t>
    </dgm:pt>
    <dgm:pt modelId="{AE7B154E-6562-4E88-BF7C-0889D33EAE6C}" type="parTrans" cxnId="{8557B831-9B17-41EF-8BF1-A3094F47635F}">
      <dgm:prSet/>
      <dgm:spPr/>
      <dgm:t>
        <a:bodyPr/>
        <a:lstStyle/>
        <a:p>
          <a:endParaRPr lang="en-IN"/>
        </a:p>
      </dgm:t>
    </dgm:pt>
    <dgm:pt modelId="{7144764D-B0D6-47DF-8833-2771A7E0FD32}" type="sibTrans" cxnId="{8557B831-9B17-41EF-8BF1-A3094F47635F}">
      <dgm:prSet/>
      <dgm:spPr/>
      <dgm:t>
        <a:bodyPr/>
        <a:lstStyle/>
        <a:p>
          <a:endParaRPr lang="en-IN"/>
        </a:p>
      </dgm:t>
    </dgm:pt>
    <dgm:pt modelId="{AAAC1764-282E-46FD-B1EB-FE9FE9E164B6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Data Storage: MongoDB</a:t>
          </a:r>
          <a:endParaRPr lang="en-IN" dirty="0">
            <a:latin typeface="Arial Narrow" panose="020B0606020202030204" pitchFamily="34" charset="0"/>
          </a:endParaRPr>
        </a:p>
      </dgm:t>
    </dgm:pt>
    <dgm:pt modelId="{40C416D0-D404-41A2-8582-7943DB4B0068}" type="parTrans" cxnId="{5B61CE09-F889-46C5-8D97-F55B561DC318}">
      <dgm:prSet/>
      <dgm:spPr/>
      <dgm:t>
        <a:bodyPr/>
        <a:lstStyle/>
        <a:p>
          <a:endParaRPr lang="en-IN"/>
        </a:p>
      </dgm:t>
    </dgm:pt>
    <dgm:pt modelId="{A16F0219-9EEC-4C11-A21F-7BB00858D880}" type="sibTrans" cxnId="{5B61CE09-F889-46C5-8D97-F55B561DC318}">
      <dgm:prSet/>
      <dgm:spPr/>
      <dgm:t>
        <a:bodyPr/>
        <a:lstStyle/>
        <a:p>
          <a:endParaRPr lang="en-IN"/>
        </a:p>
      </dgm:t>
    </dgm:pt>
    <dgm:pt modelId="{D68D0B47-75C9-4A8C-9FA5-B9E00109B795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Messaging System: RabbitMQ</a:t>
          </a:r>
          <a:endParaRPr lang="en-IN" dirty="0">
            <a:latin typeface="Arial Narrow" panose="020B0606020202030204" pitchFamily="34" charset="0"/>
          </a:endParaRPr>
        </a:p>
      </dgm:t>
    </dgm:pt>
    <dgm:pt modelId="{2E0F9527-988E-4405-86F0-C530FF58E58F}" type="parTrans" cxnId="{56A65356-A664-4305-B37A-77918CA933DB}">
      <dgm:prSet/>
      <dgm:spPr/>
      <dgm:t>
        <a:bodyPr/>
        <a:lstStyle/>
        <a:p>
          <a:endParaRPr lang="en-IN"/>
        </a:p>
      </dgm:t>
    </dgm:pt>
    <dgm:pt modelId="{4C20EE30-57F7-4B70-B849-EAC57B1ED7A9}" type="sibTrans" cxnId="{56A65356-A664-4305-B37A-77918CA933DB}">
      <dgm:prSet/>
      <dgm:spPr/>
      <dgm:t>
        <a:bodyPr/>
        <a:lstStyle/>
        <a:p>
          <a:endParaRPr lang="en-IN"/>
        </a:p>
      </dgm:t>
    </dgm:pt>
    <dgm:pt modelId="{6252118B-1E28-40DC-921B-BFD46F85C8A1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Web framework: Flask, Django</a:t>
          </a:r>
          <a:endParaRPr lang="en-IN" dirty="0">
            <a:latin typeface="Arial Narrow" panose="020B0606020202030204" pitchFamily="34" charset="0"/>
          </a:endParaRPr>
        </a:p>
      </dgm:t>
    </dgm:pt>
    <dgm:pt modelId="{1ED5B198-F1C7-41C9-AC58-C39D3261EA80}" type="parTrans" cxnId="{DDF42144-FB29-4B11-BEEC-78777930F743}">
      <dgm:prSet/>
      <dgm:spPr/>
      <dgm:t>
        <a:bodyPr/>
        <a:lstStyle/>
        <a:p>
          <a:endParaRPr lang="en-IN"/>
        </a:p>
      </dgm:t>
    </dgm:pt>
    <dgm:pt modelId="{A4001FAE-67AC-404E-8E27-3C452431E833}" type="sibTrans" cxnId="{DDF42144-FB29-4B11-BEEC-78777930F743}">
      <dgm:prSet/>
      <dgm:spPr/>
      <dgm:t>
        <a:bodyPr/>
        <a:lstStyle/>
        <a:p>
          <a:endParaRPr lang="en-IN"/>
        </a:p>
      </dgm:t>
    </dgm:pt>
    <dgm:pt modelId="{1CF64AAA-50AD-4AC1-A353-8086D7ED2073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Programming</a:t>
          </a:r>
          <a:r>
            <a:rPr lang="en-US" baseline="0" dirty="0">
              <a:latin typeface="Arial Narrow" panose="020B0606020202030204" pitchFamily="34" charset="0"/>
            </a:rPr>
            <a:t> Language: Python</a:t>
          </a:r>
          <a:endParaRPr lang="en-IN" dirty="0">
            <a:latin typeface="Arial Narrow" panose="020B0606020202030204" pitchFamily="34" charset="0"/>
          </a:endParaRPr>
        </a:p>
      </dgm:t>
    </dgm:pt>
    <dgm:pt modelId="{2A5CF5D0-1456-4C7B-B6D0-14A47B1330C5}" type="parTrans" cxnId="{DCBE128B-B3F5-4623-A21D-99896784278F}">
      <dgm:prSet/>
      <dgm:spPr/>
      <dgm:t>
        <a:bodyPr/>
        <a:lstStyle/>
        <a:p>
          <a:endParaRPr lang="en-IN"/>
        </a:p>
      </dgm:t>
    </dgm:pt>
    <dgm:pt modelId="{9E74C9EB-A6E2-4BFE-AEA5-D505096F119C}" type="sibTrans" cxnId="{DCBE128B-B3F5-4623-A21D-99896784278F}">
      <dgm:prSet/>
      <dgm:spPr/>
      <dgm:t>
        <a:bodyPr/>
        <a:lstStyle/>
        <a:p>
          <a:endParaRPr lang="en-IN"/>
        </a:p>
      </dgm:t>
    </dgm:pt>
    <dgm:pt modelId="{D184A756-E3CE-4C37-8624-45074AD85E5B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Cloud platforms: Amazon Web Services(AWS)</a:t>
          </a:r>
          <a:endParaRPr lang="en-IN" dirty="0">
            <a:latin typeface="Arial Narrow" panose="020B0606020202030204" pitchFamily="34" charset="0"/>
          </a:endParaRPr>
        </a:p>
      </dgm:t>
    </dgm:pt>
    <dgm:pt modelId="{F774E6A2-B827-46DE-952D-F7EC358CB570}" type="parTrans" cxnId="{9289F2D8-9B2E-4518-A743-6EB248F9AF95}">
      <dgm:prSet/>
      <dgm:spPr/>
      <dgm:t>
        <a:bodyPr/>
        <a:lstStyle/>
        <a:p>
          <a:endParaRPr lang="en-IN"/>
        </a:p>
      </dgm:t>
    </dgm:pt>
    <dgm:pt modelId="{E1E93399-E013-49C8-B30F-A4F8CE6C8142}" type="sibTrans" cxnId="{9289F2D8-9B2E-4518-A743-6EB248F9AF95}">
      <dgm:prSet/>
      <dgm:spPr/>
      <dgm:t>
        <a:bodyPr/>
        <a:lstStyle/>
        <a:p>
          <a:endParaRPr lang="en-IN"/>
        </a:p>
      </dgm:t>
    </dgm:pt>
    <dgm:pt modelId="{30A9740F-02B4-4132-8B93-5668040ED8BC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Machine</a:t>
          </a:r>
          <a:r>
            <a:rPr lang="en-US" baseline="0" dirty="0">
              <a:latin typeface="Arial Narrow" panose="020B0606020202030204" pitchFamily="34" charset="0"/>
            </a:rPr>
            <a:t> Learning: Scikit - learn</a:t>
          </a:r>
          <a:endParaRPr lang="en-IN" dirty="0">
            <a:latin typeface="Arial Narrow" panose="020B0606020202030204" pitchFamily="34" charset="0"/>
          </a:endParaRPr>
        </a:p>
      </dgm:t>
    </dgm:pt>
    <dgm:pt modelId="{A020BA3C-C38A-47F7-BA0E-FC731ACBA1A7}" type="sibTrans" cxnId="{272AB31D-4F51-4717-8A2A-1E08A72F29BB}">
      <dgm:prSet/>
      <dgm:spPr/>
      <dgm:t>
        <a:bodyPr/>
        <a:lstStyle/>
        <a:p>
          <a:endParaRPr lang="en-IN"/>
        </a:p>
      </dgm:t>
    </dgm:pt>
    <dgm:pt modelId="{7B3BA3DF-00B8-413C-A0DD-6F915CF18CFA}" type="parTrans" cxnId="{272AB31D-4F51-4717-8A2A-1E08A72F29BB}">
      <dgm:prSet/>
      <dgm:spPr/>
      <dgm:t>
        <a:bodyPr/>
        <a:lstStyle/>
        <a:p>
          <a:endParaRPr lang="en-IN"/>
        </a:p>
      </dgm:t>
    </dgm:pt>
    <dgm:pt modelId="{18E605A4-1128-47D7-993C-FEFD2CE1F340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Visualization and dashboarding: Tableau, </a:t>
          </a:r>
          <a:r>
            <a:rPr lang="en-US" dirty="0" err="1">
              <a:latin typeface="Arial Narrow" panose="020B0606020202030204" pitchFamily="34" charset="0"/>
            </a:rPr>
            <a:t>PowerBI</a:t>
          </a:r>
          <a:endParaRPr lang="en-IN" dirty="0">
            <a:latin typeface="Arial Narrow" panose="020B0606020202030204" pitchFamily="34" charset="0"/>
          </a:endParaRPr>
        </a:p>
      </dgm:t>
    </dgm:pt>
    <dgm:pt modelId="{78046883-2228-4549-8990-290E19D95B80}" type="parTrans" cxnId="{F6398834-4530-407A-8C55-AE28D1986ECC}">
      <dgm:prSet/>
      <dgm:spPr/>
      <dgm:t>
        <a:bodyPr/>
        <a:lstStyle/>
        <a:p>
          <a:endParaRPr lang="en-IN"/>
        </a:p>
      </dgm:t>
    </dgm:pt>
    <dgm:pt modelId="{30180F9B-E249-4204-BCC6-002B9218D94B}" type="sibTrans" cxnId="{F6398834-4530-407A-8C55-AE28D1986ECC}">
      <dgm:prSet/>
      <dgm:spPr/>
      <dgm:t>
        <a:bodyPr/>
        <a:lstStyle/>
        <a:p>
          <a:endParaRPr lang="en-IN"/>
        </a:p>
      </dgm:t>
    </dgm:pt>
    <dgm:pt modelId="{6B9F0DF7-7AC6-48AD-9D66-8FC63D817994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DevOps</a:t>
          </a:r>
          <a:r>
            <a:rPr lang="en-US" baseline="0" dirty="0">
              <a:latin typeface="Arial Narrow" panose="020B0606020202030204" pitchFamily="34" charset="0"/>
            </a:rPr>
            <a:t> and Automation: Kubernetes</a:t>
          </a:r>
          <a:endParaRPr lang="en-IN" dirty="0">
            <a:latin typeface="Arial Narrow" panose="020B0606020202030204" pitchFamily="34" charset="0"/>
          </a:endParaRPr>
        </a:p>
      </dgm:t>
    </dgm:pt>
    <dgm:pt modelId="{C84F3646-0873-4883-A07F-7550C368AF23}" type="parTrans" cxnId="{7EA97546-322C-404B-8D83-90E85483F8DC}">
      <dgm:prSet/>
      <dgm:spPr/>
      <dgm:t>
        <a:bodyPr/>
        <a:lstStyle/>
        <a:p>
          <a:endParaRPr lang="en-IN"/>
        </a:p>
      </dgm:t>
    </dgm:pt>
    <dgm:pt modelId="{CBB9C210-D498-4809-BADF-B4B0CBDC88B6}" type="sibTrans" cxnId="{7EA97546-322C-404B-8D83-90E85483F8DC}">
      <dgm:prSet/>
      <dgm:spPr/>
      <dgm:t>
        <a:bodyPr/>
        <a:lstStyle/>
        <a:p>
          <a:endParaRPr lang="en-IN"/>
        </a:p>
      </dgm:t>
    </dgm:pt>
    <dgm:pt modelId="{F3852368-2C52-456D-AE2F-305882BB9DA3}" type="pres">
      <dgm:prSet presAssocID="{C930E07C-8859-45A2-B6DD-7ADA12243B98}" presName="Name0" presStyleCnt="0">
        <dgm:presLayoutVars>
          <dgm:dir/>
          <dgm:resizeHandles/>
        </dgm:presLayoutVars>
      </dgm:prSet>
      <dgm:spPr/>
    </dgm:pt>
    <dgm:pt modelId="{10CBEF57-FFF2-4015-A5B9-8283B8ECE334}" type="pres">
      <dgm:prSet presAssocID="{A5AC3320-05F5-4422-8E3C-526628C65B9B}" presName="compNode" presStyleCnt="0"/>
      <dgm:spPr/>
    </dgm:pt>
    <dgm:pt modelId="{E6A113CE-E209-486F-A661-44031952F343}" type="pres">
      <dgm:prSet presAssocID="{A5AC3320-05F5-4422-8E3C-526628C65B9B}" presName="dummyConnPt" presStyleCnt="0"/>
      <dgm:spPr/>
    </dgm:pt>
    <dgm:pt modelId="{74AD67BF-9B3F-4387-9C48-012423B42B3E}" type="pres">
      <dgm:prSet presAssocID="{A5AC3320-05F5-4422-8E3C-526628C65B9B}" presName="node" presStyleLbl="node1" presStyleIdx="0" presStyleCnt="9">
        <dgm:presLayoutVars>
          <dgm:bulletEnabled val="1"/>
        </dgm:presLayoutVars>
      </dgm:prSet>
      <dgm:spPr/>
    </dgm:pt>
    <dgm:pt modelId="{828B6624-19EF-4A09-BC6F-561143513D2C}" type="pres">
      <dgm:prSet presAssocID="{7144764D-B0D6-47DF-8833-2771A7E0FD32}" presName="sibTrans" presStyleLbl="bgSibTrans2D1" presStyleIdx="0" presStyleCnt="8"/>
      <dgm:spPr/>
    </dgm:pt>
    <dgm:pt modelId="{CB68B04F-2D29-41E3-9544-24AC8CC1E036}" type="pres">
      <dgm:prSet presAssocID="{AAAC1764-282E-46FD-B1EB-FE9FE9E164B6}" presName="compNode" presStyleCnt="0"/>
      <dgm:spPr/>
    </dgm:pt>
    <dgm:pt modelId="{0CE3FDCE-C967-4B5A-92C4-53100BA0F009}" type="pres">
      <dgm:prSet presAssocID="{AAAC1764-282E-46FD-B1EB-FE9FE9E164B6}" presName="dummyConnPt" presStyleCnt="0"/>
      <dgm:spPr/>
    </dgm:pt>
    <dgm:pt modelId="{F266A96A-1D2E-47E0-A55B-70E2DA677D86}" type="pres">
      <dgm:prSet presAssocID="{AAAC1764-282E-46FD-B1EB-FE9FE9E164B6}" presName="node" presStyleLbl="node1" presStyleIdx="1" presStyleCnt="9">
        <dgm:presLayoutVars>
          <dgm:bulletEnabled val="1"/>
        </dgm:presLayoutVars>
      </dgm:prSet>
      <dgm:spPr/>
    </dgm:pt>
    <dgm:pt modelId="{FEE9E1D0-4B45-46DA-ADAE-197831DABB4D}" type="pres">
      <dgm:prSet presAssocID="{A16F0219-9EEC-4C11-A21F-7BB00858D880}" presName="sibTrans" presStyleLbl="bgSibTrans2D1" presStyleIdx="1" presStyleCnt="8"/>
      <dgm:spPr/>
    </dgm:pt>
    <dgm:pt modelId="{9D0AD032-E967-4089-9560-67B79C88B23C}" type="pres">
      <dgm:prSet presAssocID="{30A9740F-02B4-4132-8B93-5668040ED8BC}" presName="compNode" presStyleCnt="0"/>
      <dgm:spPr/>
    </dgm:pt>
    <dgm:pt modelId="{07D0E6E2-EE0B-4759-B4C6-BC00776DD389}" type="pres">
      <dgm:prSet presAssocID="{30A9740F-02B4-4132-8B93-5668040ED8BC}" presName="dummyConnPt" presStyleCnt="0"/>
      <dgm:spPr/>
    </dgm:pt>
    <dgm:pt modelId="{05F4DE27-6E73-4747-8713-3FBDAD9B5D58}" type="pres">
      <dgm:prSet presAssocID="{30A9740F-02B4-4132-8B93-5668040ED8BC}" presName="node" presStyleLbl="node1" presStyleIdx="2" presStyleCnt="9">
        <dgm:presLayoutVars>
          <dgm:bulletEnabled val="1"/>
        </dgm:presLayoutVars>
      </dgm:prSet>
      <dgm:spPr/>
    </dgm:pt>
    <dgm:pt modelId="{C530DC00-A1A5-4ED1-AE20-0B7DC5635D45}" type="pres">
      <dgm:prSet presAssocID="{A020BA3C-C38A-47F7-BA0E-FC731ACBA1A7}" presName="sibTrans" presStyleLbl="bgSibTrans2D1" presStyleIdx="2" presStyleCnt="8"/>
      <dgm:spPr/>
    </dgm:pt>
    <dgm:pt modelId="{ACB176F5-C94C-4C31-8729-9D4D0A380C2D}" type="pres">
      <dgm:prSet presAssocID="{D68D0B47-75C9-4A8C-9FA5-B9E00109B795}" presName="compNode" presStyleCnt="0"/>
      <dgm:spPr/>
    </dgm:pt>
    <dgm:pt modelId="{CBDAB898-7F8A-45D3-A07E-4314DD284B96}" type="pres">
      <dgm:prSet presAssocID="{D68D0B47-75C9-4A8C-9FA5-B9E00109B795}" presName="dummyConnPt" presStyleCnt="0"/>
      <dgm:spPr/>
    </dgm:pt>
    <dgm:pt modelId="{83181195-E03B-4F37-83D4-D62F95366005}" type="pres">
      <dgm:prSet presAssocID="{D68D0B47-75C9-4A8C-9FA5-B9E00109B795}" presName="node" presStyleLbl="node1" presStyleIdx="3" presStyleCnt="9" custLinFactNeighborX="-704" custLinFactNeighborY="-3523">
        <dgm:presLayoutVars>
          <dgm:bulletEnabled val="1"/>
        </dgm:presLayoutVars>
      </dgm:prSet>
      <dgm:spPr/>
    </dgm:pt>
    <dgm:pt modelId="{921DB9B4-7321-450D-A4C3-0A0A1ED51306}" type="pres">
      <dgm:prSet presAssocID="{4C20EE30-57F7-4B70-B849-EAC57B1ED7A9}" presName="sibTrans" presStyleLbl="bgSibTrans2D1" presStyleIdx="3" presStyleCnt="8"/>
      <dgm:spPr/>
    </dgm:pt>
    <dgm:pt modelId="{F67ABC9D-781E-4D54-A9C5-48E4C1B0540D}" type="pres">
      <dgm:prSet presAssocID="{6252118B-1E28-40DC-921B-BFD46F85C8A1}" presName="compNode" presStyleCnt="0"/>
      <dgm:spPr/>
    </dgm:pt>
    <dgm:pt modelId="{66CEEA18-4D98-4F13-A96D-288643DD4EAA}" type="pres">
      <dgm:prSet presAssocID="{6252118B-1E28-40DC-921B-BFD46F85C8A1}" presName="dummyConnPt" presStyleCnt="0"/>
      <dgm:spPr/>
    </dgm:pt>
    <dgm:pt modelId="{381BE8DE-02E2-441A-AB1B-6D65A44D0650}" type="pres">
      <dgm:prSet presAssocID="{6252118B-1E28-40DC-921B-BFD46F85C8A1}" presName="node" presStyleLbl="node1" presStyleIdx="4" presStyleCnt="9">
        <dgm:presLayoutVars>
          <dgm:bulletEnabled val="1"/>
        </dgm:presLayoutVars>
      </dgm:prSet>
      <dgm:spPr/>
    </dgm:pt>
    <dgm:pt modelId="{C5EC3B30-6739-4E88-88CD-E936553FB359}" type="pres">
      <dgm:prSet presAssocID="{A4001FAE-67AC-404E-8E27-3C452431E833}" presName="sibTrans" presStyleLbl="bgSibTrans2D1" presStyleIdx="4" presStyleCnt="8"/>
      <dgm:spPr/>
    </dgm:pt>
    <dgm:pt modelId="{2E97DFEA-38AA-4E06-9C15-556146EA5A6A}" type="pres">
      <dgm:prSet presAssocID="{1CF64AAA-50AD-4AC1-A353-8086D7ED2073}" presName="compNode" presStyleCnt="0"/>
      <dgm:spPr/>
    </dgm:pt>
    <dgm:pt modelId="{6BFD3451-EC0B-4BF0-AB44-8D0C2F361970}" type="pres">
      <dgm:prSet presAssocID="{1CF64AAA-50AD-4AC1-A353-8086D7ED2073}" presName="dummyConnPt" presStyleCnt="0"/>
      <dgm:spPr/>
    </dgm:pt>
    <dgm:pt modelId="{7215B303-7037-4D18-9647-B20AE390236C}" type="pres">
      <dgm:prSet presAssocID="{1CF64AAA-50AD-4AC1-A353-8086D7ED2073}" presName="node" presStyleLbl="node1" presStyleIdx="5" presStyleCnt="9">
        <dgm:presLayoutVars>
          <dgm:bulletEnabled val="1"/>
        </dgm:presLayoutVars>
      </dgm:prSet>
      <dgm:spPr/>
    </dgm:pt>
    <dgm:pt modelId="{55438D31-DB35-4CD9-9704-C724FE554AEB}" type="pres">
      <dgm:prSet presAssocID="{9E74C9EB-A6E2-4BFE-AEA5-D505096F119C}" presName="sibTrans" presStyleLbl="bgSibTrans2D1" presStyleIdx="5" presStyleCnt="8"/>
      <dgm:spPr/>
    </dgm:pt>
    <dgm:pt modelId="{9C5EDEA0-3074-43E3-9940-A29DCB32B6D7}" type="pres">
      <dgm:prSet presAssocID="{D184A756-E3CE-4C37-8624-45074AD85E5B}" presName="compNode" presStyleCnt="0"/>
      <dgm:spPr/>
    </dgm:pt>
    <dgm:pt modelId="{027EF7C6-2111-4994-B82F-3D9C1066A93B}" type="pres">
      <dgm:prSet presAssocID="{D184A756-E3CE-4C37-8624-45074AD85E5B}" presName="dummyConnPt" presStyleCnt="0"/>
      <dgm:spPr/>
    </dgm:pt>
    <dgm:pt modelId="{FA2C3018-7054-4D03-ADDF-ECE27D13F26E}" type="pres">
      <dgm:prSet presAssocID="{D184A756-E3CE-4C37-8624-45074AD85E5B}" presName="node" presStyleLbl="node1" presStyleIdx="6" presStyleCnt="9">
        <dgm:presLayoutVars>
          <dgm:bulletEnabled val="1"/>
        </dgm:presLayoutVars>
      </dgm:prSet>
      <dgm:spPr/>
    </dgm:pt>
    <dgm:pt modelId="{BF7ADE97-E4CD-43CC-8419-BFC9585273A2}" type="pres">
      <dgm:prSet presAssocID="{E1E93399-E013-49C8-B30F-A4F8CE6C8142}" presName="sibTrans" presStyleLbl="bgSibTrans2D1" presStyleIdx="6" presStyleCnt="8"/>
      <dgm:spPr/>
    </dgm:pt>
    <dgm:pt modelId="{5FF3B107-48AB-400B-8D6C-555946D1FA98}" type="pres">
      <dgm:prSet presAssocID="{18E605A4-1128-47D7-993C-FEFD2CE1F340}" presName="compNode" presStyleCnt="0"/>
      <dgm:spPr/>
    </dgm:pt>
    <dgm:pt modelId="{1735AEE5-070B-407A-94DB-653EEB406D35}" type="pres">
      <dgm:prSet presAssocID="{18E605A4-1128-47D7-993C-FEFD2CE1F340}" presName="dummyConnPt" presStyleCnt="0"/>
      <dgm:spPr/>
    </dgm:pt>
    <dgm:pt modelId="{201B0CBE-2F90-45C3-8BD3-BFB100C33EE5}" type="pres">
      <dgm:prSet presAssocID="{18E605A4-1128-47D7-993C-FEFD2CE1F340}" presName="node" presStyleLbl="node1" presStyleIdx="7" presStyleCnt="9">
        <dgm:presLayoutVars>
          <dgm:bulletEnabled val="1"/>
        </dgm:presLayoutVars>
      </dgm:prSet>
      <dgm:spPr/>
    </dgm:pt>
    <dgm:pt modelId="{4B95405A-00F7-4423-AEBA-1C8F3CBAFB64}" type="pres">
      <dgm:prSet presAssocID="{30180F9B-E249-4204-BCC6-002B9218D94B}" presName="sibTrans" presStyleLbl="bgSibTrans2D1" presStyleIdx="7" presStyleCnt="8"/>
      <dgm:spPr/>
    </dgm:pt>
    <dgm:pt modelId="{193BCDB1-48BB-429F-AD7F-76746F213C8D}" type="pres">
      <dgm:prSet presAssocID="{6B9F0DF7-7AC6-48AD-9D66-8FC63D817994}" presName="compNode" presStyleCnt="0"/>
      <dgm:spPr/>
    </dgm:pt>
    <dgm:pt modelId="{82905BB1-3768-47BE-8734-DDF46BE93796}" type="pres">
      <dgm:prSet presAssocID="{6B9F0DF7-7AC6-48AD-9D66-8FC63D817994}" presName="dummyConnPt" presStyleCnt="0"/>
      <dgm:spPr/>
    </dgm:pt>
    <dgm:pt modelId="{3A00CD0C-1623-4D8D-9D0B-64F3FEEE745A}" type="pres">
      <dgm:prSet presAssocID="{6B9F0DF7-7AC6-48AD-9D66-8FC63D817994}" presName="node" presStyleLbl="node1" presStyleIdx="8" presStyleCnt="9">
        <dgm:presLayoutVars>
          <dgm:bulletEnabled val="1"/>
        </dgm:presLayoutVars>
      </dgm:prSet>
      <dgm:spPr/>
    </dgm:pt>
  </dgm:ptLst>
  <dgm:cxnLst>
    <dgm:cxn modelId="{69A69A02-E95D-4548-8F6C-BFF159A552FC}" type="presOf" srcId="{6252118B-1E28-40DC-921B-BFD46F85C8A1}" destId="{381BE8DE-02E2-441A-AB1B-6D65A44D0650}" srcOrd="0" destOrd="0" presId="urn:microsoft.com/office/officeart/2005/8/layout/bProcess4"/>
    <dgm:cxn modelId="{5B61CE09-F889-46C5-8D97-F55B561DC318}" srcId="{C930E07C-8859-45A2-B6DD-7ADA12243B98}" destId="{AAAC1764-282E-46FD-B1EB-FE9FE9E164B6}" srcOrd="1" destOrd="0" parTransId="{40C416D0-D404-41A2-8582-7943DB4B0068}" sibTransId="{A16F0219-9EEC-4C11-A21F-7BB00858D880}"/>
    <dgm:cxn modelId="{F062C41A-53F7-49DA-B819-8E5357A0D572}" type="presOf" srcId="{E1E93399-E013-49C8-B30F-A4F8CE6C8142}" destId="{BF7ADE97-E4CD-43CC-8419-BFC9585273A2}" srcOrd="0" destOrd="0" presId="urn:microsoft.com/office/officeart/2005/8/layout/bProcess4"/>
    <dgm:cxn modelId="{272AB31D-4F51-4717-8A2A-1E08A72F29BB}" srcId="{C930E07C-8859-45A2-B6DD-7ADA12243B98}" destId="{30A9740F-02B4-4132-8B93-5668040ED8BC}" srcOrd="2" destOrd="0" parTransId="{7B3BA3DF-00B8-413C-A0DD-6F915CF18CFA}" sibTransId="{A020BA3C-C38A-47F7-BA0E-FC731ACBA1A7}"/>
    <dgm:cxn modelId="{8557B831-9B17-41EF-8BF1-A3094F47635F}" srcId="{C930E07C-8859-45A2-B6DD-7ADA12243B98}" destId="{A5AC3320-05F5-4422-8E3C-526628C65B9B}" srcOrd="0" destOrd="0" parTransId="{AE7B154E-6562-4E88-BF7C-0889D33EAE6C}" sibTransId="{7144764D-B0D6-47DF-8833-2771A7E0FD32}"/>
    <dgm:cxn modelId="{F6398834-4530-407A-8C55-AE28D1986ECC}" srcId="{C930E07C-8859-45A2-B6DD-7ADA12243B98}" destId="{18E605A4-1128-47D7-993C-FEFD2CE1F340}" srcOrd="7" destOrd="0" parTransId="{78046883-2228-4549-8990-290E19D95B80}" sibTransId="{30180F9B-E249-4204-BCC6-002B9218D94B}"/>
    <dgm:cxn modelId="{9E2EFF5D-9BDB-4D77-B209-866C4521BA1E}" type="presOf" srcId="{6B9F0DF7-7AC6-48AD-9D66-8FC63D817994}" destId="{3A00CD0C-1623-4D8D-9D0B-64F3FEEE745A}" srcOrd="0" destOrd="0" presId="urn:microsoft.com/office/officeart/2005/8/layout/bProcess4"/>
    <dgm:cxn modelId="{DDF42144-FB29-4B11-BEEC-78777930F743}" srcId="{C930E07C-8859-45A2-B6DD-7ADA12243B98}" destId="{6252118B-1E28-40DC-921B-BFD46F85C8A1}" srcOrd="4" destOrd="0" parTransId="{1ED5B198-F1C7-41C9-AC58-C39D3261EA80}" sibTransId="{A4001FAE-67AC-404E-8E27-3C452431E833}"/>
    <dgm:cxn modelId="{7EA97546-322C-404B-8D83-90E85483F8DC}" srcId="{C930E07C-8859-45A2-B6DD-7ADA12243B98}" destId="{6B9F0DF7-7AC6-48AD-9D66-8FC63D817994}" srcOrd="8" destOrd="0" parTransId="{C84F3646-0873-4883-A07F-7550C368AF23}" sibTransId="{CBB9C210-D498-4809-BADF-B4B0CBDC88B6}"/>
    <dgm:cxn modelId="{03967E46-DDCC-4F81-AD09-C420C3D493AB}" type="presOf" srcId="{30180F9B-E249-4204-BCC6-002B9218D94B}" destId="{4B95405A-00F7-4423-AEBA-1C8F3CBAFB64}" srcOrd="0" destOrd="0" presId="urn:microsoft.com/office/officeart/2005/8/layout/bProcess4"/>
    <dgm:cxn modelId="{E98E9448-5D1E-4427-A6DE-EAF0BA1C375D}" type="presOf" srcId="{A020BA3C-C38A-47F7-BA0E-FC731ACBA1A7}" destId="{C530DC00-A1A5-4ED1-AE20-0B7DC5635D45}" srcOrd="0" destOrd="0" presId="urn:microsoft.com/office/officeart/2005/8/layout/bProcess4"/>
    <dgm:cxn modelId="{8587334F-955F-4CBE-A2DB-C3D87E4EBFE0}" type="presOf" srcId="{AAAC1764-282E-46FD-B1EB-FE9FE9E164B6}" destId="{F266A96A-1D2E-47E0-A55B-70E2DA677D86}" srcOrd="0" destOrd="0" presId="urn:microsoft.com/office/officeart/2005/8/layout/bProcess4"/>
    <dgm:cxn modelId="{56A65356-A664-4305-B37A-77918CA933DB}" srcId="{C930E07C-8859-45A2-B6DD-7ADA12243B98}" destId="{D68D0B47-75C9-4A8C-9FA5-B9E00109B795}" srcOrd="3" destOrd="0" parTransId="{2E0F9527-988E-4405-86F0-C530FF58E58F}" sibTransId="{4C20EE30-57F7-4B70-B849-EAC57B1ED7A9}"/>
    <dgm:cxn modelId="{A03A5285-000F-41E1-91E9-2079D679929E}" type="presOf" srcId="{A4001FAE-67AC-404E-8E27-3C452431E833}" destId="{C5EC3B30-6739-4E88-88CD-E936553FB359}" srcOrd="0" destOrd="0" presId="urn:microsoft.com/office/officeart/2005/8/layout/bProcess4"/>
    <dgm:cxn modelId="{DCBE128B-B3F5-4623-A21D-99896784278F}" srcId="{C930E07C-8859-45A2-B6DD-7ADA12243B98}" destId="{1CF64AAA-50AD-4AC1-A353-8086D7ED2073}" srcOrd="5" destOrd="0" parTransId="{2A5CF5D0-1456-4C7B-B6D0-14A47B1330C5}" sibTransId="{9E74C9EB-A6E2-4BFE-AEA5-D505096F119C}"/>
    <dgm:cxn modelId="{4B6F9FA0-FBDA-43F8-B771-A82DB4BFC13F}" type="presOf" srcId="{1CF64AAA-50AD-4AC1-A353-8086D7ED2073}" destId="{7215B303-7037-4D18-9647-B20AE390236C}" srcOrd="0" destOrd="0" presId="urn:microsoft.com/office/officeart/2005/8/layout/bProcess4"/>
    <dgm:cxn modelId="{98A693A1-B403-4FF1-A7A8-9E600D0B0B00}" type="presOf" srcId="{7144764D-B0D6-47DF-8833-2771A7E0FD32}" destId="{828B6624-19EF-4A09-BC6F-561143513D2C}" srcOrd="0" destOrd="0" presId="urn:microsoft.com/office/officeart/2005/8/layout/bProcess4"/>
    <dgm:cxn modelId="{1203F4AE-784D-47D0-9F08-72A81762F049}" type="presOf" srcId="{30A9740F-02B4-4132-8B93-5668040ED8BC}" destId="{05F4DE27-6E73-4747-8713-3FBDAD9B5D58}" srcOrd="0" destOrd="0" presId="urn:microsoft.com/office/officeart/2005/8/layout/bProcess4"/>
    <dgm:cxn modelId="{6E452DBA-CE9F-47D1-8ACD-67EA4D35694E}" type="presOf" srcId="{18E605A4-1128-47D7-993C-FEFD2CE1F340}" destId="{201B0CBE-2F90-45C3-8BD3-BFB100C33EE5}" srcOrd="0" destOrd="0" presId="urn:microsoft.com/office/officeart/2005/8/layout/bProcess4"/>
    <dgm:cxn modelId="{25D434BE-FC43-4AE2-A797-F96E6B844ADC}" type="presOf" srcId="{A16F0219-9EEC-4C11-A21F-7BB00858D880}" destId="{FEE9E1D0-4B45-46DA-ADAE-197831DABB4D}" srcOrd="0" destOrd="0" presId="urn:microsoft.com/office/officeart/2005/8/layout/bProcess4"/>
    <dgm:cxn modelId="{3C2992C3-3AF9-41EE-8FB8-EDC2BC96006A}" type="presOf" srcId="{4C20EE30-57F7-4B70-B849-EAC57B1ED7A9}" destId="{921DB9B4-7321-450D-A4C3-0A0A1ED51306}" srcOrd="0" destOrd="0" presId="urn:microsoft.com/office/officeart/2005/8/layout/bProcess4"/>
    <dgm:cxn modelId="{316803D5-F046-4998-9F3C-2CF123B3D154}" type="presOf" srcId="{A5AC3320-05F5-4422-8E3C-526628C65B9B}" destId="{74AD67BF-9B3F-4387-9C48-012423B42B3E}" srcOrd="0" destOrd="0" presId="urn:microsoft.com/office/officeart/2005/8/layout/bProcess4"/>
    <dgm:cxn modelId="{9289F2D8-9B2E-4518-A743-6EB248F9AF95}" srcId="{C930E07C-8859-45A2-B6DD-7ADA12243B98}" destId="{D184A756-E3CE-4C37-8624-45074AD85E5B}" srcOrd="6" destOrd="0" parTransId="{F774E6A2-B827-46DE-952D-F7EC358CB570}" sibTransId="{E1E93399-E013-49C8-B30F-A4F8CE6C8142}"/>
    <dgm:cxn modelId="{5F5DCFE3-8E88-419F-B06F-0C4CA8CAEE4F}" type="presOf" srcId="{9E74C9EB-A6E2-4BFE-AEA5-D505096F119C}" destId="{55438D31-DB35-4CD9-9704-C724FE554AEB}" srcOrd="0" destOrd="0" presId="urn:microsoft.com/office/officeart/2005/8/layout/bProcess4"/>
    <dgm:cxn modelId="{F96672EE-B6AA-4075-83D5-326528111204}" type="presOf" srcId="{C930E07C-8859-45A2-B6DD-7ADA12243B98}" destId="{F3852368-2C52-456D-AE2F-305882BB9DA3}" srcOrd="0" destOrd="0" presId="urn:microsoft.com/office/officeart/2005/8/layout/bProcess4"/>
    <dgm:cxn modelId="{E16065F5-82E6-4B36-8996-EA8E61439994}" type="presOf" srcId="{D68D0B47-75C9-4A8C-9FA5-B9E00109B795}" destId="{83181195-E03B-4F37-83D4-D62F95366005}" srcOrd="0" destOrd="0" presId="urn:microsoft.com/office/officeart/2005/8/layout/bProcess4"/>
    <dgm:cxn modelId="{EC7269FF-4122-45EA-A859-F47635AFA103}" type="presOf" srcId="{D184A756-E3CE-4C37-8624-45074AD85E5B}" destId="{FA2C3018-7054-4D03-ADDF-ECE27D13F26E}" srcOrd="0" destOrd="0" presId="urn:microsoft.com/office/officeart/2005/8/layout/bProcess4"/>
    <dgm:cxn modelId="{EFF2D2D7-6520-407F-8FDA-57EAD35D3D44}" type="presParOf" srcId="{F3852368-2C52-456D-AE2F-305882BB9DA3}" destId="{10CBEF57-FFF2-4015-A5B9-8283B8ECE334}" srcOrd="0" destOrd="0" presId="urn:microsoft.com/office/officeart/2005/8/layout/bProcess4"/>
    <dgm:cxn modelId="{148BA9DC-7F3F-49ED-B9F8-9847EDF02159}" type="presParOf" srcId="{10CBEF57-FFF2-4015-A5B9-8283B8ECE334}" destId="{E6A113CE-E209-486F-A661-44031952F343}" srcOrd="0" destOrd="0" presId="urn:microsoft.com/office/officeart/2005/8/layout/bProcess4"/>
    <dgm:cxn modelId="{0F4874E5-CF68-4789-BED7-5B71A2C66214}" type="presParOf" srcId="{10CBEF57-FFF2-4015-A5B9-8283B8ECE334}" destId="{74AD67BF-9B3F-4387-9C48-012423B42B3E}" srcOrd="1" destOrd="0" presId="urn:microsoft.com/office/officeart/2005/8/layout/bProcess4"/>
    <dgm:cxn modelId="{83954D3D-FB40-4BD6-8D59-CA3AE3A74AF8}" type="presParOf" srcId="{F3852368-2C52-456D-AE2F-305882BB9DA3}" destId="{828B6624-19EF-4A09-BC6F-561143513D2C}" srcOrd="1" destOrd="0" presId="urn:microsoft.com/office/officeart/2005/8/layout/bProcess4"/>
    <dgm:cxn modelId="{3F9AE0A4-CBC6-4F9D-AA5A-6A520914B389}" type="presParOf" srcId="{F3852368-2C52-456D-AE2F-305882BB9DA3}" destId="{CB68B04F-2D29-41E3-9544-24AC8CC1E036}" srcOrd="2" destOrd="0" presId="urn:microsoft.com/office/officeart/2005/8/layout/bProcess4"/>
    <dgm:cxn modelId="{1F80ABAA-3DF0-40EB-BFE4-CB30DF4DCA86}" type="presParOf" srcId="{CB68B04F-2D29-41E3-9544-24AC8CC1E036}" destId="{0CE3FDCE-C967-4B5A-92C4-53100BA0F009}" srcOrd="0" destOrd="0" presId="urn:microsoft.com/office/officeart/2005/8/layout/bProcess4"/>
    <dgm:cxn modelId="{FDC75FEA-FF3C-489E-B004-91BFB639C182}" type="presParOf" srcId="{CB68B04F-2D29-41E3-9544-24AC8CC1E036}" destId="{F266A96A-1D2E-47E0-A55B-70E2DA677D86}" srcOrd="1" destOrd="0" presId="urn:microsoft.com/office/officeart/2005/8/layout/bProcess4"/>
    <dgm:cxn modelId="{4216ED4B-5956-4CCF-BFE3-A9A0060D843D}" type="presParOf" srcId="{F3852368-2C52-456D-AE2F-305882BB9DA3}" destId="{FEE9E1D0-4B45-46DA-ADAE-197831DABB4D}" srcOrd="3" destOrd="0" presId="urn:microsoft.com/office/officeart/2005/8/layout/bProcess4"/>
    <dgm:cxn modelId="{ACA0D138-74C4-4E0E-9DEB-34587220B69C}" type="presParOf" srcId="{F3852368-2C52-456D-AE2F-305882BB9DA3}" destId="{9D0AD032-E967-4089-9560-67B79C88B23C}" srcOrd="4" destOrd="0" presId="urn:microsoft.com/office/officeart/2005/8/layout/bProcess4"/>
    <dgm:cxn modelId="{9BB5AE37-042B-49BB-9A79-BA70066B855F}" type="presParOf" srcId="{9D0AD032-E967-4089-9560-67B79C88B23C}" destId="{07D0E6E2-EE0B-4759-B4C6-BC00776DD389}" srcOrd="0" destOrd="0" presId="urn:microsoft.com/office/officeart/2005/8/layout/bProcess4"/>
    <dgm:cxn modelId="{C54CE754-08CB-4F16-A4D6-D9F1CC5896BB}" type="presParOf" srcId="{9D0AD032-E967-4089-9560-67B79C88B23C}" destId="{05F4DE27-6E73-4747-8713-3FBDAD9B5D58}" srcOrd="1" destOrd="0" presId="urn:microsoft.com/office/officeart/2005/8/layout/bProcess4"/>
    <dgm:cxn modelId="{B12C9B23-EFAB-4A81-8076-C20F14EFA0BA}" type="presParOf" srcId="{F3852368-2C52-456D-AE2F-305882BB9DA3}" destId="{C530DC00-A1A5-4ED1-AE20-0B7DC5635D45}" srcOrd="5" destOrd="0" presId="urn:microsoft.com/office/officeart/2005/8/layout/bProcess4"/>
    <dgm:cxn modelId="{13D331FF-FA5A-4104-9F67-31FF72A815DC}" type="presParOf" srcId="{F3852368-2C52-456D-AE2F-305882BB9DA3}" destId="{ACB176F5-C94C-4C31-8729-9D4D0A380C2D}" srcOrd="6" destOrd="0" presId="urn:microsoft.com/office/officeart/2005/8/layout/bProcess4"/>
    <dgm:cxn modelId="{3242147B-493B-4A3A-8153-DBAE18450A4A}" type="presParOf" srcId="{ACB176F5-C94C-4C31-8729-9D4D0A380C2D}" destId="{CBDAB898-7F8A-45D3-A07E-4314DD284B96}" srcOrd="0" destOrd="0" presId="urn:microsoft.com/office/officeart/2005/8/layout/bProcess4"/>
    <dgm:cxn modelId="{7AF1DD33-9F22-44DE-AFB3-A303E95EEBBA}" type="presParOf" srcId="{ACB176F5-C94C-4C31-8729-9D4D0A380C2D}" destId="{83181195-E03B-4F37-83D4-D62F95366005}" srcOrd="1" destOrd="0" presId="urn:microsoft.com/office/officeart/2005/8/layout/bProcess4"/>
    <dgm:cxn modelId="{94E3A069-A516-4AF1-BB90-38D23E1F14AA}" type="presParOf" srcId="{F3852368-2C52-456D-AE2F-305882BB9DA3}" destId="{921DB9B4-7321-450D-A4C3-0A0A1ED51306}" srcOrd="7" destOrd="0" presId="urn:microsoft.com/office/officeart/2005/8/layout/bProcess4"/>
    <dgm:cxn modelId="{B7AF10F4-166A-4BB1-9DAC-84FA562DF405}" type="presParOf" srcId="{F3852368-2C52-456D-AE2F-305882BB9DA3}" destId="{F67ABC9D-781E-4D54-A9C5-48E4C1B0540D}" srcOrd="8" destOrd="0" presId="urn:microsoft.com/office/officeart/2005/8/layout/bProcess4"/>
    <dgm:cxn modelId="{6E5EBFF7-9A60-4553-A64B-F319AA008F33}" type="presParOf" srcId="{F67ABC9D-781E-4D54-A9C5-48E4C1B0540D}" destId="{66CEEA18-4D98-4F13-A96D-288643DD4EAA}" srcOrd="0" destOrd="0" presId="urn:microsoft.com/office/officeart/2005/8/layout/bProcess4"/>
    <dgm:cxn modelId="{6EABCED4-EA37-48BC-9AB9-3BBAF8DE8676}" type="presParOf" srcId="{F67ABC9D-781E-4D54-A9C5-48E4C1B0540D}" destId="{381BE8DE-02E2-441A-AB1B-6D65A44D0650}" srcOrd="1" destOrd="0" presId="urn:microsoft.com/office/officeart/2005/8/layout/bProcess4"/>
    <dgm:cxn modelId="{DA9F460D-6C5E-4096-9930-BE3EC05664D3}" type="presParOf" srcId="{F3852368-2C52-456D-AE2F-305882BB9DA3}" destId="{C5EC3B30-6739-4E88-88CD-E936553FB359}" srcOrd="9" destOrd="0" presId="urn:microsoft.com/office/officeart/2005/8/layout/bProcess4"/>
    <dgm:cxn modelId="{43ABFB70-82BD-4BAF-943D-179B0709BDCE}" type="presParOf" srcId="{F3852368-2C52-456D-AE2F-305882BB9DA3}" destId="{2E97DFEA-38AA-4E06-9C15-556146EA5A6A}" srcOrd="10" destOrd="0" presId="urn:microsoft.com/office/officeart/2005/8/layout/bProcess4"/>
    <dgm:cxn modelId="{F41714AF-3505-44B9-87D0-CD6B1AF6FF90}" type="presParOf" srcId="{2E97DFEA-38AA-4E06-9C15-556146EA5A6A}" destId="{6BFD3451-EC0B-4BF0-AB44-8D0C2F361970}" srcOrd="0" destOrd="0" presId="urn:microsoft.com/office/officeart/2005/8/layout/bProcess4"/>
    <dgm:cxn modelId="{0A3F527E-289C-41B7-820E-6A3CF78E7030}" type="presParOf" srcId="{2E97DFEA-38AA-4E06-9C15-556146EA5A6A}" destId="{7215B303-7037-4D18-9647-B20AE390236C}" srcOrd="1" destOrd="0" presId="urn:microsoft.com/office/officeart/2005/8/layout/bProcess4"/>
    <dgm:cxn modelId="{F8C3C7EF-D3F4-4B3F-8195-A4B0E3BD1976}" type="presParOf" srcId="{F3852368-2C52-456D-AE2F-305882BB9DA3}" destId="{55438D31-DB35-4CD9-9704-C724FE554AEB}" srcOrd="11" destOrd="0" presId="urn:microsoft.com/office/officeart/2005/8/layout/bProcess4"/>
    <dgm:cxn modelId="{3C2510CA-7CE7-4624-B2B3-A509A79221A8}" type="presParOf" srcId="{F3852368-2C52-456D-AE2F-305882BB9DA3}" destId="{9C5EDEA0-3074-43E3-9940-A29DCB32B6D7}" srcOrd="12" destOrd="0" presId="urn:microsoft.com/office/officeart/2005/8/layout/bProcess4"/>
    <dgm:cxn modelId="{5B468667-878A-4ACA-86D5-FAAFDBBF0424}" type="presParOf" srcId="{9C5EDEA0-3074-43E3-9940-A29DCB32B6D7}" destId="{027EF7C6-2111-4994-B82F-3D9C1066A93B}" srcOrd="0" destOrd="0" presId="urn:microsoft.com/office/officeart/2005/8/layout/bProcess4"/>
    <dgm:cxn modelId="{FCF9DDEE-C200-4872-882E-E0E98194BCE1}" type="presParOf" srcId="{9C5EDEA0-3074-43E3-9940-A29DCB32B6D7}" destId="{FA2C3018-7054-4D03-ADDF-ECE27D13F26E}" srcOrd="1" destOrd="0" presId="urn:microsoft.com/office/officeart/2005/8/layout/bProcess4"/>
    <dgm:cxn modelId="{F5121382-3587-4860-8D27-11DD7CC3AB96}" type="presParOf" srcId="{F3852368-2C52-456D-AE2F-305882BB9DA3}" destId="{BF7ADE97-E4CD-43CC-8419-BFC9585273A2}" srcOrd="13" destOrd="0" presId="urn:microsoft.com/office/officeart/2005/8/layout/bProcess4"/>
    <dgm:cxn modelId="{E5824F56-35DC-4469-B3D8-8BA00AA29290}" type="presParOf" srcId="{F3852368-2C52-456D-AE2F-305882BB9DA3}" destId="{5FF3B107-48AB-400B-8D6C-555946D1FA98}" srcOrd="14" destOrd="0" presId="urn:microsoft.com/office/officeart/2005/8/layout/bProcess4"/>
    <dgm:cxn modelId="{11CE7599-0271-4B72-890B-21CC89E16D9D}" type="presParOf" srcId="{5FF3B107-48AB-400B-8D6C-555946D1FA98}" destId="{1735AEE5-070B-407A-94DB-653EEB406D35}" srcOrd="0" destOrd="0" presId="urn:microsoft.com/office/officeart/2005/8/layout/bProcess4"/>
    <dgm:cxn modelId="{03DE197B-DF1E-415B-871C-60FCB7CE7F5F}" type="presParOf" srcId="{5FF3B107-48AB-400B-8D6C-555946D1FA98}" destId="{201B0CBE-2F90-45C3-8BD3-BFB100C33EE5}" srcOrd="1" destOrd="0" presId="urn:microsoft.com/office/officeart/2005/8/layout/bProcess4"/>
    <dgm:cxn modelId="{499B34C3-5207-4D34-A15C-E0EAD12DEF19}" type="presParOf" srcId="{F3852368-2C52-456D-AE2F-305882BB9DA3}" destId="{4B95405A-00F7-4423-AEBA-1C8F3CBAFB64}" srcOrd="15" destOrd="0" presId="urn:microsoft.com/office/officeart/2005/8/layout/bProcess4"/>
    <dgm:cxn modelId="{4FB54930-49A2-4097-833B-3AA09DF4D64C}" type="presParOf" srcId="{F3852368-2C52-456D-AE2F-305882BB9DA3}" destId="{193BCDB1-48BB-429F-AD7F-76746F213C8D}" srcOrd="16" destOrd="0" presId="urn:microsoft.com/office/officeart/2005/8/layout/bProcess4"/>
    <dgm:cxn modelId="{B3D1ADC9-A903-46F1-88BA-5948221775DB}" type="presParOf" srcId="{193BCDB1-48BB-429F-AD7F-76746F213C8D}" destId="{82905BB1-3768-47BE-8734-DDF46BE93796}" srcOrd="0" destOrd="0" presId="urn:microsoft.com/office/officeart/2005/8/layout/bProcess4"/>
    <dgm:cxn modelId="{EBB53BDA-B2D8-4954-98D9-7DC9EABD452C}" type="presParOf" srcId="{193BCDB1-48BB-429F-AD7F-76746F213C8D}" destId="{3A00CD0C-1623-4D8D-9D0B-64F3FEEE745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FF59B-4726-412B-A257-15E9086B146B}">
      <dsp:nvSpPr>
        <dsp:cNvPr id="0" name=""/>
        <dsp:cNvSpPr/>
      </dsp:nvSpPr>
      <dsp:spPr>
        <a:xfrm>
          <a:off x="1699614" y="478"/>
          <a:ext cx="1103759" cy="71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Narrow" panose="020B0606020202030204" pitchFamily="34" charset="0"/>
            </a:rPr>
            <a:t>Mail received</a:t>
          </a:r>
        </a:p>
      </dsp:txBody>
      <dsp:txXfrm>
        <a:off x="1734637" y="35501"/>
        <a:ext cx="1033713" cy="647397"/>
      </dsp:txXfrm>
    </dsp:sp>
    <dsp:sp modelId="{0524B1DC-A701-4896-87E2-CEA690E2161C}">
      <dsp:nvSpPr>
        <dsp:cNvPr id="0" name=""/>
        <dsp:cNvSpPr/>
      </dsp:nvSpPr>
      <dsp:spPr>
        <a:xfrm>
          <a:off x="1067125" y="359200"/>
          <a:ext cx="2368737" cy="2368737"/>
        </a:xfrm>
        <a:custGeom>
          <a:avLst/>
          <a:gdLst/>
          <a:ahLst/>
          <a:cxnLst/>
          <a:rect l="0" t="0" r="0" b="0"/>
          <a:pathLst>
            <a:path>
              <a:moveTo>
                <a:pt x="1888339" y="231922"/>
              </a:moveTo>
              <a:arcTo wR="1184368" hR="1184368" stAng="18388129" swAng="1632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C06F8-4DCF-46AD-9844-C018A3D6FCEF}">
      <dsp:nvSpPr>
        <dsp:cNvPr id="0" name=""/>
        <dsp:cNvSpPr/>
      </dsp:nvSpPr>
      <dsp:spPr>
        <a:xfrm>
          <a:off x="2883983" y="1184847"/>
          <a:ext cx="1103759" cy="71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Narrow" panose="020B0606020202030204" pitchFamily="34" charset="0"/>
            </a:rPr>
            <a:t>User Action</a:t>
          </a:r>
          <a:endParaRPr lang="en-IN" sz="1200" kern="1200" dirty="0">
            <a:latin typeface="Arial Narrow" panose="020B0606020202030204" pitchFamily="34" charset="0"/>
          </a:endParaRPr>
        </a:p>
      </dsp:txBody>
      <dsp:txXfrm>
        <a:off x="2919006" y="1219870"/>
        <a:ext cx="1033713" cy="647397"/>
      </dsp:txXfrm>
    </dsp:sp>
    <dsp:sp modelId="{85053827-0292-4C83-A9CB-6D2A8BF08B5C}">
      <dsp:nvSpPr>
        <dsp:cNvPr id="0" name=""/>
        <dsp:cNvSpPr/>
      </dsp:nvSpPr>
      <dsp:spPr>
        <a:xfrm>
          <a:off x="1067125" y="359200"/>
          <a:ext cx="2368737" cy="2368737"/>
        </a:xfrm>
        <a:custGeom>
          <a:avLst/>
          <a:gdLst/>
          <a:ahLst/>
          <a:cxnLst/>
          <a:rect l="0" t="0" r="0" b="0"/>
          <a:pathLst>
            <a:path>
              <a:moveTo>
                <a:pt x="2245896" y="1709619"/>
              </a:moveTo>
              <a:arcTo wR="1184368" hR="1184368" stAng="1579590" swAng="1632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4108-85E5-47DA-8D37-4E81E58EDCC2}">
      <dsp:nvSpPr>
        <dsp:cNvPr id="0" name=""/>
        <dsp:cNvSpPr/>
      </dsp:nvSpPr>
      <dsp:spPr>
        <a:xfrm>
          <a:off x="1699614" y="2369215"/>
          <a:ext cx="1103759" cy="71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Narrow" panose="020B0606020202030204" pitchFamily="34" charset="0"/>
            </a:rPr>
            <a:t>Viewing an email within a given time span</a:t>
          </a:r>
          <a:endParaRPr lang="en-IN" sz="1200" kern="1200" dirty="0">
            <a:latin typeface="Arial Narrow" panose="020B0606020202030204" pitchFamily="34" charset="0"/>
          </a:endParaRPr>
        </a:p>
      </dsp:txBody>
      <dsp:txXfrm>
        <a:off x="1734637" y="2404238"/>
        <a:ext cx="1033713" cy="647397"/>
      </dsp:txXfrm>
    </dsp:sp>
    <dsp:sp modelId="{02AE4E78-8EC6-48CB-B0F7-2A84E0E4A04F}">
      <dsp:nvSpPr>
        <dsp:cNvPr id="0" name=""/>
        <dsp:cNvSpPr/>
      </dsp:nvSpPr>
      <dsp:spPr>
        <a:xfrm>
          <a:off x="1067125" y="359200"/>
          <a:ext cx="2368737" cy="2368737"/>
        </a:xfrm>
        <a:custGeom>
          <a:avLst/>
          <a:gdLst/>
          <a:ahLst/>
          <a:cxnLst/>
          <a:rect l="0" t="0" r="0" b="0"/>
          <a:pathLst>
            <a:path>
              <a:moveTo>
                <a:pt x="480397" y="2136814"/>
              </a:moveTo>
              <a:arcTo wR="1184368" hR="1184368" stAng="7588129" swAng="1632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23347-A5C6-4A7C-A2D1-19FCC5F1CA33}">
      <dsp:nvSpPr>
        <dsp:cNvPr id="0" name=""/>
        <dsp:cNvSpPr/>
      </dsp:nvSpPr>
      <dsp:spPr>
        <a:xfrm>
          <a:off x="515245" y="1184847"/>
          <a:ext cx="1103759" cy="71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Narrow" panose="020B0606020202030204" pitchFamily="34" charset="0"/>
            </a:rPr>
            <a:t>Admins Action according to Users Action</a:t>
          </a:r>
          <a:endParaRPr lang="en-IN" sz="1200" kern="1200" dirty="0">
            <a:latin typeface="Arial Narrow" panose="020B0606020202030204" pitchFamily="34" charset="0"/>
          </a:endParaRPr>
        </a:p>
      </dsp:txBody>
      <dsp:txXfrm>
        <a:off x="550268" y="1219870"/>
        <a:ext cx="1033713" cy="647397"/>
      </dsp:txXfrm>
    </dsp:sp>
    <dsp:sp modelId="{CB888F0B-1BEA-431A-A8E0-120CB73C3C6E}">
      <dsp:nvSpPr>
        <dsp:cNvPr id="0" name=""/>
        <dsp:cNvSpPr/>
      </dsp:nvSpPr>
      <dsp:spPr>
        <a:xfrm>
          <a:off x="1067125" y="359200"/>
          <a:ext cx="2368737" cy="2368737"/>
        </a:xfrm>
        <a:custGeom>
          <a:avLst/>
          <a:gdLst/>
          <a:ahLst/>
          <a:cxnLst/>
          <a:rect l="0" t="0" r="0" b="0"/>
          <a:pathLst>
            <a:path>
              <a:moveTo>
                <a:pt x="122841" y="659118"/>
              </a:moveTo>
              <a:arcTo wR="1184368" hR="1184368" stAng="12379590" swAng="1632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6624-19EF-4A09-BC6F-561143513D2C}">
      <dsp:nvSpPr>
        <dsp:cNvPr id="0" name=""/>
        <dsp:cNvSpPr/>
      </dsp:nvSpPr>
      <dsp:spPr>
        <a:xfrm rot="5400000">
          <a:off x="-202183" y="822415"/>
          <a:ext cx="90845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67BF-9B3F-4387-9C48-012423B42B3E}">
      <dsp:nvSpPr>
        <dsp:cNvPr id="0" name=""/>
        <dsp:cNvSpPr/>
      </dsp:nvSpPr>
      <dsp:spPr>
        <a:xfrm>
          <a:off x="2256" y="235922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Data Processing: Apache Spark 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23772" y="257438"/>
        <a:ext cx="1181346" cy="691594"/>
      </dsp:txXfrm>
    </dsp:sp>
    <dsp:sp modelId="{FEE9E1D0-4B45-46DA-ADAE-197831DABB4D}">
      <dsp:nvSpPr>
        <dsp:cNvPr id="0" name=""/>
        <dsp:cNvSpPr/>
      </dsp:nvSpPr>
      <dsp:spPr>
        <a:xfrm rot="5400000">
          <a:off x="-202183" y="1740699"/>
          <a:ext cx="90845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6A96A-1D2E-47E0-A55B-70E2DA677D86}">
      <dsp:nvSpPr>
        <dsp:cNvPr id="0" name=""/>
        <dsp:cNvSpPr/>
      </dsp:nvSpPr>
      <dsp:spPr>
        <a:xfrm>
          <a:off x="2256" y="1154206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Data Storage: MongoDB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23772" y="1175722"/>
        <a:ext cx="1181346" cy="691594"/>
      </dsp:txXfrm>
    </dsp:sp>
    <dsp:sp modelId="{C530DC00-A1A5-4ED1-AE20-0B7DC5635D45}">
      <dsp:nvSpPr>
        <dsp:cNvPr id="0" name=""/>
        <dsp:cNvSpPr/>
      </dsp:nvSpPr>
      <dsp:spPr>
        <a:xfrm rot="21555367">
          <a:off x="256889" y="2189357"/>
          <a:ext cx="1615026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4DE27-6E73-4747-8713-3FBDAD9B5D58}">
      <dsp:nvSpPr>
        <dsp:cNvPr id="0" name=""/>
        <dsp:cNvSpPr/>
      </dsp:nvSpPr>
      <dsp:spPr>
        <a:xfrm>
          <a:off x="2256" y="2072490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Machine</a:t>
          </a:r>
          <a:r>
            <a:rPr lang="en-US" sz="1300" kern="1200" baseline="0" dirty="0">
              <a:latin typeface="Arial Narrow" panose="020B0606020202030204" pitchFamily="34" charset="0"/>
            </a:rPr>
            <a:t> Learning: Scikit - learn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23772" y="2094006"/>
        <a:ext cx="1181346" cy="691594"/>
      </dsp:txXfrm>
    </dsp:sp>
    <dsp:sp modelId="{921DB9B4-7321-450D-A4C3-0A0A1ED51306}">
      <dsp:nvSpPr>
        <dsp:cNvPr id="0" name=""/>
        <dsp:cNvSpPr/>
      </dsp:nvSpPr>
      <dsp:spPr>
        <a:xfrm rot="16214357">
          <a:off x="1434865" y="1730215"/>
          <a:ext cx="88749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1195-E03B-4F37-83D4-D62F95366005}">
      <dsp:nvSpPr>
        <dsp:cNvPr id="0" name=""/>
        <dsp:cNvSpPr/>
      </dsp:nvSpPr>
      <dsp:spPr>
        <a:xfrm>
          <a:off x="1622059" y="2046609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Messaging System: RabbitMQ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1643575" y="2068125"/>
        <a:ext cx="1181346" cy="691594"/>
      </dsp:txXfrm>
    </dsp:sp>
    <dsp:sp modelId="{C5EC3B30-6739-4E88-88CD-E936553FB359}">
      <dsp:nvSpPr>
        <dsp:cNvPr id="0" name=""/>
        <dsp:cNvSpPr/>
      </dsp:nvSpPr>
      <dsp:spPr>
        <a:xfrm rot="16200000">
          <a:off x="1426238" y="822415"/>
          <a:ext cx="90845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E8DE-02E2-441A-AB1B-6D65A44D0650}">
      <dsp:nvSpPr>
        <dsp:cNvPr id="0" name=""/>
        <dsp:cNvSpPr/>
      </dsp:nvSpPr>
      <dsp:spPr>
        <a:xfrm>
          <a:off x="1630678" y="1154206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Web framework: Flask, Django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1652194" y="1175722"/>
        <a:ext cx="1181346" cy="691594"/>
      </dsp:txXfrm>
    </dsp:sp>
    <dsp:sp modelId="{55438D31-DB35-4CD9-9704-C724FE554AEB}">
      <dsp:nvSpPr>
        <dsp:cNvPr id="0" name=""/>
        <dsp:cNvSpPr/>
      </dsp:nvSpPr>
      <dsp:spPr>
        <a:xfrm>
          <a:off x="1885380" y="363273"/>
          <a:ext cx="1618596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5B303-7037-4D18-9647-B20AE390236C}">
      <dsp:nvSpPr>
        <dsp:cNvPr id="0" name=""/>
        <dsp:cNvSpPr/>
      </dsp:nvSpPr>
      <dsp:spPr>
        <a:xfrm>
          <a:off x="1630678" y="235922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Programming</a:t>
          </a:r>
          <a:r>
            <a:rPr lang="en-US" sz="1300" kern="1200" baseline="0" dirty="0">
              <a:latin typeface="Arial Narrow" panose="020B0606020202030204" pitchFamily="34" charset="0"/>
            </a:rPr>
            <a:t> Language: Python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1652194" y="257438"/>
        <a:ext cx="1181346" cy="691594"/>
      </dsp:txXfrm>
    </dsp:sp>
    <dsp:sp modelId="{BF7ADE97-E4CD-43CC-8419-BFC9585273A2}">
      <dsp:nvSpPr>
        <dsp:cNvPr id="0" name=""/>
        <dsp:cNvSpPr/>
      </dsp:nvSpPr>
      <dsp:spPr>
        <a:xfrm rot="5400000">
          <a:off x="3054661" y="822415"/>
          <a:ext cx="90845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C3018-7054-4D03-ADDF-ECE27D13F26E}">
      <dsp:nvSpPr>
        <dsp:cNvPr id="0" name=""/>
        <dsp:cNvSpPr/>
      </dsp:nvSpPr>
      <dsp:spPr>
        <a:xfrm>
          <a:off x="3259101" y="235922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Cloud platforms: Amazon Web Services(AWS)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3280617" y="257438"/>
        <a:ext cx="1181346" cy="691594"/>
      </dsp:txXfrm>
    </dsp:sp>
    <dsp:sp modelId="{4B95405A-00F7-4423-AEBA-1C8F3CBAFB64}">
      <dsp:nvSpPr>
        <dsp:cNvPr id="0" name=""/>
        <dsp:cNvSpPr/>
      </dsp:nvSpPr>
      <dsp:spPr>
        <a:xfrm rot="5400000">
          <a:off x="3054661" y="1740699"/>
          <a:ext cx="908457" cy="1101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B0CBE-2F90-45C3-8BD3-BFB100C33EE5}">
      <dsp:nvSpPr>
        <dsp:cNvPr id="0" name=""/>
        <dsp:cNvSpPr/>
      </dsp:nvSpPr>
      <dsp:spPr>
        <a:xfrm>
          <a:off x="3259101" y="1154206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Visualization and dashboarding: Tableau, </a:t>
          </a:r>
          <a:r>
            <a:rPr lang="en-US" sz="1300" kern="1200" dirty="0" err="1">
              <a:latin typeface="Arial Narrow" panose="020B0606020202030204" pitchFamily="34" charset="0"/>
            </a:rPr>
            <a:t>PowerBI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3280617" y="1175722"/>
        <a:ext cx="1181346" cy="691594"/>
      </dsp:txXfrm>
    </dsp:sp>
    <dsp:sp modelId="{3A00CD0C-1623-4D8D-9D0B-64F3FEEE745A}">
      <dsp:nvSpPr>
        <dsp:cNvPr id="0" name=""/>
        <dsp:cNvSpPr/>
      </dsp:nvSpPr>
      <dsp:spPr>
        <a:xfrm>
          <a:off x="3259101" y="2072490"/>
          <a:ext cx="1224378" cy="734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 Narrow" panose="020B0606020202030204" pitchFamily="34" charset="0"/>
            </a:rPr>
            <a:t>DevOps</a:t>
          </a:r>
          <a:r>
            <a:rPr lang="en-US" sz="1300" kern="1200" baseline="0" dirty="0">
              <a:latin typeface="Arial Narrow" panose="020B0606020202030204" pitchFamily="34" charset="0"/>
            </a:rPr>
            <a:t> and Automation: Kubernetes</a:t>
          </a:r>
          <a:endParaRPr lang="en-IN" sz="1300" kern="1200" dirty="0">
            <a:latin typeface="Arial Narrow" panose="020B0606020202030204" pitchFamily="34" charset="0"/>
          </a:endParaRPr>
        </a:p>
      </dsp:txBody>
      <dsp:txXfrm>
        <a:off x="3280617" y="2094006"/>
        <a:ext cx="1181346" cy="69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9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0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5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3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4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1B6D-42AC-4DE1-A486-358CF1E96B9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EAF0-1825-4FD4-9261-EAA9BB7D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7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00504F-29B6-4D23-90CD-3EDD3711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2" y="239939"/>
            <a:ext cx="920103" cy="1126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EC3DF-D4D7-44FC-AAD8-E3972E12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18" y="80147"/>
            <a:ext cx="2007461" cy="104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9EC36-EEC8-4B77-B36A-8F17B35B6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98" t="26256" r="26732" b="26154"/>
          <a:stretch/>
        </p:blipFill>
        <p:spPr>
          <a:xfrm>
            <a:off x="4357479" y="90804"/>
            <a:ext cx="2145058" cy="1213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3C6C9-76A4-428B-B6E5-922C00A9A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37" y="16984"/>
            <a:ext cx="1349333" cy="134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2E43D-A76F-473B-AD81-BE5851D8E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870" y="64652"/>
            <a:ext cx="1253996" cy="125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3B84C-62A6-4DBB-B247-D9CDBF801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6368" y="90804"/>
            <a:ext cx="1098320" cy="11847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6050" y="1840785"/>
            <a:ext cx="955031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      G20-MAIT INTRA-COLLEGE HACKATHON</a:t>
            </a:r>
            <a:br>
              <a:rPr lang="en-US" sz="3600" dirty="0"/>
            </a:br>
            <a:r>
              <a:rPr lang="en-US" sz="3600" dirty="0"/>
              <a:t>                          </a:t>
            </a:r>
            <a:r>
              <a:rPr lang="en-US" sz="3600" i="1" dirty="0">
                <a:solidFill>
                  <a:srgbClr val="FF0000"/>
                </a:solidFill>
              </a:rPr>
              <a:t>30-31, MARCH 2023</a:t>
            </a:r>
            <a:endParaRPr lang="en-IN" sz="3600" dirty="0"/>
          </a:p>
        </p:txBody>
      </p:sp>
      <p:sp>
        <p:nvSpPr>
          <p:cNvPr id="14" name="Google Shape;211;p1">
            <a:extLst>
              <a:ext uri="{FF2B5EF4-FFF2-40B4-BE49-F238E27FC236}">
                <a16:creationId xmlns:a16="http://schemas.microsoft.com/office/drawing/2014/main" id="{9E9862F3-5572-49A5-8692-2E37FDF8271B}"/>
              </a:ext>
            </a:extLst>
          </p:cNvPr>
          <p:cNvSpPr txBox="1">
            <a:spLocks/>
          </p:cNvSpPr>
          <p:nvPr/>
        </p:nvSpPr>
        <p:spPr>
          <a:xfrm>
            <a:off x="387312" y="3820836"/>
            <a:ext cx="11481124" cy="24352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2"/>
              </a:buClr>
              <a:buSzPts val="1800"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Spam Alert System (Software Edition)</a:t>
            </a:r>
            <a:endParaRPr lang="en-US" sz="1800" b="1" dirty="0"/>
          </a:p>
          <a:p>
            <a:pPr algn="l">
              <a:buClr>
                <a:schemeClr val="lt2"/>
              </a:buClr>
              <a:buSzPts val="1800"/>
            </a:pPr>
            <a:b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Team Name: Code Crafters</a:t>
            </a:r>
            <a:endParaRPr lang="en-US" sz="1800" b="1" dirty="0"/>
          </a:p>
          <a:p>
            <a:pPr algn="l">
              <a:buClr>
                <a:schemeClr val="lt2"/>
              </a:buClr>
              <a:buSzPts val="1800"/>
            </a:pPr>
            <a:b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Jinal Gupta</a:t>
            </a:r>
            <a:endParaRPr lang="en-US" sz="1800" b="1" dirty="0"/>
          </a:p>
          <a:p>
            <a:pPr algn="l">
              <a:buClr>
                <a:schemeClr val="lt2"/>
              </a:buClr>
              <a:buSzPts val="1800"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Mentor Name: Dr. </a:t>
            </a:r>
            <a:r>
              <a:rPr lang="en-US" sz="1800" b="1" dirty="0" err="1">
                <a:latin typeface="Franklin Gothic"/>
                <a:ea typeface="Franklin Gothic"/>
                <a:cs typeface="Franklin Gothic"/>
                <a:sym typeface="Franklin Gothic"/>
              </a:rPr>
              <a:t>Anshu</a:t>
            </a: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1" dirty="0" err="1">
                <a:latin typeface="Franklin Gothic"/>
                <a:ea typeface="Franklin Gothic"/>
                <a:cs typeface="Franklin Gothic"/>
                <a:sym typeface="Franklin Gothic"/>
              </a:rPr>
              <a:t>Khurana</a:t>
            </a: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0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7;p2"/>
          <p:cNvSpPr txBox="1">
            <a:spLocks/>
          </p:cNvSpPr>
          <p:nvPr/>
        </p:nvSpPr>
        <p:spPr>
          <a:xfrm>
            <a:off x="783142" y="5189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1" u="sng" dirty="0">
                <a:cs typeface="Times New Roman" panose="02020603050405020304" pitchFamily="18" charset="0"/>
              </a:rPr>
              <a:t>Idea/Approach Details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00716027"/>
              </p:ext>
            </p:extLst>
          </p:nvPr>
        </p:nvGraphicFramePr>
        <p:xfrm>
          <a:off x="7113525" y="278128"/>
          <a:ext cx="4502989" cy="308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90413178"/>
              </p:ext>
            </p:extLst>
          </p:nvPr>
        </p:nvGraphicFramePr>
        <p:xfrm>
          <a:off x="7444597" y="3536830"/>
          <a:ext cx="4485736" cy="304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7907120"/>
              </p:ext>
            </p:extLst>
          </p:nvPr>
        </p:nvGraphicFramePr>
        <p:xfrm>
          <a:off x="7130778" y="3492734"/>
          <a:ext cx="4485736" cy="304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A52CCD-1CE4-01EB-7FD7-FA609BBA76C0}"/>
              </a:ext>
            </a:extLst>
          </p:cNvPr>
          <p:cNvSpPr txBox="1"/>
          <p:nvPr/>
        </p:nvSpPr>
        <p:spPr>
          <a:xfrm>
            <a:off x="630643" y="1905506"/>
            <a:ext cx="61442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2400" dirty="0"/>
              <a:t>Spam Warning System with Detection and Prevention Capabilities 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2400" dirty="0"/>
              <a:t>PROBLEM: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400" dirty="0"/>
              <a:t>Difficulty in identifying irrelevant mails.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  <a:buNone/>
            </a:pPr>
            <a:r>
              <a:rPr lang="en-US" sz="2400" dirty="0"/>
              <a:t>PROPOSED SOLUTION: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400" dirty="0"/>
              <a:t>Duration based filtering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400" dirty="0"/>
              <a:t>Text based filtering 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400" dirty="0"/>
              <a:t>Feedback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5068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695" y="300659"/>
            <a:ext cx="631233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4400" b="1" u="sng" dirty="0">
                <a:latin typeface="+mj-lt"/>
                <a:ea typeface="+mj-ea"/>
                <a:cs typeface="Times New Roman" panose="02020603050405020304" pitchFamily="18" charset="0"/>
              </a:rPr>
              <a:t>Idea/Approach Details</a:t>
            </a:r>
            <a:endParaRPr lang="en-IN" sz="4400" b="1" u="sng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345" y="1097574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Our Use Cases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</a:t>
            </a:r>
            <a:endParaRPr lang="en-US" sz="2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2120" y="918193"/>
            <a:ext cx="61530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3200" u="sng" dirty="0">
                <a:ea typeface="Franklin Gothic"/>
                <a:cs typeface="Times New Roman" panose="02020603050405020304" pitchFamily="18" charset="0"/>
                <a:sym typeface="Franklin Gothic"/>
              </a:rPr>
              <a:t>Our Dependencies / Show stoppers </a:t>
            </a:r>
          </a:p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2BAD1-B60F-C1BA-9D39-2BD46316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0" y="1961557"/>
            <a:ext cx="3845885" cy="3367786"/>
          </a:xfrm>
          <a:prstGeom prst="rect">
            <a:avLst/>
          </a:prstGeom>
        </p:spPr>
      </p:pic>
      <p:pic>
        <p:nvPicPr>
          <p:cNvPr id="1026" name="Picture 2" descr="Image result for stick man drawing">
            <a:extLst>
              <a:ext uri="{FF2B5EF4-FFF2-40B4-BE49-F238E27FC236}">
                <a16:creationId xmlns:a16="http://schemas.microsoft.com/office/drawing/2014/main" id="{6D6B405B-3169-E491-6189-48B52A74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7" y="2621036"/>
            <a:ext cx="493316" cy="91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E6AE8-D4C2-6134-2CBF-6420ADEB6764}"/>
              </a:ext>
            </a:extLst>
          </p:cNvPr>
          <p:cNvCxnSpPr/>
          <p:nvPr/>
        </p:nvCxnSpPr>
        <p:spPr>
          <a:xfrm>
            <a:off x="539742" y="2900574"/>
            <a:ext cx="1526584" cy="1466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F92A5-96DF-56AF-F178-A14BE0FF5A57}"/>
              </a:ext>
            </a:extLst>
          </p:cNvPr>
          <p:cNvCxnSpPr/>
          <p:nvPr/>
        </p:nvCxnSpPr>
        <p:spPr>
          <a:xfrm>
            <a:off x="539742" y="2900574"/>
            <a:ext cx="1738362" cy="9053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 descr="Image result for stick man drawing">
            <a:extLst>
              <a:ext uri="{FF2B5EF4-FFF2-40B4-BE49-F238E27FC236}">
                <a16:creationId xmlns:a16="http://schemas.microsoft.com/office/drawing/2014/main" id="{9072F582-E9E4-A1C6-B856-A4A8507F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04" y="2854379"/>
            <a:ext cx="711399" cy="13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BD38E8-6C65-9CF1-2D09-C73A514DE1F9}"/>
              </a:ext>
            </a:extLst>
          </p:cNvPr>
          <p:cNvCxnSpPr>
            <a:cxnSpLocks/>
          </p:cNvCxnSpPr>
          <p:nvPr/>
        </p:nvCxnSpPr>
        <p:spPr>
          <a:xfrm flipH="1" flipV="1">
            <a:off x="3288779" y="2409568"/>
            <a:ext cx="1793615" cy="1019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rminator 26">
            <a:extLst>
              <a:ext uri="{FF2B5EF4-FFF2-40B4-BE49-F238E27FC236}">
                <a16:creationId xmlns:a16="http://schemas.microsoft.com/office/drawing/2014/main" id="{348ABED6-1159-84C4-1229-12339BB77FA1}"/>
              </a:ext>
            </a:extLst>
          </p:cNvPr>
          <p:cNvSpPr/>
          <p:nvPr/>
        </p:nvSpPr>
        <p:spPr>
          <a:xfrm>
            <a:off x="4672085" y="4105057"/>
            <a:ext cx="1087509" cy="24396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8" name="Terminator 27">
            <a:extLst>
              <a:ext uri="{FF2B5EF4-FFF2-40B4-BE49-F238E27FC236}">
                <a16:creationId xmlns:a16="http://schemas.microsoft.com/office/drawing/2014/main" id="{AAA66D49-7D2F-4904-24D2-15B3AEA7240B}"/>
              </a:ext>
            </a:extLst>
          </p:cNvPr>
          <p:cNvSpPr/>
          <p:nvPr/>
        </p:nvSpPr>
        <p:spPr>
          <a:xfrm>
            <a:off x="20862" y="3502325"/>
            <a:ext cx="916418" cy="24328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0D5FC-FCCC-9FEB-53FF-10F786CB33C4}"/>
              </a:ext>
            </a:extLst>
          </p:cNvPr>
          <p:cNvSpPr txBox="1"/>
          <p:nvPr/>
        </p:nvSpPr>
        <p:spPr>
          <a:xfrm>
            <a:off x="5834489" y="1586115"/>
            <a:ext cx="61098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1.If we don’t log in to our mail for a month then  automatically all the mails will go into the spam folder.</a:t>
            </a:r>
          </a:p>
          <a:p>
            <a:pPr algn="just"/>
            <a:r>
              <a:rPr lang="en-US" sz="2400" dirty="0"/>
              <a:t>2. If we unintentionally open a random mail that is not important mail so it will not go into the spam folder.</a:t>
            </a:r>
          </a:p>
          <a:p>
            <a:pPr algn="just"/>
            <a:r>
              <a:rPr lang="en-US" sz="2400" dirty="0"/>
              <a:t>3. If we read a mail through the mobile notifications and forget to mark it as important then it will go to the spam folder automatically after the given timespan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BA463A-9003-29C2-8721-C490C4FDC7A3}"/>
              </a:ext>
            </a:extLst>
          </p:cNvPr>
          <p:cNvSpPr/>
          <p:nvPr/>
        </p:nvSpPr>
        <p:spPr>
          <a:xfrm>
            <a:off x="2319798" y="3556098"/>
            <a:ext cx="954372" cy="499565"/>
          </a:xfrm>
          <a:prstGeom prst="ellipse">
            <a:avLst/>
          </a:prstGeom>
          <a:solidFill>
            <a:srgbClr val="366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Mail Accessed</a:t>
            </a:r>
          </a:p>
        </p:txBody>
      </p:sp>
    </p:spTree>
    <p:extLst>
      <p:ext uri="{BB962C8B-B14F-4D97-AF65-F5344CB8AC3E}">
        <p14:creationId xmlns:p14="http://schemas.microsoft.com/office/powerpoint/2010/main" val="9846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027" y="173330"/>
            <a:ext cx="527952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4400" dirty="0">
                <a:latin typeface="+mj-lt"/>
                <a:ea typeface="+mj-ea"/>
                <a:cs typeface="+mj-cs"/>
              </a:rPr>
              <a:t>Team Member Details 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45485"/>
              </p:ext>
            </p:extLst>
          </p:nvPr>
        </p:nvGraphicFramePr>
        <p:xfrm>
          <a:off x="207033" y="854014"/>
          <a:ext cx="11667967" cy="35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8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51641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64852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4662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4662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4662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1019067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(B.Tech/MBA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396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Jinal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Aryan </a:t>
                      </a:r>
                      <a:r>
                        <a:rPr lang="en-US" dirty="0" err="1"/>
                        <a:t>Giri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Bhavika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Sanidhya</a:t>
                      </a:r>
                      <a:r>
                        <a:rPr lang="en-US" dirty="0"/>
                        <a:t> Bansal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3396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Soumyadeep</a:t>
                      </a:r>
                      <a:r>
                        <a:rPr lang="en-US" dirty="0"/>
                        <a:t> 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Team Member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1256" y="5004123"/>
            <a:ext cx="502483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4400" dirty="0">
                <a:latin typeface="+mj-lt"/>
                <a:ea typeface="+mj-ea"/>
                <a:cs typeface="+mj-cs"/>
              </a:rPr>
              <a:t>Team Mentor Details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89037"/>
              </p:ext>
            </p:extLst>
          </p:nvPr>
        </p:nvGraphicFramePr>
        <p:xfrm>
          <a:off x="204656" y="5814203"/>
          <a:ext cx="1176880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836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5995034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3922937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</a:tblGrid>
              <a:tr h="291055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Department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Anshu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Khurana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9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351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Franklin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Jinal gupta</dc:creator>
  <cp:lastModifiedBy>Ryan Giri</cp:lastModifiedBy>
  <cp:revision>38</cp:revision>
  <dcterms:created xsi:type="dcterms:W3CDTF">2023-03-10T14:37:29Z</dcterms:created>
  <dcterms:modified xsi:type="dcterms:W3CDTF">2023-03-28T04:57:25Z</dcterms:modified>
</cp:coreProperties>
</file>