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ague Spartan Medium"/>
      <p:regular r:id="rId18"/>
      <p:bold r:id="rId19"/>
    </p:embeddedFont>
    <p:embeddedFont>
      <p:font typeface="Inter"/>
      <p:regular r:id="rId20"/>
      <p:bold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eague Spartan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Inter-bold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agueSpartanSemiBold-regular.fntdata"/><Relationship Id="rId25" Type="http://schemas.openxmlformats.org/officeDocument/2006/relationships/font" Target="fonts/Poppins-boldItalic.fntdata"/><Relationship Id="rId27" Type="http://schemas.openxmlformats.org/officeDocument/2006/relationships/font" Target="fonts/LeagueSpartan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eagueSpartanMedium-bold.fntdata"/><Relationship Id="rId18" Type="http://schemas.openxmlformats.org/officeDocument/2006/relationships/font" Target="fonts/LeagueSpartan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12756e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112756e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SLIDES_API207251949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SLIDES_API207251949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12756e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12756e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4592349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4592349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145923498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145923498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145923498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145923498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145923498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145923498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145923498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145923498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45923498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45923498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207251949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20725194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207251949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207251949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2" name="Google Shape;72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32175" y="1353900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Stock Price Prediction Model Using Machine Learning</a:t>
            </a:r>
            <a:endParaRPr sz="4200"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727200" y="2820225"/>
            <a:ext cx="50568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Sanidhya Bansal</a:t>
            </a:r>
            <a:endParaRPr sz="15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01514811921</a:t>
            </a:r>
            <a:endParaRPr sz="15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AIDS-1</a:t>
            </a:r>
            <a:endParaRPr sz="15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Python: popular language used in data science and machine learning with libraries and frameworks for analysis, development, and visualization.</a:t>
            </a:r>
            <a:endParaRPr/>
          </a:p>
        </p:txBody>
      </p:sp>
      <p:sp>
        <p:nvSpPr>
          <p:cNvPr id="156" name="Google Shape;156;p29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 libraries: scikit-learn, TensorFlow, PyTorch provide algorithms and tools for training and evaluating machine learning models.</a:t>
            </a:r>
            <a:endParaRPr/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in Stock Price Prediction</a:t>
            </a:r>
            <a:endParaRPr/>
          </a:p>
        </p:txBody>
      </p:sp>
      <p:sp>
        <p:nvSpPr>
          <p:cNvPr id="158" name="Google Shape;158;p29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visualization tools: Matplotlib, Seaborn commonly used to create visual representations of data to help understand patterns and trends.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726300" y="997400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2387875" y="1841375"/>
            <a:ext cx="53355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P. Pai and C. Lin, “A hybrid ARIMA and support vector machines model in stock price prediction”, Omega vol.33 pp. 497-505, 2005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J.J. Wang, J.Z. Wang, Z.G. Zhang and S.P. Guo, “Stock index forecasting based on a hybrid model”, Omega vol.40 pp.758-766, 2012. 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L.Y. Wei, “A hybrid model based on ANFIS and adaptive expectation genetic algorithm to forecast TAIEX”, Economic Modelling vol. 33 pp. 893-899, 2013. 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Stock Price Prediction Model Using Machine Learning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Steps to follow for creating a stock price prediction model using machine learning, along with the caveats and the importance of combining model predictions with other sources of information.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06" name="Google Shape;106;p22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Data</a:t>
            </a:r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Collect historical stock prices from various sources such as Yahoo Finance or Google Finance.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906" r="23906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13" name="Google Shape;113;p23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 </a:t>
            </a:r>
            <a:endParaRPr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Clean the data and remove any missing values.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Transform the data into a format compatible with machine learning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20" name="Google Shape;120;p24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Select relevant features that may be useful in predicting the stock price.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Features may include past stock prices, financial ratios, news sentiment scores, or economic indicators.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56" r="27756" t="0"/>
          <a:stretch/>
        </p:blipFill>
        <p:spPr>
          <a:xfrm>
            <a:off x="5843100" y="61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27" name="Google Shape;127;p2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Evaluate the Model </a:t>
            </a:r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Train an appropriate machine learning algorithm on historical data.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Use a portion of the data for training and another portion for validation.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Test the model's performance on validation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Fine-tune the model and adjust its parameters to improve performance.</a:t>
            </a:r>
            <a:endParaRPr/>
          </a:p>
        </p:txBody>
      </p:sp>
      <p:sp>
        <p:nvSpPr>
          <p:cNvPr id="134" name="Google Shape;134;p26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model to make predictions on future stock prices.</a:t>
            </a:r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Predictions </a:t>
            </a:r>
            <a:endParaRPr/>
          </a:p>
        </p:txBody>
      </p:sp>
      <p:sp>
        <p:nvSpPr>
          <p:cNvPr id="136" name="Google Shape;136;p26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Combine model predictions with expert knowledge and other sources of information before making investment decisions.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Stock Price Prediction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Develop a model that accurately forecasts the future prices of stocks.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Use machine learning algorithms and data analysis techniques to identify patterns and trends in historical stock prices, financial indicators, and other relevant factors.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36" r="27741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Used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Steps involved in methodology: data collection and preprocessing, feature engineering, model selection and training.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collection and preprocessing involves gathering historical stock prices, financial indicators, news articles, and other relevant data and cleaning, transforming and normalizing it.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Feature engineering involves selecting and engineering relevant features that may be useful in predicting the stock price.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Model selection and training involves selecting an appropriate machine learning algorithm and training the model on historical data using various methods to evaluate its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