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1BF"/>
    <a:srgbClr val="C13DB1"/>
    <a:srgbClr val="6A9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07"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12192000" cy="6858000"/>
          </a:xfrm>
          <a:prstGeom prst="rect">
            <a:avLst/>
          </a:prstGeom>
          <a:noFill/>
          <a:ln>
            <a:noFill/>
          </a:ln>
        </p:spPr>
      </p:pic>
      <p:sp>
        <p:nvSpPr>
          <p:cNvPr id="11" name="Google Shape;11;p2"/>
          <p:cNvSpPr/>
          <p:nvPr/>
        </p:nvSpPr>
        <p:spPr>
          <a:xfrm>
            <a:off x="2696500" y="1362900"/>
            <a:ext cx="6799200" cy="41812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3347200" y="2789633"/>
            <a:ext cx="5497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5333"/>
            </a:lvl1pPr>
            <a:lvl2pPr lvl="1" algn="ctr">
              <a:spcBef>
                <a:spcPts val="0"/>
              </a:spcBef>
              <a:spcAft>
                <a:spcPts val="0"/>
              </a:spcAft>
              <a:buSzPts val="4000"/>
              <a:buNone/>
              <a:defRPr sz="5333"/>
            </a:lvl2pPr>
            <a:lvl3pPr lvl="2" algn="ctr">
              <a:spcBef>
                <a:spcPts val="0"/>
              </a:spcBef>
              <a:spcAft>
                <a:spcPts val="0"/>
              </a:spcAft>
              <a:buSzPts val="4000"/>
              <a:buNone/>
              <a:defRPr sz="5333"/>
            </a:lvl3pPr>
            <a:lvl4pPr lvl="3" algn="ctr">
              <a:spcBef>
                <a:spcPts val="0"/>
              </a:spcBef>
              <a:spcAft>
                <a:spcPts val="0"/>
              </a:spcAft>
              <a:buSzPts val="4000"/>
              <a:buNone/>
              <a:defRPr sz="5333"/>
            </a:lvl4pPr>
            <a:lvl5pPr lvl="4" algn="ctr">
              <a:spcBef>
                <a:spcPts val="0"/>
              </a:spcBef>
              <a:spcAft>
                <a:spcPts val="0"/>
              </a:spcAft>
              <a:buSzPts val="4000"/>
              <a:buNone/>
              <a:defRPr sz="5333"/>
            </a:lvl5pPr>
            <a:lvl6pPr lvl="5" algn="ctr">
              <a:spcBef>
                <a:spcPts val="0"/>
              </a:spcBef>
              <a:spcAft>
                <a:spcPts val="0"/>
              </a:spcAft>
              <a:buSzPts val="4000"/>
              <a:buNone/>
              <a:defRPr sz="5333"/>
            </a:lvl6pPr>
            <a:lvl7pPr lvl="6" algn="ctr">
              <a:spcBef>
                <a:spcPts val="0"/>
              </a:spcBef>
              <a:spcAft>
                <a:spcPts val="0"/>
              </a:spcAft>
              <a:buSzPts val="4000"/>
              <a:buNone/>
              <a:defRPr sz="5333"/>
            </a:lvl7pPr>
            <a:lvl8pPr lvl="7" algn="ctr">
              <a:spcBef>
                <a:spcPts val="0"/>
              </a:spcBef>
              <a:spcAft>
                <a:spcPts val="0"/>
              </a:spcAft>
              <a:buSzPts val="4000"/>
              <a:buNone/>
              <a:defRPr sz="5333"/>
            </a:lvl8pPr>
            <a:lvl9pPr lvl="8" algn="ctr">
              <a:spcBef>
                <a:spcPts val="0"/>
              </a:spcBef>
              <a:spcAft>
                <a:spcPts val="0"/>
              </a:spcAft>
              <a:buSzPts val="4000"/>
              <a:buNone/>
              <a:defRPr sz="5333"/>
            </a:lvl9pPr>
          </a:lstStyle>
          <a:p>
            <a:r>
              <a:rPr lang="en-US"/>
              <a:t>Click to edit Master title style</a:t>
            </a:r>
            <a:endParaRPr/>
          </a:p>
        </p:txBody>
      </p:sp>
      <p:sp>
        <p:nvSpPr>
          <p:cNvPr id="13" name="Google Shape;13;p2"/>
          <p:cNvSpPr/>
          <p:nvPr/>
        </p:nvSpPr>
        <p:spPr>
          <a:xfrm>
            <a:off x="5549400" y="1009116"/>
            <a:ext cx="1093200" cy="10932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3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12192000" cy="6858000"/>
          </a:xfrm>
          <a:prstGeom prst="rect">
            <a:avLst/>
          </a:prstGeom>
          <a:noFill/>
          <a:ln>
            <a:noFill/>
          </a:ln>
        </p:spPr>
      </p:pic>
      <p:sp>
        <p:nvSpPr>
          <p:cNvPr id="16" name="Google Shape;16;p3"/>
          <p:cNvSpPr/>
          <p:nvPr/>
        </p:nvSpPr>
        <p:spPr>
          <a:xfrm>
            <a:off x="2696500" y="1362900"/>
            <a:ext cx="6799200" cy="41812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3"/>
          <p:cNvSpPr/>
          <p:nvPr/>
        </p:nvSpPr>
        <p:spPr>
          <a:xfrm>
            <a:off x="5549400" y="1009116"/>
            <a:ext cx="1093200" cy="10932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3148000" y="2314333"/>
            <a:ext cx="57800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4800">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
        <p:nvSpPr>
          <p:cNvPr id="19" name="Google Shape;19;p3"/>
          <p:cNvSpPr txBox="1">
            <a:spLocks noGrp="1"/>
          </p:cNvSpPr>
          <p:nvPr>
            <p:ph type="subTitle" idx="1"/>
          </p:nvPr>
        </p:nvSpPr>
        <p:spPr>
          <a:xfrm>
            <a:off x="3148100" y="3786733"/>
            <a:ext cx="57800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a:solidFill>
                  <a:schemeClr val="accent1"/>
                </a:solidFill>
              </a:defRPr>
            </a:lvl4pPr>
            <a:lvl5pPr lvl="4" algn="ctr" rtl="0">
              <a:spcBef>
                <a:spcPts val="0"/>
              </a:spcBef>
              <a:spcAft>
                <a:spcPts val="0"/>
              </a:spcAft>
              <a:buClr>
                <a:schemeClr val="accent1"/>
              </a:buClr>
              <a:buSzPts val="1800"/>
              <a:buNone/>
              <a:defRPr>
                <a:solidFill>
                  <a:schemeClr val="accent1"/>
                </a:solidFill>
              </a:defRPr>
            </a:lvl5pPr>
            <a:lvl6pPr lvl="5" algn="ctr" rtl="0">
              <a:spcBef>
                <a:spcPts val="0"/>
              </a:spcBef>
              <a:spcAft>
                <a:spcPts val="0"/>
              </a:spcAft>
              <a:buClr>
                <a:schemeClr val="accent1"/>
              </a:buClr>
              <a:buSzPts val="1800"/>
              <a:buNone/>
              <a:defRPr>
                <a:solidFill>
                  <a:schemeClr val="accent1"/>
                </a:solidFill>
              </a:defRPr>
            </a:lvl6pPr>
            <a:lvl7pPr lvl="6" algn="ctr" rtl="0">
              <a:spcBef>
                <a:spcPts val="0"/>
              </a:spcBef>
              <a:spcAft>
                <a:spcPts val="0"/>
              </a:spcAft>
              <a:buClr>
                <a:schemeClr val="accent1"/>
              </a:buClr>
              <a:buSzPts val="1800"/>
              <a:buNone/>
              <a:defRPr>
                <a:solidFill>
                  <a:schemeClr val="accent1"/>
                </a:solidFill>
              </a:defRPr>
            </a:lvl7pPr>
            <a:lvl8pPr lvl="7" algn="ctr" rtl="0">
              <a:spcBef>
                <a:spcPts val="0"/>
              </a:spcBef>
              <a:spcAft>
                <a:spcPts val="0"/>
              </a:spcAft>
              <a:buClr>
                <a:schemeClr val="accent1"/>
              </a:buClr>
              <a:buSzPts val="1800"/>
              <a:buNone/>
              <a:defRPr>
                <a:solidFill>
                  <a:schemeClr val="accent1"/>
                </a:solidFill>
              </a:defRPr>
            </a:lvl8pPr>
            <a:lvl9pPr lvl="8" algn="ctr" rtl="0">
              <a:spcBef>
                <a:spcPts val="0"/>
              </a:spcBef>
              <a:spcAft>
                <a:spcPts val="0"/>
              </a:spcAft>
              <a:buClr>
                <a:schemeClr val="accent1"/>
              </a:buClr>
              <a:buSzPts val="1800"/>
              <a:buNone/>
              <a:defRPr>
                <a:solidFill>
                  <a:schemeClr val="accent1"/>
                </a:solidFill>
              </a:defRPr>
            </a:lvl9pPr>
          </a:lstStyle>
          <a:p>
            <a:r>
              <a:rPr lang="en-US"/>
              <a:t>Click to edit Master subtitle style</a:t>
            </a:r>
            <a:endParaRPr/>
          </a:p>
        </p:txBody>
      </p:sp>
      <p:sp>
        <p:nvSpPr>
          <p:cNvPr id="20" name="Google Shape;20;p3"/>
          <p:cNvSpPr txBox="1">
            <a:spLocks noGrp="1"/>
          </p:cNvSpPr>
          <p:nvPr>
            <p:ph type="sldNum" idx="12"/>
          </p:nvPr>
        </p:nvSpPr>
        <p:spPr>
          <a:xfrm>
            <a:off x="5730200" y="6333135"/>
            <a:ext cx="731600" cy="5248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63358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dk1"/>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12192000" cy="6858000"/>
          </a:xfrm>
          <a:prstGeom prst="rect">
            <a:avLst/>
          </a:prstGeom>
          <a:noFill/>
          <a:ln>
            <a:noFill/>
          </a:ln>
        </p:spPr>
      </p:pic>
      <p:sp>
        <p:nvSpPr>
          <p:cNvPr id="30" name="Google Shape;30;p5"/>
          <p:cNvSpPr/>
          <p:nvPr/>
        </p:nvSpPr>
        <p:spPr>
          <a:xfrm>
            <a:off x="2754833" y="953811"/>
            <a:ext cx="87956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5"/>
          <p:cNvSpPr/>
          <p:nvPr/>
        </p:nvSpPr>
        <p:spPr>
          <a:xfrm>
            <a:off x="539967" y="588189"/>
            <a:ext cx="2640400" cy="26404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18697" y="715187"/>
            <a:ext cx="2151200" cy="11432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r>
              <a:rPr lang="en-US"/>
              <a:t>Click to edit Master title style</a:t>
            </a:r>
            <a:endParaRPr/>
          </a:p>
        </p:txBody>
      </p:sp>
      <p:sp>
        <p:nvSpPr>
          <p:cNvPr id="33" name="Google Shape;33;p5"/>
          <p:cNvSpPr txBox="1">
            <a:spLocks noGrp="1"/>
          </p:cNvSpPr>
          <p:nvPr>
            <p:ph type="body" idx="1"/>
          </p:nvPr>
        </p:nvSpPr>
        <p:spPr>
          <a:xfrm>
            <a:off x="3731000" y="1278333"/>
            <a:ext cx="7338400" cy="4320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34" name="Google Shape;34;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128281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picture">
  <p:cSld name="Title + picture">
    <p:bg>
      <p:bgPr>
        <a:solidFill>
          <a:schemeClr val="dk1"/>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12192000" cy="6858000"/>
          </a:xfrm>
          <a:prstGeom prst="rect">
            <a:avLst/>
          </a:prstGeom>
          <a:noFill/>
          <a:ln>
            <a:noFill/>
          </a:ln>
        </p:spPr>
      </p:pic>
      <p:sp>
        <p:nvSpPr>
          <p:cNvPr id="37" name="Google Shape;37;p6"/>
          <p:cNvSpPr/>
          <p:nvPr/>
        </p:nvSpPr>
        <p:spPr>
          <a:xfrm>
            <a:off x="793600" y="784708"/>
            <a:ext cx="106048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body" idx="1"/>
          </p:nvPr>
        </p:nvSpPr>
        <p:spPr>
          <a:xfrm>
            <a:off x="1403200" y="2102967"/>
            <a:ext cx="3581600" cy="3496000"/>
          </a:xfrm>
          <a:prstGeom prst="rect">
            <a:avLst/>
          </a:prstGeom>
        </p:spPr>
        <p:txBody>
          <a:bodyPr spcFirstLastPara="1" wrap="square" lIns="91425" tIns="91425" rIns="91425" bIns="91425" anchor="t" anchorCtr="0">
            <a:noAutofit/>
          </a:bodyPr>
          <a:lstStyle>
            <a:lvl1pPr marL="609585" lvl="0" indent="-457189" algn="r" rtl="0">
              <a:spcBef>
                <a:spcPts val="800"/>
              </a:spcBef>
              <a:spcAft>
                <a:spcPts val="0"/>
              </a:spcAft>
              <a:buSzPts val="1800"/>
              <a:buChar char="▹"/>
              <a:defRPr sz="2400"/>
            </a:lvl1pPr>
            <a:lvl2pPr marL="1219170" lvl="1" indent="-457189" algn="r" rtl="0">
              <a:spcBef>
                <a:spcPts val="0"/>
              </a:spcBef>
              <a:spcAft>
                <a:spcPts val="0"/>
              </a:spcAft>
              <a:buSzPts val="1800"/>
              <a:buChar char="▸"/>
              <a:defRPr sz="2400"/>
            </a:lvl2pPr>
            <a:lvl3pPr marL="1828754" lvl="2" indent="-457189" algn="r" rtl="0">
              <a:spcBef>
                <a:spcPts val="0"/>
              </a:spcBef>
              <a:spcAft>
                <a:spcPts val="0"/>
              </a:spcAft>
              <a:buSzPts val="1800"/>
              <a:buChar char="◦"/>
              <a:defRPr sz="2400"/>
            </a:lvl3pPr>
            <a:lvl4pPr marL="2438339" lvl="3" indent="-457189" algn="r" rtl="0">
              <a:spcBef>
                <a:spcPts val="0"/>
              </a:spcBef>
              <a:spcAft>
                <a:spcPts val="0"/>
              </a:spcAft>
              <a:buSzPts val="1800"/>
              <a:buChar char="●"/>
              <a:defRPr/>
            </a:lvl4pPr>
            <a:lvl5pPr marL="3047924" lvl="4" indent="-457189" algn="r" rtl="0">
              <a:spcBef>
                <a:spcPts val="0"/>
              </a:spcBef>
              <a:spcAft>
                <a:spcPts val="0"/>
              </a:spcAft>
              <a:buSzPts val="1800"/>
              <a:buChar char="○"/>
              <a:defRPr/>
            </a:lvl5pPr>
            <a:lvl6pPr marL="3657509" lvl="5" indent="-457189" algn="r" rtl="0">
              <a:spcBef>
                <a:spcPts val="0"/>
              </a:spcBef>
              <a:spcAft>
                <a:spcPts val="0"/>
              </a:spcAft>
              <a:buSzPts val="1800"/>
              <a:buChar char="■"/>
              <a:defRPr/>
            </a:lvl6pPr>
            <a:lvl7pPr marL="4267093" lvl="6" indent="-457189" algn="r" rtl="0">
              <a:spcBef>
                <a:spcPts val="0"/>
              </a:spcBef>
              <a:spcAft>
                <a:spcPts val="0"/>
              </a:spcAft>
              <a:buSzPts val="1800"/>
              <a:buChar char="●"/>
              <a:defRPr/>
            </a:lvl7pPr>
            <a:lvl8pPr marL="4876678" lvl="7" indent="-457189" algn="r" rtl="0">
              <a:spcBef>
                <a:spcPts val="0"/>
              </a:spcBef>
              <a:spcAft>
                <a:spcPts val="0"/>
              </a:spcAft>
              <a:buSzPts val="1800"/>
              <a:buChar char="○"/>
              <a:defRPr/>
            </a:lvl8pPr>
            <a:lvl9pPr marL="5486263" lvl="8" indent="-457189" algn="r" rtl="0">
              <a:spcBef>
                <a:spcPts val="0"/>
              </a:spcBef>
              <a:spcAft>
                <a:spcPts val="0"/>
              </a:spcAft>
              <a:buSzPts val="1800"/>
              <a:buChar char="■"/>
              <a:defRPr/>
            </a:lvl9pPr>
          </a:lstStyle>
          <a:p>
            <a:pPr lvl="0"/>
            <a:r>
              <a:rPr lang="en-US"/>
              <a:t>Click to edit Master text styles</a:t>
            </a:r>
          </a:p>
        </p:txBody>
      </p:sp>
      <p:sp>
        <p:nvSpPr>
          <p:cNvPr id="39" name="Google Shape;39;p6"/>
          <p:cNvSpPr txBox="1">
            <a:spLocks noGrp="1"/>
          </p:cNvSpPr>
          <p:nvPr>
            <p:ph type="title"/>
          </p:nvPr>
        </p:nvSpPr>
        <p:spPr>
          <a:xfrm>
            <a:off x="1403100" y="1009533"/>
            <a:ext cx="3581600" cy="116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r>
              <a:rPr lang="en-US"/>
              <a:t>Click to edit Master title style</a:t>
            </a:r>
            <a:endParaRPr/>
          </a:p>
        </p:txBody>
      </p:sp>
      <p:sp>
        <p:nvSpPr>
          <p:cNvPr id="40" name="Google Shape;40;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371441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dk1"/>
        </a:solidFill>
        <a:effectLst/>
      </p:bgPr>
    </p:bg>
    <p:spTree>
      <p:nvGrpSpPr>
        <p:cNvPr id="1" name="Shape 49"/>
        <p:cNvGrpSpPr/>
        <p:nvPr/>
      </p:nvGrpSpPr>
      <p:grpSpPr>
        <a:xfrm>
          <a:off x="0" y="0"/>
          <a:ext cx="0" cy="0"/>
          <a:chOff x="0" y="0"/>
          <a:chExt cx="0" cy="0"/>
        </a:xfrm>
      </p:grpSpPr>
      <p:pic>
        <p:nvPicPr>
          <p:cNvPr id="50" name="Google Shape;50;p8" descr="organic-03.png"/>
          <p:cNvPicPr preferRelativeResize="0"/>
          <p:nvPr/>
        </p:nvPicPr>
        <p:blipFill>
          <a:blip r:embed="rId2">
            <a:alphaModFix amt="5000"/>
          </a:blip>
          <a:stretch>
            <a:fillRect/>
          </a:stretch>
        </p:blipFill>
        <p:spPr>
          <a:xfrm>
            <a:off x="0" y="0"/>
            <a:ext cx="12192000" cy="6858000"/>
          </a:xfrm>
          <a:prstGeom prst="rect">
            <a:avLst/>
          </a:prstGeom>
          <a:noFill/>
          <a:ln>
            <a:noFill/>
          </a:ln>
        </p:spPr>
      </p:pic>
      <p:sp>
        <p:nvSpPr>
          <p:cNvPr id="51" name="Google Shape;51;p8"/>
          <p:cNvSpPr/>
          <p:nvPr/>
        </p:nvSpPr>
        <p:spPr>
          <a:xfrm>
            <a:off x="2754833" y="953811"/>
            <a:ext cx="87956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8"/>
          <p:cNvSpPr/>
          <p:nvPr/>
        </p:nvSpPr>
        <p:spPr>
          <a:xfrm>
            <a:off x="539967" y="588189"/>
            <a:ext cx="2640400" cy="26404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508000" y="706836"/>
            <a:ext cx="2370800" cy="1143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800"/>
              <a:buNone/>
              <a:defRPr>
                <a:solidFill>
                  <a:schemeClr val="lt1"/>
                </a:solidFill>
              </a:defRPr>
            </a:lvl1pPr>
            <a:lvl2pPr lvl="1" algn="r" rtl="0">
              <a:spcBef>
                <a:spcPts val="0"/>
              </a:spcBef>
              <a:spcAft>
                <a:spcPts val="0"/>
              </a:spcAft>
              <a:buClr>
                <a:schemeClr val="lt1"/>
              </a:buClr>
              <a:buSzPts val="1800"/>
              <a:buNone/>
              <a:defRPr>
                <a:solidFill>
                  <a:schemeClr val="lt1"/>
                </a:solidFill>
              </a:defRPr>
            </a:lvl2pPr>
            <a:lvl3pPr lvl="2" algn="r" rtl="0">
              <a:spcBef>
                <a:spcPts val="0"/>
              </a:spcBef>
              <a:spcAft>
                <a:spcPts val="0"/>
              </a:spcAft>
              <a:buClr>
                <a:schemeClr val="lt1"/>
              </a:buClr>
              <a:buSzPts val="1800"/>
              <a:buNone/>
              <a:defRPr>
                <a:solidFill>
                  <a:schemeClr val="lt1"/>
                </a:solidFill>
              </a:defRPr>
            </a:lvl3pPr>
            <a:lvl4pPr lvl="3" algn="r" rtl="0">
              <a:spcBef>
                <a:spcPts val="0"/>
              </a:spcBef>
              <a:spcAft>
                <a:spcPts val="0"/>
              </a:spcAft>
              <a:buClr>
                <a:schemeClr val="lt1"/>
              </a:buClr>
              <a:buSzPts val="1800"/>
              <a:buNone/>
              <a:defRPr>
                <a:solidFill>
                  <a:schemeClr val="lt1"/>
                </a:solidFill>
              </a:defRPr>
            </a:lvl4pPr>
            <a:lvl5pPr lvl="4" algn="r" rtl="0">
              <a:spcBef>
                <a:spcPts val="0"/>
              </a:spcBef>
              <a:spcAft>
                <a:spcPts val="0"/>
              </a:spcAft>
              <a:buClr>
                <a:schemeClr val="lt1"/>
              </a:buClr>
              <a:buSzPts val="1800"/>
              <a:buNone/>
              <a:defRPr>
                <a:solidFill>
                  <a:schemeClr val="lt1"/>
                </a:solidFill>
              </a:defRPr>
            </a:lvl5pPr>
            <a:lvl6pPr lvl="5" algn="r" rtl="0">
              <a:spcBef>
                <a:spcPts val="0"/>
              </a:spcBef>
              <a:spcAft>
                <a:spcPts val="0"/>
              </a:spcAft>
              <a:buClr>
                <a:schemeClr val="lt1"/>
              </a:buClr>
              <a:buSzPts val="1800"/>
              <a:buNone/>
              <a:defRPr>
                <a:solidFill>
                  <a:schemeClr val="lt1"/>
                </a:solidFill>
              </a:defRPr>
            </a:lvl6pPr>
            <a:lvl7pPr lvl="6" algn="r" rtl="0">
              <a:spcBef>
                <a:spcPts val="0"/>
              </a:spcBef>
              <a:spcAft>
                <a:spcPts val="0"/>
              </a:spcAft>
              <a:buClr>
                <a:schemeClr val="lt1"/>
              </a:buClr>
              <a:buSzPts val="1800"/>
              <a:buNone/>
              <a:defRPr>
                <a:solidFill>
                  <a:schemeClr val="lt1"/>
                </a:solidFill>
              </a:defRPr>
            </a:lvl7pPr>
            <a:lvl8pPr lvl="7" algn="r" rtl="0">
              <a:spcBef>
                <a:spcPts val="0"/>
              </a:spcBef>
              <a:spcAft>
                <a:spcPts val="0"/>
              </a:spcAft>
              <a:buClr>
                <a:schemeClr val="lt1"/>
              </a:buClr>
              <a:buSzPts val="1800"/>
              <a:buNone/>
              <a:defRPr>
                <a:solidFill>
                  <a:schemeClr val="lt1"/>
                </a:solidFill>
              </a:defRPr>
            </a:lvl8pPr>
            <a:lvl9pPr lvl="8" algn="r" rtl="0">
              <a:spcBef>
                <a:spcPts val="0"/>
              </a:spcBef>
              <a:spcAft>
                <a:spcPts val="0"/>
              </a:spcAft>
              <a:buClr>
                <a:schemeClr val="lt1"/>
              </a:buClr>
              <a:buSzPts val="1800"/>
              <a:buNone/>
              <a:defRPr>
                <a:solidFill>
                  <a:schemeClr val="lt1"/>
                </a:solidFill>
              </a:defRPr>
            </a:lvl9pPr>
          </a:lstStyle>
          <a:p>
            <a:r>
              <a:rPr lang="en-US"/>
              <a:t>Click to edit Master title style</a:t>
            </a:r>
            <a:endParaRPr/>
          </a:p>
        </p:txBody>
      </p:sp>
      <p:sp>
        <p:nvSpPr>
          <p:cNvPr id="54" name="Google Shape;54;p8"/>
          <p:cNvSpPr txBox="1">
            <a:spLocks noGrp="1"/>
          </p:cNvSpPr>
          <p:nvPr>
            <p:ph type="body" idx="1"/>
          </p:nvPr>
        </p:nvSpPr>
        <p:spPr>
          <a:xfrm>
            <a:off x="3536641" y="1406267"/>
            <a:ext cx="2474000" cy="43864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5" name="Google Shape;55;p8"/>
          <p:cNvSpPr txBox="1">
            <a:spLocks noGrp="1"/>
          </p:cNvSpPr>
          <p:nvPr>
            <p:ph type="body" idx="2"/>
          </p:nvPr>
        </p:nvSpPr>
        <p:spPr>
          <a:xfrm>
            <a:off x="6137791" y="1406267"/>
            <a:ext cx="2474000" cy="43864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6" name="Google Shape;56;p8"/>
          <p:cNvSpPr txBox="1">
            <a:spLocks noGrp="1"/>
          </p:cNvSpPr>
          <p:nvPr>
            <p:ph type="body" idx="3"/>
          </p:nvPr>
        </p:nvSpPr>
        <p:spPr>
          <a:xfrm>
            <a:off x="8738940" y="1406267"/>
            <a:ext cx="2474000" cy="43864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7" name="Google Shape;57;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28921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58"/>
        <p:cNvGrpSpPr/>
        <p:nvPr/>
      </p:nvGrpSpPr>
      <p:grpSpPr>
        <a:xfrm>
          <a:off x="0" y="0"/>
          <a:ext cx="0" cy="0"/>
          <a:chOff x="0" y="0"/>
          <a:chExt cx="0" cy="0"/>
        </a:xfrm>
      </p:grpSpPr>
      <p:pic>
        <p:nvPicPr>
          <p:cNvPr id="59" name="Google Shape;59;p9" descr="organic-01.png"/>
          <p:cNvPicPr preferRelativeResize="0"/>
          <p:nvPr/>
        </p:nvPicPr>
        <p:blipFill>
          <a:blip r:embed="rId2">
            <a:alphaModFix amt="4000"/>
          </a:blip>
          <a:stretch>
            <a:fillRect/>
          </a:stretch>
        </p:blipFill>
        <p:spPr>
          <a:xfrm>
            <a:off x="0" y="0"/>
            <a:ext cx="12192000" cy="6858000"/>
          </a:xfrm>
          <a:prstGeom prst="rect">
            <a:avLst/>
          </a:prstGeom>
          <a:noFill/>
          <a:ln>
            <a:noFill/>
          </a:ln>
        </p:spPr>
      </p:pic>
      <p:sp>
        <p:nvSpPr>
          <p:cNvPr id="60" name="Google Shape;60;p9"/>
          <p:cNvSpPr/>
          <p:nvPr/>
        </p:nvSpPr>
        <p:spPr>
          <a:xfrm>
            <a:off x="539967" y="588189"/>
            <a:ext cx="2640400" cy="26404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570895" y="724089"/>
            <a:ext cx="2306000" cy="2154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r>
              <a:rPr lang="en-US"/>
              <a:t>Click to edit Master title style</a:t>
            </a:r>
            <a:endParaRP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321155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hort Title only">
  <p:cSld name="Short Title only">
    <p:bg>
      <p:bgPr>
        <a:solidFill>
          <a:schemeClr val="dk1"/>
        </a:solidFill>
        <a:effectLst/>
      </p:bgPr>
    </p:bg>
    <p:spTree>
      <p:nvGrpSpPr>
        <p:cNvPr id="1" name="Shape 63"/>
        <p:cNvGrpSpPr/>
        <p:nvPr/>
      </p:nvGrpSpPr>
      <p:grpSpPr>
        <a:xfrm>
          <a:off x="0" y="0"/>
          <a:ext cx="0" cy="0"/>
          <a:chOff x="0" y="0"/>
          <a:chExt cx="0" cy="0"/>
        </a:xfrm>
      </p:grpSpPr>
      <p:pic>
        <p:nvPicPr>
          <p:cNvPr id="64" name="Google Shape;64;p10" descr="organic-01.png"/>
          <p:cNvPicPr preferRelativeResize="0"/>
          <p:nvPr/>
        </p:nvPicPr>
        <p:blipFill>
          <a:blip r:embed="rId2">
            <a:alphaModFix amt="4000"/>
          </a:blip>
          <a:stretch>
            <a:fillRect/>
          </a:stretch>
        </p:blipFill>
        <p:spPr>
          <a:xfrm>
            <a:off x="0" y="0"/>
            <a:ext cx="12192000" cy="6858000"/>
          </a:xfrm>
          <a:prstGeom prst="rect">
            <a:avLst/>
          </a:prstGeom>
          <a:noFill/>
          <a:ln>
            <a:noFill/>
          </a:ln>
        </p:spPr>
      </p:pic>
      <p:sp>
        <p:nvSpPr>
          <p:cNvPr id="65" name="Google Shape;65;p10"/>
          <p:cNvSpPr/>
          <p:nvPr/>
        </p:nvSpPr>
        <p:spPr>
          <a:xfrm>
            <a:off x="539967" y="588193"/>
            <a:ext cx="2640400" cy="8956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539967" y="588200"/>
            <a:ext cx="2443200" cy="895600"/>
          </a:xfrm>
          <a:prstGeom prst="rect">
            <a:avLst/>
          </a:prstGeom>
        </p:spPr>
        <p:txBody>
          <a:bodyPr spcFirstLastPara="1" wrap="square" lIns="0" tIns="0" rIns="0" bIns="0" anchor="ctr" anchorCtr="0">
            <a:noAutofit/>
          </a:bodyPr>
          <a:lstStyle>
            <a:lvl1pPr lvl="0" algn="r" rtl="0">
              <a:spcBef>
                <a:spcPts val="0"/>
              </a:spcBef>
              <a:spcAft>
                <a:spcPts val="0"/>
              </a:spcAft>
              <a:buClr>
                <a:schemeClr val="lt1"/>
              </a:buClr>
              <a:buSzPts val="1800"/>
              <a:buNone/>
              <a:defRPr>
                <a:solidFill>
                  <a:schemeClr val="lt1"/>
                </a:solidFill>
              </a:defRPr>
            </a:lvl1pPr>
            <a:lvl2pPr lvl="1" algn="r" rtl="0">
              <a:spcBef>
                <a:spcPts val="0"/>
              </a:spcBef>
              <a:spcAft>
                <a:spcPts val="0"/>
              </a:spcAft>
              <a:buClr>
                <a:schemeClr val="lt1"/>
              </a:buClr>
              <a:buSzPts val="1800"/>
              <a:buNone/>
              <a:defRPr>
                <a:solidFill>
                  <a:schemeClr val="lt1"/>
                </a:solidFill>
              </a:defRPr>
            </a:lvl2pPr>
            <a:lvl3pPr lvl="2" algn="r" rtl="0">
              <a:spcBef>
                <a:spcPts val="0"/>
              </a:spcBef>
              <a:spcAft>
                <a:spcPts val="0"/>
              </a:spcAft>
              <a:buClr>
                <a:schemeClr val="lt1"/>
              </a:buClr>
              <a:buSzPts val="1800"/>
              <a:buNone/>
              <a:defRPr>
                <a:solidFill>
                  <a:schemeClr val="lt1"/>
                </a:solidFill>
              </a:defRPr>
            </a:lvl3pPr>
            <a:lvl4pPr lvl="3" algn="r" rtl="0">
              <a:spcBef>
                <a:spcPts val="0"/>
              </a:spcBef>
              <a:spcAft>
                <a:spcPts val="0"/>
              </a:spcAft>
              <a:buClr>
                <a:schemeClr val="lt1"/>
              </a:buClr>
              <a:buSzPts val="1800"/>
              <a:buNone/>
              <a:defRPr>
                <a:solidFill>
                  <a:schemeClr val="lt1"/>
                </a:solidFill>
              </a:defRPr>
            </a:lvl4pPr>
            <a:lvl5pPr lvl="4" algn="r" rtl="0">
              <a:spcBef>
                <a:spcPts val="0"/>
              </a:spcBef>
              <a:spcAft>
                <a:spcPts val="0"/>
              </a:spcAft>
              <a:buClr>
                <a:schemeClr val="lt1"/>
              </a:buClr>
              <a:buSzPts val="1800"/>
              <a:buNone/>
              <a:defRPr>
                <a:solidFill>
                  <a:schemeClr val="lt1"/>
                </a:solidFill>
              </a:defRPr>
            </a:lvl5pPr>
            <a:lvl6pPr lvl="5" algn="r" rtl="0">
              <a:spcBef>
                <a:spcPts val="0"/>
              </a:spcBef>
              <a:spcAft>
                <a:spcPts val="0"/>
              </a:spcAft>
              <a:buClr>
                <a:schemeClr val="lt1"/>
              </a:buClr>
              <a:buSzPts val="1800"/>
              <a:buNone/>
              <a:defRPr>
                <a:solidFill>
                  <a:schemeClr val="lt1"/>
                </a:solidFill>
              </a:defRPr>
            </a:lvl6pPr>
            <a:lvl7pPr lvl="6" algn="r" rtl="0">
              <a:spcBef>
                <a:spcPts val="0"/>
              </a:spcBef>
              <a:spcAft>
                <a:spcPts val="0"/>
              </a:spcAft>
              <a:buClr>
                <a:schemeClr val="lt1"/>
              </a:buClr>
              <a:buSzPts val="1800"/>
              <a:buNone/>
              <a:defRPr>
                <a:solidFill>
                  <a:schemeClr val="lt1"/>
                </a:solidFill>
              </a:defRPr>
            </a:lvl7pPr>
            <a:lvl8pPr lvl="7" algn="r" rtl="0">
              <a:spcBef>
                <a:spcPts val="0"/>
              </a:spcBef>
              <a:spcAft>
                <a:spcPts val="0"/>
              </a:spcAft>
              <a:buClr>
                <a:schemeClr val="lt1"/>
              </a:buClr>
              <a:buSzPts val="1800"/>
              <a:buNone/>
              <a:defRPr>
                <a:solidFill>
                  <a:schemeClr val="lt1"/>
                </a:solidFill>
              </a:defRPr>
            </a:lvl8pPr>
            <a:lvl9pPr lvl="8" algn="r" rtl="0">
              <a:spcBef>
                <a:spcPts val="0"/>
              </a:spcBef>
              <a:spcAft>
                <a:spcPts val="0"/>
              </a:spcAft>
              <a:buClr>
                <a:schemeClr val="lt1"/>
              </a:buClr>
              <a:buSzPts val="1800"/>
              <a:buNone/>
              <a:defRPr>
                <a:solidFill>
                  <a:schemeClr val="lt1"/>
                </a:solidFill>
              </a:defRPr>
            </a:lvl9pPr>
          </a:lstStyle>
          <a:p>
            <a:r>
              <a:rPr lang="en-US"/>
              <a:t>Click to edit Master title style</a:t>
            </a:r>
            <a:endParaRPr/>
          </a:p>
        </p:txBody>
      </p:sp>
      <p:sp>
        <p:nvSpPr>
          <p:cNvPr id="67" name="Google Shape;67;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156954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68"/>
        <p:cNvGrpSpPr/>
        <p:nvPr/>
      </p:nvGrpSpPr>
      <p:grpSpPr>
        <a:xfrm>
          <a:off x="0" y="0"/>
          <a:ext cx="0" cy="0"/>
          <a:chOff x="0" y="0"/>
          <a:chExt cx="0" cy="0"/>
        </a:xfrm>
      </p:grpSpPr>
      <p:pic>
        <p:nvPicPr>
          <p:cNvPr id="69" name="Google Shape;69;p11" descr="organic-04.png"/>
          <p:cNvPicPr preferRelativeResize="0"/>
          <p:nvPr/>
        </p:nvPicPr>
        <p:blipFill>
          <a:blip r:embed="rId2">
            <a:alphaModFix amt="5000"/>
          </a:blip>
          <a:stretch>
            <a:fillRect/>
          </a:stretch>
        </p:blipFill>
        <p:spPr>
          <a:xfrm>
            <a:off x="0" y="0"/>
            <a:ext cx="12192000" cy="6858000"/>
          </a:xfrm>
          <a:prstGeom prst="rect">
            <a:avLst/>
          </a:prstGeom>
          <a:noFill/>
          <a:ln>
            <a:noFill/>
          </a:ln>
        </p:spPr>
      </p:pic>
      <p:sp>
        <p:nvSpPr>
          <p:cNvPr id="70" name="Google Shape;70;p11"/>
          <p:cNvSpPr/>
          <p:nvPr/>
        </p:nvSpPr>
        <p:spPr>
          <a:xfrm>
            <a:off x="793600" y="784708"/>
            <a:ext cx="106048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 name="Google Shape;71;p11"/>
          <p:cNvSpPr/>
          <p:nvPr/>
        </p:nvSpPr>
        <p:spPr>
          <a:xfrm>
            <a:off x="2393200" y="5599275"/>
            <a:ext cx="7405600" cy="8388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body" idx="1"/>
          </p:nvPr>
        </p:nvSpPr>
        <p:spPr>
          <a:xfrm>
            <a:off x="2393200" y="5590375"/>
            <a:ext cx="7405600" cy="838800"/>
          </a:xfrm>
          <a:prstGeom prst="rect">
            <a:avLst/>
          </a:prstGeom>
          <a:solidFill>
            <a:schemeClr val="accent1"/>
          </a:solidFill>
        </p:spPr>
        <p:txBody>
          <a:bodyPr spcFirstLastPara="1" wrap="square" lIns="91425" tIns="91425" rIns="91425" bIns="91425" anchor="ctr"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73" name="Google Shape;73;p11"/>
          <p:cNvSpPr txBox="1">
            <a:spLocks noGrp="1"/>
          </p:cNvSpPr>
          <p:nvPr>
            <p:ph type="sldNum" idx="12"/>
          </p:nvPr>
        </p:nvSpPr>
        <p:spPr>
          <a:xfrm>
            <a:off x="5730200" y="6333135"/>
            <a:ext cx="731600" cy="524800"/>
          </a:xfrm>
          <a:prstGeom prst="rect">
            <a:avLst/>
          </a:prstGeom>
        </p:spPr>
        <p:txBody>
          <a:bodyPr spcFirstLastPara="1" wrap="square" lIns="91425" tIns="91425" rIns="91425" bIns="91425" anchor="t" anchorCtr="0">
            <a:noAutofit/>
          </a:bodyPr>
          <a:lstStyle>
            <a:lvl1pPr lvl="0" algn="ctr" rtl="0">
              <a:buNone/>
              <a:defRPr>
                <a:latin typeface="Playfair Display"/>
                <a:ea typeface="Playfair Display"/>
                <a:cs typeface="Playfair Display"/>
                <a:sym typeface="Playfair Display"/>
              </a:defRPr>
            </a:lvl1pPr>
            <a:lvl2pPr lvl="1" algn="ctr" rtl="0">
              <a:buNone/>
              <a:defRPr>
                <a:latin typeface="Playfair Display"/>
                <a:ea typeface="Playfair Display"/>
                <a:cs typeface="Playfair Display"/>
                <a:sym typeface="Playfair Display"/>
              </a:defRPr>
            </a:lvl2pPr>
            <a:lvl3pPr lvl="2" algn="ctr" rtl="0">
              <a:buNone/>
              <a:defRPr>
                <a:latin typeface="Playfair Display"/>
                <a:ea typeface="Playfair Display"/>
                <a:cs typeface="Playfair Display"/>
                <a:sym typeface="Playfair Display"/>
              </a:defRPr>
            </a:lvl3pPr>
            <a:lvl4pPr lvl="3" algn="ctr" rtl="0">
              <a:buNone/>
              <a:defRPr>
                <a:latin typeface="Playfair Display"/>
                <a:ea typeface="Playfair Display"/>
                <a:cs typeface="Playfair Display"/>
                <a:sym typeface="Playfair Display"/>
              </a:defRPr>
            </a:lvl4pPr>
            <a:lvl5pPr lvl="4" algn="ctr" rtl="0">
              <a:buNone/>
              <a:defRPr>
                <a:latin typeface="Playfair Display"/>
                <a:ea typeface="Playfair Display"/>
                <a:cs typeface="Playfair Display"/>
                <a:sym typeface="Playfair Display"/>
              </a:defRPr>
            </a:lvl5pPr>
            <a:lvl6pPr lvl="5" algn="ctr" rtl="0">
              <a:buNone/>
              <a:defRPr>
                <a:latin typeface="Playfair Display"/>
                <a:ea typeface="Playfair Display"/>
                <a:cs typeface="Playfair Display"/>
                <a:sym typeface="Playfair Display"/>
              </a:defRPr>
            </a:lvl6pPr>
            <a:lvl7pPr lvl="6" algn="ctr" rtl="0">
              <a:buNone/>
              <a:defRPr>
                <a:latin typeface="Playfair Display"/>
                <a:ea typeface="Playfair Display"/>
                <a:cs typeface="Playfair Display"/>
                <a:sym typeface="Playfair Display"/>
              </a:defRPr>
            </a:lvl7pPr>
            <a:lvl8pPr lvl="7" algn="ctr" rtl="0">
              <a:buNone/>
              <a:defRPr>
                <a:latin typeface="Playfair Display"/>
                <a:ea typeface="Playfair Display"/>
                <a:cs typeface="Playfair Display"/>
                <a:sym typeface="Playfair Display"/>
              </a:defRPr>
            </a:lvl8pPr>
            <a:lvl9pPr lvl="8" algn="ctr" rtl="0">
              <a:buNone/>
              <a:defRPr>
                <a:latin typeface="Playfair Display"/>
                <a:ea typeface="Playfair Display"/>
                <a:cs typeface="Playfair Display"/>
                <a:sym typeface="Playfair Display"/>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19221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zigzag">
  <p:cSld name="Blank zigzag">
    <p:bg>
      <p:bgPr>
        <a:solidFill>
          <a:schemeClr val="dk1"/>
        </a:solidFill>
        <a:effectLst/>
      </p:bgPr>
    </p:bg>
    <p:spTree>
      <p:nvGrpSpPr>
        <p:cNvPr id="1" name="Shape 80"/>
        <p:cNvGrpSpPr/>
        <p:nvPr/>
      </p:nvGrpSpPr>
      <p:grpSpPr>
        <a:xfrm>
          <a:off x="0" y="0"/>
          <a:ext cx="0" cy="0"/>
          <a:chOff x="0" y="0"/>
          <a:chExt cx="0" cy="0"/>
        </a:xfrm>
      </p:grpSpPr>
      <p:pic>
        <p:nvPicPr>
          <p:cNvPr id="81" name="Google Shape;81;p14" descr="organic-03.png"/>
          <p:cNvPicPr preferRelativeResize="0"/>
          <p:nvPr/>
        </p:nvPicPr>
        <p:blipFill>
          <a:blip r:embed="rId2">
            <a:alphaModFix amt="5000"/>
          </a:blip>
          <a:stretch>
            <a:fillRect/>
          </a:stretch>
        </p:blipFill>
        <p:spPr>
          <a:xfrm>
            <a:off x="0" y="0"/>
            <a:ext cx="12192000" cy="6858000"/>
          </a:xfrm>
          <a:prstGeom prst="rect">
            <a:avLst/>
          </a:prstGeom>
          <a:noFill/>
          <a:ln>
            <a:noFill/>
          </a:ln>
        </p:spPr>
      </p:pic>
      <p:sp>
        <p:nvSpPr>
          <p:cNvPr id="82" name="Google Shape;82;p1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366462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1"/>
                </a:solidFill>
                <a:latin typeface="Playfair Display"/>
                <a:ea typeface="Playfair Display"/>
                <a:cs typeface="Playfair Display"/>
                <a:sym typeface="Playfair Display"/>
              </a:defRPr>
            </a:lvl1pPr>
            <a:lvl2pPr lvl="1" algn="r">
              <a:buNone/>
              <a:defRPr sz="1733">
                <a:solidFill>
                  <a:schemeClr val="accent1"/>
                </a:solidFill>
                <a:latin typeface="Playfair Display"/>
                <a:ea typeface="Playfair Display"/>
                <a:cs typeface="Playfair Display"/>
                <a:sym typeface="Playfair Display"/>
              </a:defRPr>
            </a:lvl2pPr>
            <a:lvl3pPr lvl="2" algn="r">
              <a:buNone/>
              <a:defRPr sz="1733">
                <a:solidFill>
                  <a:schemeClr val="accent1"/>
                </a:solidFill>
                <a:latin typeface="Playfair Display"/>
                <a:ea typeface="Playfair Display"/>
                <a:cs typeface="Playfair Display"/>
                <a:sym typeface="Playfair Display"/>
              </a:defRPr>
            </a:lvl3pPr>
            <a:lvl4pPr lvl="3" algn="r">
              <a:buNone/>
              <a:defRPr sz="1733">
                <a:solidFill>
                  <a:schemeClr val="accent1"/>
                </a:solidFill>
                <a:latin typeface="Playfair Display"/>
                <a:ea typeface="Playfair Display"/>
                <a:cs typeface="Playfair Display"/>
                <a:sym typeface="Playfair Display"/>
              </a:defRPr>
            </a:lvl4pPr>
            <a:lvl5pPr lvl="4" algn="r">
              <a:buNone/>
              <a:defRPr sz="1733">
                <a:solidFill>
                  <a:schemeClr val="accent1"/>
                </a:solidFill>
                <a:latin typeface="Playfair Display"/>
                <a:ea typeface="Playfair Display"/>
                <a:cs typeface="Playfair Display"/>
                <a:sym typeface="Playfair Display"/>
              </a:defRPr>
            </a:lvl5pPr>
            <a:lvl6pPr lvl="5" algn="r">
              <a:buNone/>
              <a:defRPr sz="1733">
                <a:solidFill>
                  <a:schemeClr val="accent1"/>
                </a:solidFill>
                <a:latin typeface="Playfair Display"/>
                <a:ea typeface="Playfair Display"/>
                <a:cs typeface="Playfair Display"/>
                <a:sym typeface="Playfair Display"/>
              </a:defRPr>
            </a:lvl6pPr>
            <a:lvl7pPr lvl="6" algn="r">
              <a:buNone/>
              <a:defRPr sz="1733">
                <a:solidFill>
                  <a:schemeClr val="accent1"/>
                </a:solidFill>
                <a:latin typeface="Playfair Display"/>
                <a:ea typeface="Playfair Display"/>
                <a:cs typeface="Playfair Display"/>
                <a:sym typeface="Playfair Display"/>
              </a:defRPr>
            </a:lvl7pPr>
            <a:lvl8pPr lvl="7" algn="r">
              <a:buNone/>
              <a:defRPr sz="1733">
                <a:solidFill>
                  <a:schemeClr val="accent1"/>
                </a:solidFill>
                <a:latin typeface="Playfair Display"/>
                <a:ea typeface="Playfair Display"/>
                <a:cs typeface="Playfair Display"/>
                <a:sym typeface="Playfair Display"/>
              </a:defRPr>
            </a:lvl8pPr>
            <a:lvl9pPr lvl="8" algn="r">
              <a:buNone/>
              <a:defRPr sz="1733">
                <a:solidFill>
                  <a:schemeClr val="accent1"/>
                </a:solidFill>
                <a:latin typeface="Playfair Display"/>
                <a:ea typeface="Playfair Display"/>
                <a:cs typeface="Playfair Display"/>
                <a:sym typeface="Playfair Display"/>
              </a:defRPr>
            </a:lvl9pPr>
          </a:lstStyle>
          <a:p>
            <a:fld id="{B79B73E8-52C3-4ABF-ADE7-21F2A3E567E7}" type="slidenum">
              <a:rPr lang="en-IN" smtClean="0"/>
              <a:t>‹#›</a:t>
            </a:fld>
            <a:endParaRPr lang="en-IN"/>
          </a:p>
        </p:txBody>
      </p:sp>
    </p:spTree>
    <p:extLst>
      <p:ext uri="{BB962C8B-B14F-4D97-AF65-F5344CB8AC3E}">
        <p14:creationId xmlns:p14="http://schemas.microsoft.com/office/powerpoint/2010/main" val="123551240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8" r:id="rId3"/>
    <p:sldLayoutId id="2147483689" r:id="rId4"/>
    <p:sldLayoutId id="2147483691" r:id="rId5"/>
    <p:sldLayoutId id="2147483692" r:id="rId6"/>
    <p:sldLayoutId id="2147483693" r:id="rId7"/>
    <p:sldLayoutId id="2147483694" r:id="rId8"/>
    <p:sldLayoutId id="2147483697"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aspaper.net/shri-vaishnav-vidyapeeth-vishwavidyalaya-2019-application-form/" TargetMode="External"/><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hyperlink" Target="https://www.ibm.com/docs/en/cognos-analytics/11.1.0?topic=reporting-getting-started-in-cognos-analytics" TargetMode="External"/><Relationship Id="rId3" Type="http://schemas.openxmlformats.org/officeDocument/2006/relationships/hyperlink" Target="https://www.kaggle.com/datasets/imdevskp/corona-virus-report" TargetMode="External"/><Relationship Id="rId7" Type="http://schemas.openxmlformats.org/officeDocument/2006/relationships/hyperlink" Target="https://www.ibm.com/docs/en/cognos-analytics/11.0.0?topic=library-visualizations"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6" Type="http://schemas.openxmlformats.org/officeDocument/2006/relationships/hyperlink" Target="https://www.ibm.com/docs/en/cognos-analytics/11.0.0?topic=stories-dashboards" TargetMode="External"/><Relationship Id="rId5" Type="http://schemas.openxmlformats.org/officeDocument/2006/relationships/hyperlink" Target="https://www.ibm.com/docs/en/cognos-analytics/11.1.0?topic=stories-" TargetMode="External"/><Relationship Id="rId4" Type="http://schemas.openxmlformats.org/officeDocument/2006/relationships/hyperlink" Target="https://www.ibm.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D6450-972B-4293-ABCC-5C086492A53F}"/>
              </a:ext>
            </a:extLst>
          </p:cNvPr>
          <p:cNvSpPr>
            <a:spLocks noGrp="1"/>
          </p:cNvSpPr>
          <p:nvPr>
            <p:ph type="body" idx="1"/>
          </p:nvPr>
        </p:nvSpPr>
        <p:spPr>
          <a:xfrm>
            <a:off x="2393200" y="2361038"/>
            <a:ext cx="7405600" cy="838800"/>
          </a:xfrm>
          <a:noFill/>
        </p:spPr>
        <p:txBody>
          <a:bodyPr/>
          <a:lstStyle/>
          <a:p>
            <a:r>
              <a:rPr lang="en-IN" b="1" dirty="0">
                <a:solidFill>
                  <a:schemeClr val="accent5">
                    <a:lumMod val="10000"/>
                  </a:schemeClr>
                </a:solidFill>
                <a:latin typeface="Times New Roman" panose="02020603050405020304" pitchFamily="18" charset="0"/>
                <a:cs typeface="Times New Roman" panose="02020603050405020304" pitchFamily="18" charset="0"/>
              </a:rPr>
              <a:t>Descriptive Analysis [BTIBMB402]</a:t>
            </a:r>
          </a:p>
        </p:txBody>
      </p:sp>
      <p:pic>
        <p:nvPicPr>
          <p:cNvPr id="4" name="Picture 3">
            <a:extLst>
              <a:ext uri="{FF2B5EF4-FFF2-40B4-BE49-F238E27FC236}">
                <a16:creationId xmlns:a16="http://schemas.microsoft.com/office/drawing/2014/main" id="{2498FB93-EC57-407E-A36D-48A5703522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08027" y="0"/>
            <a:ext cx="2190750" cy="2257425"/>
          </a:xfrm>
          <a:prstGeom prst="rect">
            <a:avLst/>
          </a:prstGeom>
        </p:spPr>
      </p:pic>
      <p:sp>
        <p:nvSpPr>
          <p:cNvPr id="5" name="TextBox 4">
            <a:extLst>
              <a:ext uri="{FF2B5EF4-FFF2-40B4-BE49-F238E27FC236}">
                <a16:creationId xmlns:a16="http://schemas.microsoft.com/office/drawing/2014/main" id="{0911E952-1E40-443B-A91E-1DB8FF9A1D89}"/>
              </a:ext>
            </a:extLst>
          </p:cNvPr>
          <p:cNvSpPr txBox="1"/>
          <p:nvPr/>
        </p:nvSpPr>
        <p:spPr>
          <a:xfrm>
            <a:off x="1099595" y="3658163"/>
            <a:ext cx="3808432" cy="83099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Guided By:</a:t>
            </a:r>
          </a:p>
          <a:p>
            <a:r>
              <a:rPr lang="en-IN" sz="2400" b="1" dirty="0">
                <a:latin typeface="Times New Roman" panose="02020603050405020304" pitchFamily="18" charset="0"/>
                <a:cs typeface="Times New Roman" panose="02020603050405020304" pitchFamily="18" charset="0"/>
              </a:rPr>
              <a:t>Ms. Anmol </a:t>
            </a:r>
          </a:p>
        </p:txBody>
      </p:sp>
      <p:sp>
        <p:nvSpPr>
          <p:cNvPr id="8" name="TextBox 7">
            <a:extLst>
              <a:ext uri="{FF2B5EF4-FFF2-40B4-BE49-F238E27FC236}">
                <a16:creationId xmlns:a16="http://schemas.microsoft.com/office/drawing/2014/main" id="{ABCE8445-0D0E-4586-9946-67641EAB4F66}"/>
              </a:ext>
            </a:extLst>
          </p:cNvPr>
          <p:cNvSpPr txBox="1"/>
          <p:nvPr/>
        </p:nvSpPr>
        <p:spPr>
          <a:xfrm>
            <a:off x="6690168" y="3658163"/>
            <a:ext cx="4734048" cy="1323439"/>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Submitted By:</a:t>
            </a:r>
          </a:p>
          <a:p>
            <a:r>
              <a:rPr lang="en-IN" sz="2000" b="1" dirty="0">
                <a:latin typeface="Times New Roman" panose="02020603050405020304" pitchFamily="18" charset="0"/>
                <a:cs typeface="Times New Roman" panose="02020603050405020304" pitchFamily="18" charset="0"/>
              </a:rPr>
              <a:t>Aryak Tomar        </a:t>
            </a:r>
            <a:r>
              <a:rPr lang="en-IN" sz="2000" dirty="0">
                <a:latin typeface="Times New Roman" panose="02020603050405020304" pitchFamily="18" charset="0"/>
                <a:cs typeface="Times New Roman" panose="02020603050405020304" pitchFamily="18" charset="0"/>
              </a:rPr>
              <a:t>(20100BTCSDSI07264)</a:t>
            </a:r>
          </a:p>
          <a:p>
            <a:pPr algn="just"/>
            <a:r>
              <a:rPr lang="en-IN" sz="2000" b="1" dirty="0">
                <a:latin typeface="Times New Roman" panose="02020603050405020304" pitchFamily="18" charset="0"/>
                <a:cs typeface="Times New Roman" panose="02020603050405020304" pitchFamily="18" charset="0"/>
              </a:rPr>
              <a:t>Parth Shrivastava </a:t>
            </a:r>
            <a:r>
              <a:rPr lang="en-IN" sz="2000" dirty="0">
                <a:latin typeface="Times New Roman" panose="02020603050405020304" pitchFamily="18" charset="0"/>
                <a:cs typeface="Times New Roman" panose="02020603050405020304" pitchFamily="18" charset="0"/>
              </a:rPr>
              <a:t>(20100BTCSDSI07283)</a:t>
            </a:r>
          </a:p>
          <a:p>
            <a:pPr algn="just"/>
            <a:r>
              <a:rPr lang="en-IN" sz="2000" b="1" dirty="0">
                <a:latin typeface="Times New Roman" panose="02020603050405020304" pitchFamily="18" charset="0"/>
                <a:cs typeface="Times New Roman" panose="02020603050405020304" pitchFamily="18" charset="0"/>
              </a:rPr>
              <a:t>Sanidhya Rajguru </a:t>
            </a:r>
            <a:r>
              <a:rPr lang="en-IN" sz="2000" dirty="0">
                <a:latin typeface="Times New Roman" panose="02020603050405020304" pitchFamily="18" charset="0"/>
                <a:cs typeface="Times New Roman" panose="02020603050405020304" pitchFamily="18" charset="0"/>
              </a:rPr>
              <a:t>(20100BTCSDSI07293)</a:t>
            </a:r>
          </a:p>
        </p:txBody>
      </p:sp>
      <p:sp>
        <p:nvSpPr>
          <p:cNvPr id="9" name="TextBox 8">
            <a:extLst>
              <a:ext uri="{FF2B5EF4-FFF2-40B4-BE49-F238E27FC236}">
                <a16:creationId xmlns:a16="http://schemas.microsoft.com/office/drawing/2014/main" id="{32AEEA44-23FB-43EF-BF7D-E8CC6D575AD6}"/>
              </a:ext>
            </a:extLst>
          </p:cNvPr>
          <p:cNvSpPr txBox="1"/>
          <p:nvPr/>
        </p:nvSpPr>
        <p:spPr>
          <a:xfrm>
            <a:off x="3374200" y="5741043"/>
            <a:ext cx="633695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IBM COGNOS ANALYTICS</a:t>
            </a:r>
          </a:p>
        </p:txBody>
      </p:sp>
    </p:spTree>
    <p:extLst>
      <p:ext uri="{BB962C8B-B14F-4D97-AF65-F5344CB8AC3E}">
        <p14:creationId xmlns:p14="http://schemas.microsoft.com/office/powerpoint/2010/main" val="80117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0071-DE49-4D4D-8A25-85B8E225B6CA}"/>
              </a:ext>
            </a:extLst>
          </p:cNvPr>
          <p:cNvSpPr>
            <a:spLocks noGrp="1"/>
          </p:cNvSpPr>
          <p:nvPr>
            <p:ph type="title"/>
          </p:nvPr>
        </p:nvSpPr>
        <p:spPr/>
        <p:txBody>
          <a:bodyPr/>
          <a:lstStyle/>
          <a:p>
            <a:pPr algn="ctr"/>
            <a:r>
              <a:rPr lang="en-IN" dirty="0">
                <a:solidFill>
                  <a:schemeClr val="accent5">
                    <a:lumMod val="10000"/>
                  </a:schemeClr>
                </a:solidFill>
              </a:rPr>
              <a:t>Crosstab reports on Covid-19 Dataset (contd)*</a:t>
            </a:r>
            <a:endParaRPr lang="en-IN" dirty="0"/>
          </a:p>
        </p:txBody>
      </p:sp>
      <p:pic>
        <p:nvPicPr>
          <p:cNvPr id="3" name="Picture 2">
            <a:extLst>
              <a:ext uri="{FF2B5EF4-FFF2-40B4-BE49-F238E27FC236}">
                <a16:creationId xmlns:a16="http://schemas.microsoft.com/office/drawing/2014/main" id="{F345D719-A262-4FDD-9A74-EB845892F258}"/>
              </a:ext>
            </a:extLst>
          </p:cNvPr>
          <p:cNvPicPr>
            <a:picLocks noChangeAspect="1"/>
          </p:cNvPicPr>
          <p:nvPr/>
        </p:nvPicPr>
        <p:blipFill rotWithShape="1">
          <a:blip r:embed="rId2"/>
          <a:srcRect t="18698" r="51266" b="39774"/>
          <a:stretch/>
        </p:blipFill>
        <p:spPr>
          <a:xfrm>
            <a:off x="1936688" y="1796463"/>
            <a:ext cx="7076684" cy="3265073"/>
          </a:xfrm>
          <a:prstGeom prst="rect">
            <a:avLst/>
          </a:prstGeom>
        </p:spPr>
      </p:pic>
      <p:sp>
        <p:nvSpPr>
          <p:cNvPr id="5" name="TextBox 4">
            <a:extLst>
              <a:ext uri="{FF2B5EF4-FFF2-40B4-BE49-F238E27FC236}">
                <a16:creationId xmlns:a16="http://schemas.microsoft.com/office/drawing/2014/main" id="{F57CB988-45E4-4122-BACD-E60E46F9A151}"/>
              </a:ext>
            </a:extLst>
          </p:cNvPr>
          <p:cNvSpPr txBox="1"/>
          <p:nvPr/>
        </p:nvSpPr>
        <p:spPr>
          <a:xfrm>
            <a:off x="8772212" y="5374199"/>
            <a:ext cx="2971800" cy="1323439"/>
          </a:xfrm>
          <a:prstGeom prst="rect">
            <a:avLst/>
          </a:prstGeom>
          <a:solidFill>
            <a:schemeClr val="accent1"/>
          </a:solidFill>
        </p:spPr>
        <p:txBody>
          <a:bodyPr wrap="square">
            <a:spAutoFit/>
          </a:bodyPr>
          <a:lstStyle/>
          <a:p>
            <a:r>
              <a:rPr lang="en-US" sz="1600" dirty="0">
                <a:effectLst/>
                <a:latin typeface="Playfair Display" panose="00000500000000000000" pitchFamily="2" charset="0"/>
                <a:ea typeface="Calibri" panose="020F0502020204030204" pitchFamily="34" charset="0"/>
                <a:cs typeface="Times New Roman" panose="02020603050405020304" pitchFamily="18" charset="0"/>
              </a:rPr>
              <a:t>Crosstab report with TOTAL filter which is showing Total Cases, Serious, Critical, New Cases, New Deaths etc. in WHO regions</a:t>
            </a:r>
            <a:endParaRPr lang="en-IN" sz="1600" dirty="0">
              <a:effectLst/>
              <a:latin typeface="Playfair Display"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02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8934E-C5AD-4A6B-B343-0C82F636D5AD}"/>
              </a:ext>
            </a:extLst>
          </p:cNvPr>
          <p:cNvSpPr>
            <a:spLocks noGrp="1"/>
          </p:cNvSpPr>
          <p:nvPr>
            <p:ph type="body" idx="1"/>
          </p:nvPr>
        </p:nvSpPr>
        <p:spPr>
          <a:xfrm>
            <a:off x="5312007" y="1178518"/>
            <a:ext cx="5047843" cy="4016479"/>
          </a:xfrm>
        </p:spPr>
        <p:txBody>
          <a:bodyPr/>
          <a:lstStyle/>
          <a:p>
            <a:pPr marL="152396" indent="0" algn="just">
              <a:buNone/>
            </a:pPr>
            <a:r>
              <a:rPr lang="en-US" dirty="0">
                <a:latin typeface="Playfair Display" panose="00000500000000000000" pitchFamily="2" charset="0"/>
              </a:rPr>
              <a:t>Visualizations help report consumers to spot patterns and outliers and to understand data.  We use IBM Cognos Analytics visualization tools to incorporate diverse types of visualizations and greater interactivity into the IBM Cognos reports. </a:t>
            </a:r>
            <a:endParaRPr lang="en-IN" dirty="0">
              <a:latin typeface="Playfair Display" panose="00000500000000000000" pitchFamily="2" charset="0"/>
            </a:endParaRPr>
          </a:p>
        </p:txBody>
      </p:sp>
      <p:sp>
        <p:nvSpPr>
          <p:cNvPr id="3" name="Title 2">
            <a:extLst>
              <a:ext uri="{FF2B5EF4-FFF2-40B4-BE49-F238E27FC236}">
                <a16:creationId xmlns:a16="http://schemas.microsoft.com/office/drawing/2014/main" id="{BCA47B7A-700C-4059-86CE-643DDC969E0A}"/>
              </a:ext>
            </a:extLst>
          </p:cNvPr>
          <p:cNvSpPr>
            <a:spLocks noGrp="1"/>
          </p:cNvSpPr>
          <p:nvPr>
            <p:ph type="title"/>
          </p:nvPr>
        </p:nvSpPr>
        <p:spPr/>
        <p:txBody>
          <a:bodyPr/>
          <a:lstStyle/>
          <a:p>
            <a:r>
              <a:rPr lang="en-IN" sz="3200" dirty="0">
                <a:solidFill>
                  <a:schemeClr val="accent5">
                    <a:lumMod val="10000"/>
                  </a:schemeClr>
                </a:solidFill>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9BC33341-6FE9-4949-8B30-D8551396C194}"/>
              </a:ext>
            </a:extLst>
          </p:cNvPr>
          <p:cNvPicPr>
            <a:picLocks noChangeAspect="1"/>
          </p:cNvPicPr>
          <p:nvPr/>
        </p:nvPicPr>
        <p:blipFill rotWithShape="1">
          <a:blip r:embed="rId2">
            <a:extLst>
              <a:ext uri="{28A0092B-C50C-407E-A947-70E740481C1C}">
                <a14:useLocalDpi xmlns:a14="http://schemas.microsoft.com/office/drawing/2010/main" val="0"/>
              </a:ext>
            </a:extLst>
          </a:blip>
          <a:srcRect l="30072" t="31654" r="1683" b="6812"/>
          <a:stretch/>
        </p:blipFill>
        <p:spPr>
          <a:xfrm>
            <a:off x="1403100" y="2452087"/>
            <a:ext cx="3691414" cy="2652476"/>
          </a:xfrm>
          <a:prstGeom prst="rect">
            <a:avLst/>
          </a:prstGeom>
          <a:ln>
            <a:solidFill>
              <a:schemeClr val="accent5">
                <a:lumMod val="10000"/>
              </a:schemeClr>
            </a:solidFill>
          </a:ln>
        </p:spPr>
      </p:pic>
    </p:spTree>
    <p:extLst>
      <p:ext uri="{BB962C8B-B14F-4D97-AF65-F5344CB8AC3E}">
        <p14:creationId xmlns:p14="http://schemas.microsoft.com/office/powerpoint/2010/main" val="8031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436E-9930-48B1-A4EB-FF20883097B8}"/>
              </a:ext>
            </a:extLst>
          </p:cNvPr>
          <p:cNvSpPr>
            <a:spLocks noGrp="1"/>
          </p:cNvSpPr>
          <p:nvPr>
            <p:ph type="title"/>
          </p:nvPr>
        </p:nvSpPr>
        <p:spPr/>
        <p:txBody>
          <a:bodyPr/>
          <a:lstStyle/>
          <a:p>
            <a:pPr algn="ctr"/>
            <a:r>
              <a:rPr lang="en-IN" sz="2000" dirty="0">
                <a:solidFill>
                  <a:schemeClr val="accent5">
                    <a:lumMod val="10000"/>
                  </a:schemeClr>
                </a:solidFill>
              </a:rPr>
              <a:t>Visualization in Reports on Covid-19 dataset</a:t>
            </a:r>
          </a:p>
        </p:txBody>
      </p:sp>
      <p:pic>
        <p:nvPicPr>
          <p:cNvPr id="3" name="Picture 2">
            <a:extLst>
              <a:ext uri="{FF2B5EF4-FFF2-40B4-BE49-F238E27FC236}">
                <a16:creationId xmlns:a16="http://schemas.microsoft.com/office/drawing/2014/main" id="{E8DF8C84-857D-499C-A7D7-5EFE1CD391F0}"/>
              </a:ext>
            </a:extLst>
          </p:cNvPr>
          <p:cNvPicPr>
            <a:picLocks noChangeAspect="1"/>
          </p:cNvPicPr>
          <p:nvPr/>
        </p:nvPicPr>
        <p:blipFill rotWithShape="1">
          <a:blip r:embed="rId2"/>
          <a:srcRect t="18190" r="47915"/>
          <a:stretch/>
        </p:blipFill>
        <p:spPr>
          <a:xfrm>
            <a:off x="3455439" y="1597687"/>
            <a:ext cx="4844499" cy="4054209"/>
          </a:xfrm>
          <a:prstGeom prst="rect">
            <a:avLst/>
          </a:prstGeom>
        </p:spPr>
      </p:pic>
      <p:sp>
        <p:nvSpPr>
          <p:cNvPr id="4" name="TextBox 3">
            <a:extLst>
              <a:ext uri="{FF2B5EF4-FFF2-40B4-BE49-F238E27FC236}">
                <a16:creationId xmlns:a16="http://schemas.microsoft.com/office/drawing/2014/main" id="{C5AB36F3-E61C-4871-8F45-5C845F50A2E3}"/>
              </a:ext>
            </a:extLst>
          </p:cNvPr>
          <p:cNvSpPr txBox="1"/>
          <p:nvPr/>
        </p:nvSpPr>
        <p:spPr>
          <a:xfrm>
            <a:off x="9103806" y="5104563"/>
            <a:ext cx="2441750" cy="1200329"/>
          </a:xfrm>
          <a:prstGeom prst="rect">
            <a:avLst/>
          </a:prstGeom>
          <a:solidFill>
            <a:schemeClr val="accent1"/>
          </a:solidFill>
        </p:spPr>
        <p:txBody>
          <a:bodyPr wrap="square" rtlCol="0">
            <a:spAutoFit/>
          </a:bodyPr>
          <a:lstStyle/>
          <a:p>
            <a:r>
              <a:rPr lang="en-IN" sz="1800" dirty="0">
                <a:latin typeface="Playfair Display" panose="00000500000000000000" pitchFamily="2" charset="0"/>
              </a:rPr>
              <a:t>This PIE-CHART contains data of ‘Death by Country’ record.</a:t>
            </a:r>
          </a:p>
        </p:txBody>
      </p:sp>
    </p:spTree>
    <p:extLst>
      <p:ext uri="{BB962C8B-B14F-4D97-AF65-F5344CB8AC3E}">
        <p14:creationId xmlns:p14="http://schemas.microsoft.com/office/powerpoint/2010/main" val="228562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1FF-0E6C-462F-B70D-E8A92BFA8CA2}"/>
              </a:ext>
            </a:extLst>
          </p:cNvPr>
          <p:cNvSpPr>
            <a:spLocks noGrp="1"/>
          </p:cNvSpPr>
          <p:nvPr>
            <p:ph type="title"/>
          </p:nvPr>
        </p:nvSpPr>
        <p:spPr>
          <a:xfrm>
            <a:off x="539966" y="588200"/>
            <a:ext cx="2655409" cy="895600"/>
          </a:xfrm>
        </p:spPr>
        <p:txBody>
          <a:bodyPr/>
          <a:lstStyle/>
          <a:p>
            <a:pPr algn="ctr"/>
            <a:r>
              <a:rPr lang="en-IN" sz="1800" dirty="0">
                <a:solidFill>
                  <a:schemeClr val="accent5">
                    <a:lumMod val="10000"/>
                  </a:schemeClr>
                </a:solidFill>
              </a:rPr>
              <a:t>Visualization in Reports on Covid-19 dataset (contd)*</a:t>
            </a:r>
            <a:endParaRPr lang="en-IN" dirty="0"/>
          </a:p>
        </p:txBody>
      </p:sp>
      <p:pic>
        <p:nvPicPr>
          <p:cNvPr id="3" name="Picture 2">
            <a:extLst>
              <a:ext uri="{FF2B5EF4-FFF2-40B4-BE49-F238E27FC236}">
                <a16:creationId xmlns:a16="http://schemas.microsoft.com/office/drawing/2014/main" id="{545F2FAA-B302-4E4A-BA76-D51E80F31624}"/>
              </a:ext>
            </a:extLst>
          </p:cNvPr>
          <p:cNvPicPr>
            <a:picLocks noChangeAspect="1"/>
          </p:cNvPicPr>
          <p:nvPr/>
        </p:nvPicPr>
        <p:blipFill rotWithShape="1">
          <a:blip r:embed="rId2"/>
          <a:srcRect t="19398" r="47070"/>
          <a:stretch/>
        </p:blipFill>
        <p:spPr>
          <a:xfrm>
            <a:off x="3195375" y="1647930"/>
            <a:ext cx="5456256" cy="4179679"/>
          </a:xfrm>
          <a:prstGeom prst="rect">
            <a:avLst/>
          </a:prstGeom>
        </p:spPr>
      </p:pic>
      <p:sp>
        <p:nvSpPr>
          <p:cNvPr id="4" name="TextBox 3">
            <a:extLst>
              <a:ext uri="{FF2B5EF4-FFF2-40B4-BE49-F238E27FC236}">
                <a16:creationId xmlns:a16="http://schemas.microsoft.com/office/drawing/2014/main" id="{3F942DDA-C01B-4359-8165-FB11C416FD43}"/>
              </a:ext>
            </a:extLst>
          </p:cNvPr>
          <p:cNvSpPr txBox="1"/>
          <p:nvPr/>
        </p:nvSpPr>
        <p:spPr>
          <a:xfrm>
            <a:off x="9324870" y="5227444"/>
            <a:ext cx="2331218" cy="1200329"/>
          </a:xfrm>
          <a:prstGeom prst="rect">
            <a:avLst/>
          </a:prstGeom>
          <a:solidFill>
            <a:schemeClr val="accent1"/>
          </a:solidFill>
        </p:spPr>
        <p:txBody>
          <a:bodyPr wrap="square" rtlCol="0">
            <a:spAutoFit/>
          </a:bodyPr>
          <a:lstStyle/>
          <a:p>
            <a:r>
              <a:rPr lang="en-IN" sz="1800" dirty="0">
                <a:latin typeface="Playfair Display" panose="00000500000000000000" pitchFamily="2" charset="0"/>
              </a:rPr>
              <a:t>The BAR- GRAPH contains Active Cases in WHO region data.</a:t>
            </a:r>
          </a:p>
        </p:txBody>
      </p:sp>
    </p:spTree>
    <p:extLst>
      <p:ext uri="{BB962C8B-B14F-4D97-AF65-F5344CB8AC3E}">
        <p14:creationId xmlns:p14="http://schemas.microsoft.com/office/powerpoint/2010/main" val="218136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42B01F-C667-46A9-B204-09D1A163EC95}"/>
              </a:ext>
            </a:extLst>
          </p:cNvPr>
          <p:cNvSpPr>
            <a:spLocks noGrp="1"/>
          </p:cNvSpPr>
          <p:nvPr>
            <p:ph type="body" idx="1"/>
          </p:nvPr>
        </p:nvSpPr>
        <p:spPr>
          <a:xfrm>
            <a:off x="5416501" y="1009533"/>
            <a:ext cx="5194557" cy="3954353"/>
          </a:xfrm>
        </p:spPr>
        <p:txBody>
          <a:bodyPr/>
          <a:lstStyle/>
          <a:p>
            <a:pPr marL="152396" indent="0" algn="just">
              <a:buNone/>
            </a:pPr>
            <a:r>
              <a:rPr lang="en-US" dirty="0">
                <a:latin typeface="Playfair Display" panose="00000500000000000000" pitchFamily="2" charset="0"/>
              </a:rPr>
              <a:t>Dashboard allows us to explore powerful visualizations of our data in IBM Cognos Analytics and discover patterns and relationships that impact our business. Later we can communicate the insights that has been discovered in a dashboard and share it with others. </a:t>
            </a:r>
            <a:endParaRPr lang="en-IN" dirty="0">
              <a:latin typeface="Playfair Display" panose="00000500000000000000" pitchFamily="2" charset="0"/>
            </a:endParaRPr>
          </a:p>
        </p:txBody>
      </p:sp>
      <p:sp>
        <p:nvSpPr>
          <p:cNvPr id="3" name="Title 2">
            <a:extLst>
              <a:ext uri="{FF2B5EF4-FFF2-40B4-BE49-F238E27FC236}">
                <a16:creationId xmlns:a16="http://schemas.microsoft.com/office/drawing/2014/main" id="{8FA0CE3F-2E69-4A4B-AD65-22A1E7B3E114}"/>
              </a:ext>
            </a:extLst>
          </p:cNvPr>
          <p:cNvSpPr>
            <a:spLocks noGrp="1"/>
          </p:cNvSpPr>
          <p:nvPr>
            <p:ph type="title"/>
          </p:nvPr>
        </p:nvSpPr>
        <p:spPr/>
        <p:txBody>
          <a:bodyPr/>
          <a:lstStyle/>
          <a:p>
            <a:r>
              <a:rPr lang="en-IN" sz="4000" dirty="0">
                <a:solidFill>
                  <a:schemeClr val="accent5">
                    <a:lumMod val="10000"/>
                  </a:schemeClr>
                </a:solidFill>
                <a:latin typeface="Times New Roman" panose="02020603050405020304" pitchFamily="18" charset="0"/>
                <a:cs typeface="Times New Roman" panose="02020603050405020304" pitchFamily="18" charset="0"/>
              </a:rPr>
              <a:t>DASHBOARD</a:t>
            </a:r>
          </a:p>
        </p:txBody>
      </p:sp>
      <p:pic>
        <p:nvPicPr>
          <p:cNvPr id="5" name="Picture 4">
            <a:extLst>
              <a:ext uri="{FF2B5EF4-FFF2-40B4-BE49-F238E27FC236}">
                <a16:creationId xmlns:a16="http://schemas.microsoft.com/office/drawing/2014/main" id="{4B522696-84A3-4B83-9A0B-71687D66C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9" y="2627861"/>
            <a:ext cx="3829108" cy="2431484"/>
          </a:xfrm>
          <a:prstGeom prst="rect">
            <a:avLst/>
          </a:prstGeom>
        </p:spPr>
      </p:pic>
    </p:spTree>
    <p:extLst>
      <p:ext uri="{BB962C8B-B14F-4D97-AF65-F5344CB8AC3E}">
        <p14:creationId xmlns:p14="http://schemas.microsoft.com/office/powerpoint/2010/main" val="3711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609-3E4C-4499-A61E-B37BDC3F6899}"/>
              </a:ext>
            </a:extLst>
          </p:cNvPr>
          <p:cNvSpPr>
            <a:spLocks noGrp="1"/>
          </p:cNvSpPr>
          <p:nvPr>
            <p:ph type="title"/>
          </p:nvPr>
        </p:nvSpPr>
        <p:spPr>
          <a:xfrm>
            <a:off x="539967" y="588200"/>
            <a:ext cx="2645360" cy="895600"/>
          </a:xfrm>
        </p:spPr>
        <p:txBody>
          <a:bodyPr/>
          <a:lstStyle/>
          <a:p>
            <a:pPr algn="ctr"/>
            <a:r>
              <a:rPr lang="en-IN" sz="2000" dirty="0">
                <a:solidFill>
                  <a:schemeClr val="accent5">
                    <a:lumMod val="10000"/>
                  </a:schemeClr>
                </a:solidFill>
              </a:rPr>
              <a:t>Use Of Dashboard on Covid-19 Dataset</a:t>
            </a:r>
          </a:p>
        </p:txBody>
      </p:sp>
      <p:pic>
        <p:nvPicPr>
          <p:cNvPr id="4" name="Picture 3">
            <a:extLst>
              <a:ext uri="{FF2B5EF4-FFF2-40B4-BE49-F238E27FC236}">
                <a16:creationId xmlns:a16="http://schemas.microsoft.com/office/drawing/2014/main" id="{7059BB52-979F-4D8C-997E-5E4886DDC569}"/>
              </a:ext>
            </a:extLst>
          </p:cNvPr>
          <p:cNvPicPr>
            <a:picLocks noChangeAspect="1"/>
          </p:cNvPicPr>
          <p:nvPr/>
        </p:nvPicPr>
        <p:blipFill rotWithShape="1">
          <a:blip r:embed="rId2">
            <a:extLst>
              <a:ext uri="{28A0092B-C50C-407E-A947-70E740481C1C}">
                <a14:useLocalDpi xmlns:a14="http://schemas.microsoft.com/office/drawing/2010/main" val="0"/>
              </a:ext>
            </a:extLst>
          </a:blip>
          <a:srcRect l="32790" t="35458" r="30475" b="23648"/>
          <a:stretch/>
        </p:blipFill>
        <p:spPr>
          <a:xfrm>
            <a:off x="2863781" y="1654655"/>
            <a:ext cx="5667270" cy="3548690"/>
          </a:xfrm>
          <a:prstGeom prst="rect">
            <a:avLst/>
          </a:prstGeom>
        </p:spPr>
      </p:pic>
      <p:sp>
        <p:nvSpPr>
          <p:cNvPr id="5" name="TextBox 4">
            <a:extLst>
              <a:ext uri="{FF2B5EF4-FFF2-40B4-BE49-F238E27FC236}">
                <a16:creationId xmlns:a16="http://schemas.microsoft.com/office/drawing/2014/main" id="{CD67BCE3-5EEC-4E3A-9400-5E4C7721F72C}"/>
              </a:ext>
            </a:extLst>
          </p:cNvPr>
          <p:cNvSpPr txBox="1"/>
          <p:nvPr/>
        </p:nvSpPr>
        <p:spPr>
          <a:xfrm>
            <a:off x="9093759" y="5203345"/>
            <a:ext cx="2502040" cy="1323439"/>
          </a:xfrm>
          <a:prstGeom prst="rect">
            <a:avLst/>
          </a:prstGeom>
          <a:solidFill>
            <a:schemeClr val="accent1"/>
          </a:solidFill>
        </p:spPr>
        <p:txBody>
          <a:bodyPr wrap="square" rtlCol="0">
            <a:spAutoFit/>
          </a:bodyPr>
          <a:lstStyle/>
          <a:p>
            <a:r>
              <a:rPr lang="en-IN" sz="2000" dirty="0">
                <a:latin typeface="Playfair Display" panose="00000500000000000000" pitchFamily="2" charset="0"/>
              </a:rPr>
              <a:t>This is WORD CLOUD Feature used in Dashboard of WHO regions.</a:t>
            </a:r>
          </a:p>
        </p:txBody>
      </p:sp>
    </p:spTree>
    <p:extLst>
      <p:ext uri="{BB962C8B-B14F-4D97-AF65-F5344CB8AC3E}">
        <p14:creationId xmlns:p14="http://schemas.microsoft.com/office/powerpoint/2010/main" val="265574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B1D1-369F-45DC-9498-24E9D30AA7DA}"/>
              </a:ext>
            </a:extLst>
          </p:cNvPr>
          <p:cNvSpPr>
            <a:spLocks noGrp="1"/>
          </p:cNvSpPr>
          <p:nvPr>
            <p:ph type="title"/>
          </p:nvPr>
        </p:nvSpPr>
        <p:spPr>
          <a:xfrm>
            <a:off x="539967" y="588200"/>
            <a:ext cx="2645360" cy="895600"/>
          </a:xfrm>
        </p:spPr>
        <p:txBody>
          <a:bodyPr/>
          <a:lstStyle/>
          <a:p>
            <a:pPr algn="ctr"/>
            <a:r>
              <a:rPr lang="en-IN" sz="1800" dirty="0">
                <a:solidFill>
                  <a:schemeClr val="accent5">
                    <a:lumMod val="10000"/>
                  </a:schemeClr>
                </a:solidFill>
              </a:rPr>
              <a:t>Use Of Dashboard on Covid-19 Dataset</a:t>
            </a:r>
            <a:br>
              <a:rPr lang="en-IN" sz="1800" dirty="0">
                <a:solidFill>
                  <a:schemeClr val="accent5">
                    <a:lumMod val="10000"/>
                  </a:schemeClr>
                </a:solidFill>
              </a:rPr>
            </a:br>
            <a:r>
              <a:rPr lang="en-IN" sz="1800" dirty="0">
                <a:solidFill>
                  <a:schemeClr val="accent5">
                    <a:lumMod val="10000"/>
                  </a:schemeClr>
                </a:solidFill>
              </a:rPr>
              <a:t>(contd)*</a:t>
            </a:r>
            <a:endParaRPr lang="en-IN" dirty="0"/>
          </a:p>
        </p:txBody>
      </p:sp>
      <p:pic>
        <p:nvPicPr>
          <p:cNvPr id="4" name="Picture 3">
            <a:extLst>
              <a:ext uri="{FF2B5EF4-FFF2-40B4-BE49-F238E27FC236}">
                <a16:creationId xmlns:a16="http://schemas.microsoft.com/office/drawing/2014/main" id="{A549D9E8-815C-4270-A52A-5CBD63A52F9C}"/>
              </a:ext>
            </a:extLst>
          </p:cNvPr>
          <p:cNvPicPr>
            <a:picLocks noChangeAspect="1"/>
          </p:cNvPicPr>
          <p:nvPr/>
        </p:nvPicPr>
        <p:blipFill rotWithShape="1">
          <a:blip r:embed="rId2">
            <a:extLst>
              <a:ext uri="{28A0092B-C50C-407E-A947-70E740481C1C}">
                <a14:useLocalDpi xmlns:a14="http://schemas.microsoft.com/office/drawing/2010/main" val="0"/>
              </a:ext>
            </a:extLst>
          </a:blip>
          <a:srcRect l="4429" t="29889" r="40330" b="6228"/>
          <a:stretch/>
        </p:blipFill>
        <p:spPr>
          <a:xfrm>
            <a:off x="2489345" y="1627834"/>
            <a:ext cx="6735041" cy="4381081"/>
          </a:xfrm>
          <a:prstGeom prst="rect">
            <a:avLst/>
          </a:prstGeom>
        </p:spPr>
      </p:pic>
      <p:sp>
        <p:nvSpPr>
          <p:cNvPr id="5" name="TextBox 4">
            <a:extLst>
              <a:ext uri="{FF2B5EF4-FFF2-40B4-BE49-F238E27FC236}">
                <a16:creationId xmlns:a16="http://schemas.microsoft.com/office/drawing/2014/main" id="{A4D879D0-072D-41E0-991D-44582E1BE5F9}"/>
              </a:ext>
            </a:extLst>
          </p:cNvPr>
          <p:cNvSpPr txBox="1"/>
          <p:nvPr/>
        </p:nvSpPr>
        <p:spPr>
          <a:xfrm>
            <a:off x="9606225" y="5094514"/>
            <a:ext cx="2029767" cy="1323439"/>
          </a:xfrm>
          <a:prstGeom prst="rect">
            <a:avLst/>
          </a:prstGeom>
          <a:solidFill>
            <a:schemeClr val="accent1"/>
          </a:solidFill>
        </p:spPr>
        <p:txBody>
          <a:bodyPr wrap="square" rtlCol="0">
            <a:spAutoFit/>
          </a:bodyPr>
          <a:lstStyle/>
          <a:p>
            <a:r>
              <a:rPr lang="en-IN" sz="2000" dirty="0">
                <a:latin typeface="Playfair Display" panose="00000500000000000000" pitchFamily="2" charset="0"/>
              </a:rPr>
              <a:t>This is the LEGACY MAP featuring INDIA.</a:t>
            </a:r>
          </a:p>
        </p:txBody>
      </p:sp>
    </p:spTree>
    <p:extLst>
      <p:ext uri="{BB962C8B-B14F-4D97-AF65-F5344CB8AC3E}">
        <p14:creationId xmlns:p14="http://schemas.microsoft.com/office/powerpoint/2010/main" val="421667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3D90-113F-43BE-8FF2-87321B1912D0}"/>
              </a:ext>
            </a:extLst>
          </p:cNvPr>
          <p:cNvSpPr>
            <a:spLocks noGrp="1"/>
          </p:cNvSpPr>
          <p:nvPr>
            <p:ph type="title"/>
          </p:nvPr>
        </p:nvSpPr>
        <p:spPr>
          <a:xfrm>
            <a:off x="539967" y="588200"/>
            <a:ext cx="2635312" cy="895600"/>
          </a:xfrm>
        </p:spPr>
        <p:txBody>
          <a:bodyPr/>
          <a:lstStyle/>
          <a:p>
            <a:pPr algn="ctr"/>
            <a:r>
              <a:rPr lang="en-IN" sz="1800" dirty="0">
                <a:solidFill>
                  <a:schemeClr val="accent5">
                    <a:lumMod val="10000"/>
                  </a:schemeClr>
                </a:solidFill>
              </a:rPr>
              <a:t>Use Of Dashboard on Covid-19 Dataset</a:t>
            </a:r>
            <a:br>
              <a:rPr lang="en-IN" sz="1800" dirty="0">
                <a:solidFill>
                  <a:schemeClr val="accent5">
                    <a:lumMod val="10000"/>
                  </a:schemeClr>
                </a:solidFill>
              </a:rPr>
            </a:br>
            <a:r>
              <a:rPr lang="en-IN" sz="1800" dirty="0">
                <a:solidFill>
                  <a:schemeClr val="accent5">
                    <a:lumMod val="10000"/>
                  </a:schemeClr>
                </a:solidFill>
              </a:rPr>
              <a:t>(contd)*</a:t>
            </a:r>
            <a:endParaRPr lang="en-IN" dirty="0"/>
          </a:p>
        </p:txBody>
      </p:sp>
      <p:pic>
        <p:nvPicPr>
          <p:cNvPr id="4" name="Picture 3">
            <a:extLst>
              <a:ext uri="{FF2B5EF4-FFF2-40B4-BE49-F238E27FC236}">
                <a16:creationId xmlns:a16="http://schemas.microsoft.com/office/drawing/2014/main" id="{197E5206-52C0-490D-BD2A-B3E2BAC1ACFA}"/>
              </a:ext>
            </a:extLst>
          </p:cNvPr>
          <p:cNvPicPr>
            <a:picLocks noChangeAspect="1"/>
          </p:cNvPicPr>
          <p:nvPr/>
        </p:nvPicPr>
        <p:blipFill rotWithShape="1">
          <a:blip r:embed="rId2">
            <a:extLst>
              <a:ext uri="{28A0092B-C50C-407E-A947-70E740481C1C}">
                <a14:useLocalDpi xmlns:a14="http://schemas.microsoft.com/office/drawing/2010/main" val="0"/>
              </a:ext>
            </a:extLst>
          </a:blip>
          <a:srcRect l="38324" t="30037" r="27802" b="26154"/>
          <a:stretch/>
        </p:blipFill>
        <p:spPr>
          <a:xfrm>
            <a:off x="3094893" y="1796143"/>
            <a:ext cx="5395964" cy="3925531"/>
          </a:xfrm>
          <a:prstGeom prst="rect">
            <a:avLst/>
          </a:prstGeom>
        </p:spPr>
      </p:pic>
      <p:sp>
        <p:nvSpPr>
          <p:cNvPr id="5" name="TextBox 4">
            <a:extLst>
              <a:ext uri="{FF2B5EF4-FFF2-40B4-BE49-F238E27FC236}">
                <a16:creationId xmlns:a16="http://schemas.microsoft.com/office/drawing/2014/main" id="{838DB5AC-E823-40A4-8B3C-4ADB4625D63C}"/>
              </a:ext>
            </a:extLst>
          </p:cNvPr>
          <p:cNvSpPr txBox="1"/>
          <p:nvPr/>
        </p:nvSpPr>
        <p:spPr>
          <a:xfrm>
            <a:off x="9355015" y="5355771"/>
            <a:ext cx="2481943" cy="1200329"/>
          </a:xfrm>
          <a:prstGeom prst="rect">
            <a:avLst/>
          </a:prstGeom>
          <a:solidFill>
            <a:schemeClr val="accent1"/>
          </a:solidFill>
        </p:spPr>
        <p:txBody>
          <a:bodyPr wrap="square" rtlCol="0">
            <a:spAutoFit/>
          </a:bodyPr>
          <a:lstStyle/>
          <a:p>
            <a:r>
              <a:rPr lang="en-IN" sz="1800" dirty="0">
                <a:latin typeface="Playfair Display" panose="00000500000000000000" pitchFamily="2" charset="0"/>
              </a:rPr>
              <a:t>This is Radial Feature providing data of 1 week % increase by 1 week change.</a:t>
            </a:r>
          </a:p>
        </p:txBody>
      </p:sp>
    </p:spTree>
    <p:extLst>
      <p:ext uri="{BB962C8B-B14F-4D97-AF65-F5344CB8AC3E}">
        <p14:creationId xmlns:p14="http://schemas.microsoft.com/office/powerpoint/2010/main" val="43335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C5CA-3EC9-40D3-AB9C-BDE1D916DEE3}"/>
              </a:ext>
            </a:extLst>
          </p:cNvPr>
          <p:cNvSpPr>
            <a:spLocks noGrp="1"/>
          </p:cNvSpPr>
          <p:nvPr>
            <p:ph type="title"/>
          </p:nvPr>
        </p:nvSpPr>
        <p:spPr>
          <a:xfrm>
            <a:off x="539967" y="588200"/>
            <a:ext cx="2635312" cy="895600"/>
          </a:xfrm>
        </p:spPr>
        <p:txBody>
          <a:bodyPr/>
          <a:lstStyle/>
          <a:p>
            <a:pPr algn="ctr"/>
            <a:r>
              <a:rPr lang="en-IN" sz="1800" dirty="0">
                <a:solidFill>
                  <a:schemeClr val="accent5">
                    <a:lumMod val="10000"/>
                  </a:schemeClr>
                </a:solidFill>
              </a:rPr>
              <a:t>Use Of Dashboard on Covid-19 Dataset</a:t>
            </a:r>
            <a:br>
              <a:rPr lang="en-IN" sz="1800" dirty="0">
                <a:solidFill>
                  <a:schemeClr val="accent5">
                    <a:lumMod val="10000"/>
                  </a:schemeClr>
                </a:solidFill>
              </a:rPr>
            </a:br>
            <a:r>
              <a:rPr lang="en-IN" sz="1800" dirty="0">
                <a:solidFill>
                  <a:schemeClr val="accent5">
                    <a:lumMod val="10000"/>
                  </a:schemeClr>
                </a:solidFill>
              </a:rPr>
              <a:t>(contd)*</a:t>
            </a:r>
            <a:endParaRPr lang="en-IN" dirty="0"/>
          </a:p>
        </p:txBody>
      </p:sp>
      <p:pic>
        <p:nvPicPr>
          <p:cNvPr id="4" name="Picture 3">
            <a:extLst>
              <a:ext uri="{FF2B5EF4-FFF2-40B4-BE49-F238E27FC236}">
                <a16:creationId xmlns:a16="http://schemas.microsoft.com/office/drawing/2014/main" id="{6F3831B6-06F9-4DEC-82A6-79381FBE0173}"/>
              </a:ext>
            </a:extLst>
          </p:cNvPr>
          <p:cNvPicPr>
            <a:picLocks noChangeAspect="1"/>
          </p:cNvPicPr>
          <p:nvPr/>
        </p:nvPicPr>
        <p:blipFill rotWithShape="1">
          <a:blip r:embed="rId2">
            <a:extLst>
              <a:ext uri="{28A0092B-C50C-407E-A947-70E740481C1C}">
                <a14:useLocalDpi xmlns:a14="http://schemas.microsoft.com/office/drawing/2010/main" val="0"/>
              </a:ext>
            </a:extLst>
          </a:blip>
          <a:srcRect l="7665" t="31795" r="58873" b="26447"/>
          <a:stretch/>
        </p:blipFill>
        <p:spPr>
          <a:xfrm>
            <a:off x="3326004" y="1848896"/>
            <a:ext cx="5161504" cy="3623224"/>
          </a:xfrm>
          <a:prstGeom prst="rect">
            <a:avLst/>
          </a:prstGeom>
        </p:spPr>
      </p:pic>
      <p:sp>
        <p:nvSpPr>
          <p:cNvPr id="5" name="TextBox 4">
            <a:extLst>
              <a:ext uri="{FF2B5EF4-FFF2-40B4-BE49-F238E27FC236}">
                <a16:creationId xmlns:a16="http://schemas.microsoft.com/office/drawing/2014/main" id="{C07F637A-82C1-4546-9124-EFB69C3800D2}"/>
              </a:ext>
            </a:extLst>
          </p:cNvPr>
          <p:cNvSpPr txBox="1"/>
          <p:nvPr/>
        </p:nvSpPr>
        <p:spPr>
          <a:xfrm>
            <a:off x="9174145" y="5094514"/>
            <a:ext cx="2260879" cy="1477328"/>
          </a:xfrm>
          <a:prstGeom prst="rect">
            <a:avLst/>
          </a:prstGeom>
          <a:solidFill>
            <a:schemeClr val="accent1"/>
          </a:solidFill>
        </p:spPr>
        <p:txBody>
          <a:bodyPr wrap="square" rtlCol="0">
            <a:spAutoFit/>
          </a:bodyPr>
          <a:lstStyle/>
          <a:p>
            <a:r>
              <a:rPr lang="en-IN" sz="1800" dirty="0">
                <a:latin typeface="Playfair Display" panose="00000500000000000000" pitchFamily="2" charset="0"/>
              </a:rPr>
              <a:t>This is SCATTER feature showing record of Confirmed by Recovered patients.</a:t>
            </a:r>
          </a:p>
        </p:txBody>
      </p:sp>
    </p:spTree>
    <p:extLst>
      <p:ext uri="{BB962C8B-B14F-4D97-AF65-F5344CB8AC3E}">
        <p14:creationId xmlns:p14="http://schemas.microsoft.com/office/powerpoint/2010/main" val="760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7D2E2F-43D6-4802-BDE0-930267CA7B85}"/>
              </a:ext>
            </a:extLst>
          </p:cNvPr>
          <p:cNvSpPr>
            <a:spLocks noGrp="1"/>
          </p:cNvSpPr>
          <p:nvPr>
            <p:ph type="body" idx="1"/>
          </p:nvPr>
        </p:nvSpPr>
        <p:spPr>
          <a:xfrm>
            <a:off x="4984699" y="1009532"/>
            <a:ext cx="5113893" cy="4195513"/>
          </a:xfrm>
        </p:spPr>
        <p:txBody>
          <a:bodyPr/>
          <a:lstStyle/>
          <a:p>
            <a:pPr marL="152396" indent="0" algn="just">
              <a:buNone/>
            </a:pPr>
            <a:r>
              <a:rPr lang="en-US" dirty="0">
                <a:latin typeface="Playfair Display" panose="00000500000000000000" pitchFamily="2" charset="0"/>
              </a:rPr>
              <a:t>A story is a type of view. A story is composed of a set of scenes that are displayed in sequence over time. Stories can be used to provide your data with a visual narrative. Stories can help you inform and engage the audience. We can use stories in IBM Cognos Analytics to create scenes that visualize your data and to tell a narrative.</a:t>
            </a:r>
            <a:endParaRPr lang="en-IN" dirty="0">
              <a:latin typeface="Playfair Display" panose="00000500000000000000" pitchFamily="2" charset="0"/>
            </a:endParaRPr>
          </a:p>
        </p:txBody>
      </p:sp>
      <p:sp>
        <p:nvSpPr>
          <p:cNvPr id="3" name="Title 2">
            <a:extLst>
              <a:ext uri="{FF2B5EF4-FFF2-40B4-BE49-F238E27FC236}">
                <a16:creationId xmlns:a16="http://schemas.microsoft.com/office/drawing/2014/main" id="{032C6202-6777-4400-8339-56DD517C864E}"/>
              </a:ext>
            </a:extLst>
          </p:cNvPr>
          <p:cNvSpPr>
            <a:spLocks noGrp="1"/>
          </p:cNvSpPr>
          <p:nvPr>
            <p:ph type="title"/>
          </p:nvPr>
        </p:nvSpPr>
        <p:spPr/>
        <p:txBody>
          <a:bodyPr/>
          <a:lstStyle/>
          <a:p>
            <a:pPr algn="ctr"/>
            <a:r>
              <a:rPr lang="en-IN" sz="4000" dirty="0">
                <a:solidFill>
                  <a:schemeClr val="accent5">
                    <a:lumMod val="10000"/>
                  </a:schemeClr>
                </a:solidFill>
                <a:latin typeface="Times New Roman" panose="02020603050405020304" pitchFamily="18" charset="0"/>
                <a:cs typeface="Times New Roman" panose="02020603050405020304" pitchFamily="18" charset="0"/>
              </a:rPr>
              <a:t>STORY</a:t>
            </a:r>
          </a:p>
        </p:txBody>
      </p:sp>
      <p:pic>
        <p:nvPicPr>
          <p:cNvPr id="5" name="Picture 4">
            <a:extLst>
              <a:ext uri="{FF2B5EF4-FFF2-40B4-BE49-F238E27FC236}">
                <a16:creationId xmlns:a16="http://schemas.microsoft.com/office/drawing/2014/main" id="{C58E5BE3-129A-4FCE-8142-9CB7A8ECCAEE}"/>
              </a:ext>
            </a:extLst>
          </p:cNvPr>
          <p:cNvPicPr>
            <a:picLocks noChangeAspect="1"/>
          </p:cNvPicPr>
          <p:nvPr/>
        </p:nvPicPr>
        <p:blipFill rotWithShape="1">
          <a:blip r:embed="rId2">
            <a:extLst>
              <a:ext uri="{28A0092B-C50C-407E-A947-70E740481C1C}">
                <a14:useLocalDpi xmlns:a14="http://schemas.microsoft.com/office/drawing/2010/main" val="0"/>
              </a:ext>
            </a:extLst>
          </a:blip>
          <a:srcRect l="7583" t="10696" r="7115" b="8278"/>
          <a:stretch/>
        </p:blipFill>
        <p:spPr>
          <a:xfrm>
            <a:off x="922474" y="3034601"/>
            <a:ext cx="4062224" cy="2170444"/>
          </a:xfrm>
          <a:prstGeom prst="rect">
            <a:avLst/>
          </a:prstGeom>
        </p:spPr>
      </p:pic>
      <p:sp>
        <p:nvSpPr>
          <p:cNvPr id="6" name="Text Placeholder 1">
            <a:extLst>
              <a:ext uri="{FF2B5EF4-FFF2-40B4-BE49-F238E27FC236}">
                <a16:creationId xmlns:a16="http://schemas.microsoft.com/office/drawing/2014/main" id="{F6CE310C-F70A-43F1-AEE9-D3D20F201296}"/>
              </a:ext>
            </a:extLst>
          </p:cNvPr>
          <p:cNvSpPr txBox="1">
            <a:spLocks/>
          </p:cNvSpPr>
          <p:nvPr/>
        </p:nvSpPr>
        <p:spPr>
          <a:xfrm>
            <a:off x="4984698" y="1009532"/>
            <a:ext cx="5113893" cy="4195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r" rtl="0" eaLnBrk="1" hangingPunct="1">
              <a:lnSpc>
                <a:spcPct val="100000"/>
              </a:lnSpc>
              <a:spcBef>
                <a:spcPts val="800"/>
              </a:spcBef>
              <a:spcAft>
                <a:spcPts val="0"/>
              </a:spcAft>
              <a:buClr>
                <a:schemeClr val="dk1"/>
              </a:buClr>
              <a:buSzPts val="1800"/>
              <a:buFont typeface="Tinos"/>
              <a:buChar char="▹"/>
              <a:defRPr sz="2400" b="0" i="0" u="none" strike="noStrike" cap="none">
                <a:solidFill>
                  <a:schemeClr val="dk1"/>
                </a:solidFill>
                <a:latin typeface="Tinos"/>
                <a:ea typeface="Tinos"/>
                <a:cs typeface="Tinos"/>
                <a:sym typeface="Tinos"/>
              </a:defRPr>
            </a:lvl1pPr>
            <a:lvl2pPr marL="1219170" marR="0" lvl="1" indent="-457189" algn="r" rtl="0" eaLnBrk="1" hangingPunct="1">
              <a:lnSpc>
                <a:spcPct val="100000"/>
              </a:lnSpc>
              <a:spcBef>
                <a:spcPts val="0"/>
              </a:spcBef>
              <a:spcAft>
                <a:spcPts val="0"/>
              </a:spcAft>
              <a:buClr>
                <a:schemeClr val="dk1"/>
              </a:buClr>
              <a:buSzPts val="1800"/>
              <a:buFont typeface="Tinos"/>
              <a:buChar char="▸"/>
              <a:defRPr sz="2400" b="0" i="0" u="none" strike="noStrike" cap="none">
                <a:solidFill>
                  <a:schemeClr val="dk1"/>
                </a:solidFill>
                <a:latin typeface="Tinos"/>
                <a:ea typeface="Tinos"/>
                <a:cs typeface="Tinos"/>
                <a:sym typeface="Tinos"/>
              </a:defRPr>
            </a:lvl2pPr>
            <a:lvl3pPr marL="1828754" marR="0" lvl="2" indent="-457189" algn="r" rtl="0" eaLnBrk="1" hangingPunct="1">
              <a:lnSpc>
                <a:spcPct val="100000"/>
              </a:lnSpc>
              <a:spcBef>
                <a:spcPts val="0"/>
              </a:spcBef>
              <a:spcAft>
                <a:spcPts val="0"/>
              </a:spcAft>
              <a:buClr>
                <a:schemeClr val="dk1"/>
              </a:buClr>
              <a:buSzPts val="1800"/>
              <a:buFont typeface="Tinos"/>
              <a:buChar char="◦"/>
              <a:defRPr sz="2400" b="0" i="0" u="none" strike="noStrike" cap="none">
                <a:solidFill>
                  <a:schemeClr val="dk1"/>
                </a:solidFill>
                <a:latin typeface="Tinos"/>
                <a:ea typeface="Tinos"/>
                <a:cs typeface="Tinos"/>
                <a:sym typeface="Tinos"/>
              </a:defRPr>
            </a:lvl3pPr>
            <a:lvl4pPr marL="2438339" marR="0" lvl="3"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4pPr>
            <a:lvl5pPr marL="3047924" marR="0" lvl="4"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5pPr>
            <a:lvl6pPr marL="3657509" marR="0" lvl="5"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6pPr>
            <a:lvl7pPr marL="4267093" marR="0" lvl="6"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7pPr>
            <a:lvl8pPr marL="4876678" marR="0" lvl="7"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8pPr>
            <a:lvl9pPr marL="5486263" marR="0" lvl="8" indent="-457189" algn="r" rtl="0" eaLnBrk="1" hangingPunct="1">
              <a:lnSpc>
                <a:spcPct val="100000"/>
              </a:lnSpc>
              <a:spcBef>
                <a:spcPts val="0"/>
              </a:spcBef>
              <a:spcAft>
                <a:spcPts val="0"/>
              </a:spcAft>
              <a:buClr>
                <a:schemeClr val="dk1"/>
              </a:buClr>
              <a:buSzPts val="1800"/>
              <a:buFont typeface="Tinos"/>
              <a:buChar char="■"/>
              <a:defRPr sz="1800" b="0" i="0" u="none" strike="noStrike" cap="none">
                <a:solidFill>
                  <a:schemeClr val="dk1"/>
                </a:solidFill>
                <a:latin typeface="Tinos"/>
                <a:ea typeface="Tinos"/>
                <a:cs typeface="Tinos"/>
                <a:sym typeface="Tinos"/>
              </a:defRPr>
            </a:lvl9pPr>
          </a:lstStyle>
          <a:p>
            <a:pPr marL="152396" indent="0" algn="just">
              <a:buFont typeface="Tinos"/>
              <a:buNone/>
            </a:pPr>
            <a:r>
              <a:rPr lang="en-US">
                <a:latin typeface="Playfair Display" panose="00000500000000000000" pitchFamily="2" charset="0"/>
              </a:rPr>
              <a:t>A story is a type of view. A story is composed of a set of scenes that are displayed in sequence over time. Stories can be used to provide your data with a visual narrative. Stories can help you inform and engage the audience. We can use stories in IBM Cognos Analytics to create scenes that visualize your data and to tell a narrative.</a:t>
            </a:r>
            <a:endParaRPr lang="en-IN" dirty="0">
              <a:latin typeface="Playfair Display" panose="00000500000000000000" pitchFamily="2" charset="0"/>
            </a:endParaRPr>
          </a:p>
        </p:txBody>
      </p:sp>
    </p:spTree>
    <p:extLst>
      <p:ext uri="{BB962C8B-B14F-4D97-AF65-F5344CB8AC3E}">
        <p14:creationId xmlns:p14="http://schemas.microsoft.com/office/powerpoint/2010/main" val="372499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7EC2-BA72-4A26-A7DE-70EF36388B74}"/>
              </a:ext>
            </a:extLst>
          </p:cNvPr>
          <p:cNvSpPr>
            <a:spLocks noGrp="1"/>
          </p:cNvSpPr>
          <p:nvPr>
            <p:ph type="ctrTitle"/>
          </p:nvPr>
        </p:nvSpPr>
        <p:spPr>
          <a:xfrm>
            <a:off x="2675681" y="2627453"/>
            <a:ext cx="6840637" cy="2136843"/>
          </a:xfrm>
        </p:spPr>
        <p:txBody>
          <a:bodyPr/>
          <a:lstStyle/>
          <a:p>
            <a:r>
              <a:rPr lang="en-IN" sz="4400" dirty="0"/>
              <a:t>IBM Cognos Analytics </a:t>
            </a:r>
            <a:br>
              <a:rPr lang="en-IN" sz="4400" dirty="0"/>
            </a:br>
            <a:r>
              <a:rPr lang="en-IN" sz="4400" dirty="0"/>
              <a:t>-</a:t>
            </a:r>
            <a:br>
              <a:rPr lang="en-IN" sz="4400" dirty="0"/>
            </a:br>
            <a:r>
              <a:rPr lang="en-IN" sz="4400" dirty="0"/>
              <a:t>Covid-19 Dataset</a:t>
            </a:r>
          </a:p>
        </p:txBody>
      </p:sp>
    </p:spTree>
    <p:extLst>
      <p:ext uri="{BB962C8B-B14F-4D97-AF65-F5344CB8AC3E}">
        <p14:creationId xmlns:p14="http://schemas.microsoft.com/office/powerpoint/2010/main" val="67290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5295-F5DE-46D8-A82F-219CAE971923}"/>
              </a:ext>
            </a:extLst>
          </p:cNvPr>
          <p:cNvSpPr>
            <a:spLocks noGrp="1"/>
          </p:cNvSpPr>
          <p:nvPr>
            <p:ph type="title"/>
          </p:nvPr>
        </p:nvSpPr>
        <p:spPr>
          <a:xfrm>
            <a:off x="539967" y="588200"/>
            <a:ext cx="2645360" cy="895600"/>
          </a:xfrm>
        </p:spPr>
        <p:txBody>
          <a:bodyPr/>
          <a:lstStyle/>
          <a:p>
            <a:pPr algn="ctr"/>
            <a:r>
              <a:rPr lang="en-IN" sz="2400" dirty="0">
                <a:solidFill>
                  <a:schemeClr val="accent5">
                    <a:lumMod val="10000"/>
                  </a:schemeClr>
                </a:solidFill>
              </a:rPr>
              <a:t>Story Representation</a:t>
            </a:r>
          </a:p>
        </p:txBody>
      </p:sp>
      <p:pic>
        <p:nvPicPr>
          <p:cNvPr id="6" name="Picture 5">
            <a:extLst>
              <a:ext uri="{FF2B5EF4-FFF2-40B4-BE49-F238E27FC236}">
                <a16:creationId xmlns:a16="http://schemas.microsoft.com/office/drawing/2014/main" id="{AB21C49D-A04A-4594-B3DD-543FEE87E4DE}"/>
              </a:ext>
            </a:extLst>
          </p:cNvPr>
          <p:cNvPicPr>
            <a:picLocks noChangeAspect="1"/>
          </p:cNvPicPr>
          <p:nvPr/>
        </p:nvPicPr>
        <p:blipFill rotWithShape="1">
          <a:blip r:embed="rId2">
            <a:extLst>
              <a:ext uri="{28A0092B-C50C-407E-A947-70E740481C1C}">
                <a14:useLocalDpi xmlns:a14="http://schemas.microsoft.com/office/drawing/2010/main" val="0"/>
              </a:ext>
            </a:extLst>
          </a:blip>
          <a:srcRect l="26127" t="26228" r="25330" b="29669"/>
          <a:stretch/>
        </p:blipFill>
        <p:spPr>
          <a:xfrm>
            <a:off x="3185327" y="1841360"/>
            <a:ext cx="8188451" cy="4184590"/>
          </a:xfrm>
          <a:prstGeom prst="rect">
            <a:avLst/>
          </a:prstGeom>
        </p:spPr>
      </p:pic>
    </p:spTree>
    <p:extLst>
      <p:ext uri="{BB962C8B-B14F-4D97-AF65-F5344CB8AC3E}">
        <p14:creationId xmlns:p14="http://schemas.microsoft.com/office/powerpoint/2010/main" val="69362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09AF-EE0B-4524-A157-7693A242BB9A}"/>
              </a:ext>
            </a:extLst>
          </p:cNvPr>
          <p:cNvSpPr>
            <a:spLocks noGrp="1"/>
          </p:cNvSpPr>
          <p:nvPr>
            <p:ph type="title"/>
          </p:nvPr>
        </p:nvSpPr>
        <p:spPr>
          <a:xfrm>
            <a:off x="539966" y="588200"/>
            <a:ext cx="2655409" cy="895600"/>
          </a:xfrm>
        </p:spPr>
        <p:txBody>
          <a:bodyPr/>
          <a:lstStyle/>
          <a:p>
            <a:pPr algn="ctr"/>
            <a:r>
              <a:rPr lang="en-IN" sz="2000" dirty="0">
                <a:solidFill>
                  <a:schemeClr val="accent5">
                    <a:lumMod val="10000"/>
                  </a:schemeClr>
                </a:solidFill>
              </a:rPr>
              <a:t>Story </a:t>
            </a:r>
            <a:br>
              <a:rPr lang="en-IN" sz="2000" dirty="0">
                <a:solidFill>
                  <a:schemeClr val="accent5">
                    <a:lumMod val="10000"/>
                  </a:schemeClr>
                </a:solidFill>
              </a:rPr>
            </a:br>
            <a:r>
              <a:rPr lang="en-IN" sz="2000" dirty="0">
                <a:solidFill>
                  <a:schemeClr val="accent5">
                    <a:lumMod val="10000"/>
                  </a:schemeClr>
                </a:solidFill>
              </a:rPr>
              <a:t>Representation (contd)*</a:t>
            </a:r>
            <a:endParaRPr lang="en-IN" sz="2000" dirty="0"/>
          </a:p>
        </p:txBody>
      </p:sp>
      <p:pic>
        <p:nvPicPr>
          <p:cNvPr id="4" name="Picture 3">
            <a:extLst>
              <a:ext uri="{FF2B5EF4-FFF2-40B4-BE49-F238E27FC236}">
                <a16:creationId xmlns:a16="http://schemas.microsoft.com/office/drawing/2014/main" id="{BF2F2CFA-8D28-430D-9505-088EE69FDBD5}"/>
              </a:ext>
            </a:extLst>
          </p:cNvPr>
          <p:cNvPicPr>
            <a:picLocks noChangeAspect="1"/>
          </p:cNvPicPr>
          <p:nvPr/>
        </p:nvPicPr>
        <p:blipFill rotWithShape="1">
          <a:blip r:embed="rId2">
            <a:extLst>
              <a:ext uri="{28A0092B-C50C-407E-A947-70E740481C1C}">
                <a14:useLocalDpi xmlns:a14="http://schemas.microsoft.com/office/drawing/2010/main" val="0"/>
              </a:ext>
            </a:extLst>
          </a:blip>
          <a:srcRect l="26209" t="25641" r="25247" b="28059"/>
          <a:stretch/>
        </p:blipFill>
        <p:spPr>
          <a:xfrm>
            <a:off x="3195374" y="1758462"/>
            <a:ext cx="8299939" cy="4452938"/>
          </a:xfrm>
          <a:prstGeom prst="rect">
            <a:avLst/>
          </a:prstGeom>
        </p:spPr>
      </p:pic>
    </p:spTree>
    <p:extLst>
      <p:ext uri="{BB962C8B-B14F-4D97-AF65-F5344CB8AC3E}">
        <p14:creationId xmlns:p14="http://schemas.microsoft.com/office/powerpoint/2010/main" val="270852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DA52-04EA-49B0-8A78-85460924A8C9}"/>
              </a:ext>
            </a:extLst>
          </p:cNvPr>
          <p:cNvSpPr>
            <a:spLocks noGrp="1"/>
          </p:cNvSpPr>
          <p:nvPr>
            <p:ph type="title"/>
          </p:nvPr>
        </p:nvSpPr>
        <p:spPr>
          <a:xfrm>
            <a:off x="539966" y="588200"/>
            <a:ext cx="2625265" cy="895600"/>
          </a:xfrm>
        </p:spPr>
        <p:txBody>
          <a:bodyPr/>
          <a:lstStyle/>
          <a:p>
            <a:pPr algn="ctr"/>
            <a:r>
              <a:rPr lang="en-IN" sz="1800" dirty="0">
                <a:solidFill>
                  <a:schemeClr val="accent5">
                    <a:lumMod val="10000"/>
                  </a:schemeClr>
                </a:solidFill>
              </a:rPr>
              <a:t>Story </a:t>
            </a:r>
            <a:br>
              <a:rPr lang="en-IN" sz="1800" dirty="0">
                <a:solidFill>
                  <a:schemeClr val="accent5">
                    <a:lumMod val="10000"/>
                  </a:schemeClr>
                </a:solidFill>
              </a:rPr>
            </a:br>
            <a:r>
              <a:rPr lang="en-IN" sz="1800" dirty="0">
                <a:solidFill>
                  <a:schemeClr val="accent5">
                    <a:lumMod val="10000"/>
                  </a:schemeClr>
                </a:solidFill>
              </a:rPr>
              <a:t>Representation</a:t>
            </a:r>
            <a:br>
              <a:rPr lang="en-IN" sz="1800" dirty="0">
                <a:solidFill>
                  <a:schemeClr val="accent5">
                    <a:lumMod val="10000"/>
                  </a:schemeClr>
                </a:solidFill>
              </a:rPr>
            </a:br>
            <a:r>
              <a:rPr lang="en-IN" sz="1800" dirty="0">
                <a:solidFill>
                  <a:schemeClr val="accent5">
                    <a:lumMod val="10000"/>
                  </a:schemeClr>
                </a:solidFill>
              </a:rPr>
              <a:t> (contd)*</a:t>
            </a:r>
            <a:endParaRPr lang="en-IN" dirty="0"/>
          </a:p>
        </p:txBody>
      </p:sp>
      <p:pic>
        <p:nvPicPr>
          <p:cNvPr id="4" name="Picture 3">
            <a:extLst>
              <a:ext uri="{FF2B5EF4-FFF2-40B4-BE49-F238E27FC236}">
                <a16:creationId xmlns:a16="http://schemas.microsoft.com/office/drawing/2014/main" id="{E12441CB-09A9-40C5-A082-C1DB1DCEFE4B}"/>
              </a:ext>
            </a:extLst>
          </p:cNvPr>
          <p:cNvPicPr>
            <a:picLocks noChangeAspect="1"/>
          </p:cNvPicPr>
          <p:nvPr/>
        </p:nvPicPr>
        <p:blipFill rotWithShape="1">
          <a:blip r:embed="rId2">
            <a:extLst>
              <a:ext uri="{28A0092B-C50C-407E-A947-70E740481C1C}">
                <a14:useLocalDpi xmlns:a14="http://schemas.microsoft.com/office/drawing/2010/main" val="0"/>
              </a:ext>
            </a:extLst>
          </a:blip>
          <a:srcRect l="26538" t="25934" r="25082" b="28059"/>
          <a:stretch/>
        </p:blipFill>
        <p:spPr>
          <a:xfrm>
            <a:off x="3235568" y="1778558"/>
            <a:ext cx="8246465" cy="4411227"/>
          </a:xfrm>
          <a:prstGeom prst="rect">
            <a:avLst/>
          </a:prstGeom>
        </p:spPr>
      </p:pic>
    </p:spTree>
    <p:extLst>
      <p:ext uri="{BB962C8B-B14F-4D97-AF65-F5344CB8AC3E}">
        <p14:creationId xmlns:p14="http://schemas.microsoft.com/office/powerpoint/2010/main" val="349197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F899-8CC8-4D4A-A25A-B8F8654BD157}"/>
              </a:ext>
            </a:extLst>
          </p:cNvPr>
          <p:cNvSpPr>
            <a:spLocks noGrp="1"/>
          </p:cNvSpPr>
          <p:nvPr>
            <p:ph type="title"/>
          </p:nvPr>
        </p:nvSpPr>
        <p:spPr>
          <a:xfrm>
            <a:off x="539967" y="588200"/>
            <a:ext cx="2635312" cy="895600"/>
          </a:xfrm>
        </p:spPr>
        <p:txBody>
          <a:bodyPr/>
          <a:lstStyle/>
          <a:p>
            <a:pPr algn="ctr"/>
            <a:r>
              <a:rPr lang="en-IN" sz="1800" dirty="0">
                <a:solidFill>
                  <a:schemeClr val="accent5">
                    <a:lumMod val="10000"/>
                  </a:schemeClr>
                </a:solidFill>
              </a:rPr>
              <a:t>Story </a:t>
            </a:r>
            <a:br>
              <a:rPr lang="en-IN" sz="1800" dirty="0">
                <a:solidFill>
                  <a:schemeClr val="accent5">
                    <a:lumMod val="10000"/>
                  </a:schemeClr>
                </a:solidFill>
              </a:rPr>
            </a:br>
            <a:r>
              <a:rPr lang="en-IN" sz="1800" dirty="0">
                <a:solidFill>
                  <a:schemeClr val="accent5">
                    <a:lumMod val="10000"/>
                  </a:schemeClr>
                </a:solidFill>
              </a:rPr>
              <a:t>Representation</a:t>
            </a:r>
            <a:br>
              <a:rPr lang="en-IN" sz="1800" dirty="0">
                <a:solidFill>
                  <a:schemeClr val="accent5">
                    <a:lumMod val="10000"/>
                  </a:schemeClr>
                </a:solidFill>
              </a:rPr>
            </a:br>
            <a:r>
              <a:rPr lang="en-IN" sz="1800" dirty="0">
                <a:solidFill>
                  <a:schemeClr val="accent5">
                    <a:lumMod val="10000"/>
                  </a:schemeClr>
                </a:solidFill>
              </a:rPr>
              <a:t> (contd)*</a:t>
            </a:r>
            <a:endParaRPr lang="en-IN" dirty="0"/>
          </a:p>
        </p:txBody>
      </p:sp>
      <p:pic>
        <p:nvPicPr>
          <p:cNvPr id="4" name="Picture 3">
            <a:extLst>
              <a:ext uri="{FF2B5EF4-FFF2-40B4-BE49-F238E27FC236}">
                <a16:creationId xmlns:a16="http://schemas.microsoft.com/office/drawing/2014/main" id="{DA8A13CC-1D95-4954-B1C7-9F636989AE27}"/>
              </a:ext>
            </a:extLst>
          </p:cNvPr>
          <p:cNvPicPr>
            <a:picLocks noChangeAspect="1"/>
          </p:cNvPicPr>
          <p:nvPr/>
        </p:nvPicPr>
        <p:blipFill rotWithShape="1">
          <a:blip r:embed="rId2">
            <a:extLst>
              <a:ext uri="{28A0092B-C50C-407E-A947-70E740481C1C}">
                <a14:useLocalDpi xmlns:a14="http://schemas.microsoft.com/office/drawing/2010/main" val="0"/>
              </a:ext>
            </a:extLst>
          </a:blip>
          <a:srcRect l="28763" t="28132" r="27638" b="30403"/>
          <a:stretch/>
        </p:blipFill>
        <p:spPr>
          <a:xfrm>
            <a:off x="3175279" y="1879042"/>
            <a:ext cx="8430567" cy="4510113"/>
          </a:xfrm>
          <a:prstGeom prst="rect">
            <a:avLst/>
          </a:prstGeom>
        </p:spPr>
      </p:pic>
    </p:spTree>
    <p:extLst>
      <p:ext uri="{BB962C8B-B14F-4D97-AF65-F5344CB8AC3E}">
        <p14:creationId xmlns:p14="http://schemas.microsoft.com/office/powerpoint/2010/main" val="3124097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ED4AFE-5665-44F7-BEF8-057D0A541862}"/>
              </a:ext>
            </a:extLst>
          </p:cNvPr>
          <p:cNvPicPr>
            <a:picLocks noChangeAspect="1"/>
          </p:cNvPicPr>
          <p:nvPr/>
        </p:nvPicPr>
        <p:blipFill rotWithShape="1">
          <a:blip r:embed="rId2">
            <a:extLst>
              <a:ext uri="{28A0092B-C50C-407E-A947-70E740481C1C}">
                <a14:useLocalDpi xmlns:a14="http://schemas.microsoft.com/office/drawing/2010/main" val="0"/>
              </a:ext>
            </a:extLst>
          </a:blip>
          <a:srcRect l="7515" t="10654" r="7384" b="8717"/>
          <a:stretch/>
        </p:blipFill>
        <p:spPr>
          <a:xfrm>
            <a:off x="21387" y="1"/>
            <a:ext cx="12170613" cy="6858000"/>
          </a:xfrm>
          <a:prstGeom prst="rect">
            <a:avLst/>
          </a:prstGeom>
        </p:spPr>
      </p:pic>
      <p:sp>
        <p:nvSpPr>
          <p:cNvPr id="3" name="TextBox 2">
            <a:extLst>
              <a:ext uri="{FF2B5EF4-FFF2-40B4-BE49-F238E27FC236}">
                <a16:creationId xmlns:a16="http://schemas.microsoft.com/office/drawing/2014/main" id="{E3FC6577-0ECD-4414-869F-E5E57CFEC493}"/>
              </a:ext>
            </a:extLst>
          </p:cNvPr>
          <p:cNvSpPr txBox="1"/>
          <p:nvPr/>
        </p:nvSpPr>
        <p:spPr>
          <a:xfrm>
            <a:off x="442127" y="552659"/>
            <a:ext cx="2562330" cy="707886"/>
          </a:xfrm>
          <a:prstGeom prst="rect">
            <a:avLst/>
          </a:prstGeom>
          <a:solidFill>
            <a:schemeClr val="accent1"/>
          </a:solidFill>
        </p:spPr>
        <p:txBody>
          <a:bodyPr wrap="square" rtlCol="0">
            <a:spAutoFit/>
          </a:bodyPr>
          <a:lstStyle/>
          <a:p>
            <a:r>
              <a:rPr lang="en-IN" sz="4000" i="1" dirty="0">
                <a:latin typeface="Playfair Display" panose="00000500000000000000" pitchFamily="2" charset="0"/>
              </a:rPr>
              <a:t>Story View</a:t>
            </a:r>
          </a:p>
        </p:txBody>
      </p:sp>
    </p:spTree>
    <p:extLst>
      <p:ext uri="{BB962C8B-B14F-4D97-AF65-F5344CB8AC3E}">
        <p14:creationId xmlns:p14="http://schemas.microsoft.com/office/powerpoint/2010/main" val="2280372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6771-2B8D-4405-B76C-C46AB1DB3A67}"/>
              </a:ext>
            </a:extLst>
          </p:cNvPr>
          <p:cNvSpPr>
            <a:spLocks noGrp="1"/>
          </p:cNvSpPr>
          <p:nvPr>
            <p:ph type="title"/>
          </p:nvPr>
        </p:nvSpPr>
        <p:spPr>
          <a:xfrm>
            <a:off x="592852" y="715187"/>
            <a:ext cx="2542233" cy="1374870"/>
          </a:xfrm>
        </p:spPr>
        <p:txBody>
          <a:bodyPr/>
          <a:lstStyle/>
          <a:p>
            <a:r>
              <a:rPr lang="en-IN" sz="2800" dirty="0">
                <a:solidFill>
                  <a:schemeClr val="accent5">
                    <a:lumMod val="10000"/>
                  </a:schemeClr>
                </a:solidFill>
              </a:rPr>
              <a:t>Bibliography</a:t>
            </a:r>
          </a:p>
        </p:txBody>
      </p:sp>
      <p:sp>
        <p:nvSpPr>
          <p:cNvPr id="3" name="Text Placeholder 2">
            <a:extLst>
              <a:ext uri="{FF2B5EF4-FFF2-40B4-BE49-F238E27FC236}">
                <a16:creationId xmlns:a16="http://schemas.microsoft.com/office/drawing/2014/main" id="{A2D3265F-4C6C-4475-856B-FF34017EDBD3}"/>
              </a:ext>
            </a:extLst>
          </p:cNvPr>
          <p:cNvSpPr>
            <a:spLocks noGrp="1"/>
          </p:cNvSpPr>
          <p:nvPr>
            <p:ph type="body" idx="1"/>
          </p:nvPr>
        </p:nvSpPr>
        <p:spPr>
          <a:xfrm>
            <a:off x="3135084" y="715188"/>
            <a:ext cx="8802358" cy="5427626"/>
          </a:xfrm>
        </p:spPr>
        <p:txBody>
          <a:bodyPr/>
          <a:lstStyle/>
          <a:p>
            <a:r>
              <a:rPr lang="en-IN" sz="2400" dirty="0">
                <a:latin typeface="Playfair Display" panose="00000500000000000000" pitchFamily="2" charset="0"/>
                <a:hlinkClick r:id="rId2"/>
              </a:rPr>
              <a:t>www.google.com/</a:t>
            </a:r>
            <a:endParaRPr lang="en-IN" sz="2400" dirty="0">
              <a:latin typeface="Playfair Display" panose="00000500000000000000" pitchFamily="2" charset="0"/>
            </a:endParaRPr>
          </a:p>
          <a:p>
            <a:r>
              <a:rPr lang="en-IN" sz="2400" dirty="0">
                <a:latin typeface="Playfair Display" panose="00000500000000000000" pitchFamily="2" charset="0"/>
                <a:hlinkClick r:id="rId3"/>
              </a:rPr>
              <a:t>https://www.kaggle.com/datasets/imdevskp/corona-virus-report</a:t>
            </a:r>
            <a:endParaRPr lang="en-IN" sz="2400" dirty="0">
              <a:latin typeface="Playfair Display" panose="00000500000000000000" pitchFamily="2" charset="0"/>
            </a:endParaRPr>
          </a:p>
          <a:p>
            <a:r>
              <a:rPr lang="en-IN" sz="2400" dirty="0">
                <a:latin typeface="Playfair Display" panose="00000500000000000000" pitchFamily="2" charset="0"/>
                <a:hlinkClick r:id="rId4"/>
              </a:rPr>
              <a:t>www.ibm.com</a:t>
            </a:r>
            <a:endParaRPr lang="en-IN" sz="2400" dirty="0">
              <a:latin typeface="Playfair Display" panose="00000500000000000000" pitchFamily="2" charset="0"/>
            </a:endParaRPr>
          </a:p>
          <a:p>
            <a:r>
              <a:rPr lang="en-IN" sz="2400" dirty="0">
                <a:latin typeface="Playfair Display" panose="00000500000000000000" pitchFamily="2" charset="0"/>
                <a:hlinkClick r:id="rId5"/>
              </a:rPr>
              <a:t>https://www.ibm.com/docs/en/cognos-analytics/11.1.0?topic=stories-</a:t>
            </a:r>
            <a:endParaRPr lang="en-IN" sz="2400" dirty="0">
              <a:latin typeface="Playfair Display" panose="00000500000000000000" pitchFamily="2" charset="0"/>
            </a:endParaRPr>
          </a:p>
          <a:p>
            <a:r>
              <a:rPr lang="en-IN" sz="2400" dirty="0">
                <a:latin typeface="Playfair Display" panose="00000500000000000000" pitchFamily="2" charset="0"/>
                <a:hlinkClick r:id="rId6"/>
              </a:rPr>
              <a:t>https://www.ibm.com/docs/en/cognos-analytics/11.0.0?topic=stories-dashboards</a:t>
            </a:r>
            <a:endParaRPr lang="en-IN" sz="2400" dirty="0">
              <a:latin typeface="Playfair Display" panose="00000500000000000000" pitchFamily="2" charset="0"/>
            </a:endParaRPr>
          </a:p>
          <a:p>
            <a:r>
              <a:rPr lang="en-IN" sz="2400" dirty="0">
                <a:latin typeface="Playfair Display" panose="00000500000000000000" pitchFamily="2" charset="0"/>
                <a:hlinkClick r:id="rId7"/>
              </a:rPr>
              <a:t>https://www.ibm.com/docs/en/cognos-analytics/11.0.0?topic=library-visualizations</a:t>
            </a:r>
            <a:endParaRPr lang="en-IN" sz="2400" dirty="0">
              <a:latin typeface="Playfair Display" panose="00000500000000000000" pitchFamily="2" charset="0"/>
            </a:endParaRPr>
          </a:p>
          <a:p>
            <a:r>
              <a:rPr lang="en-IN" sz="2400" dirty="0">
                <a:latin typeface="Playfair Display" panose="00000500000000000000" pitchFamily="2" charset="0"/>
                <a:hlinkClick r:id="rId8"/>
              </a:rPr>
              <a:t>https://www.ibm.com/docs/en/cognos-analytics/11.1.0?topic=reporting-getting-started-in-cognos-analytics</a:t>
            </a:r>
            <a:endParaRPr lang="en-IN" sz="2400" dirty="0">
              <a:latin typeface="Playfair Display" panose="00000500000000000000" pitchFamily="2" charset="0"/>
            </a:endParaRPr>
          </a:p>
        </p:txBody>
      </p:sp>
    </p:spTree>
    <p:extLst>
      <p:ext uri="{BB962C8B-B14F-4D97-AF65-F5344CB8AC3E}">
        <p14:creationId xmlns:p14="http://schemas.microsoft.com/office/powerpoint/2010/main" val="64603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95CA07-AA19-4CF2-8AE2-4D6F33E24832}"/>
              </a:ext>
            </a:extLst>
          </p:cNvPr>
          <p:cNvSpPr/>
          <p:nvPr/>
        </p:nvSpPr>
        <p:spPr>
          <a:xfrm>
            <a:off x="1478782" y="921936"/>
            <a:ext cx="9234435" cy="50141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B22C2899-1B5C-45CA-89F2-1D5D717E5512}"/>
              </a:ext>
            </a:extLst>
          </p:cNvPr>
          <p:cNvSpPr/>
          <p:nvPr/>
        </p:nvSpPr>
        <p:spPr>
          <a:xfrm>
            <a:off x="3126711" y="2308608"/>
            <a:ext cx="5938576" cy="22407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2A85AC3-DCA8-4837-9635-905460FC159D}"/>
              </a:ext>
            </a:extLst>
          </p:cNvPr>
          <p:cNvSpPr txBox="1"/>
          <p:nvPr/>
        </p:nvSpPr>
        <p:spPr>
          <a:xfrm>
            <a:off x="4220308" y="2974312"/>
            <a:ext cx="3908809" cy="830997"/>
          </a:xfrm>
          <a:prstGeom prst="rect">
            <a:avLst/>
          </a:prstGeom>
          <a:noFill/>
        </p:spPr>
        <p:txBody>
          <a:bodyPr wrap="square" rtlCol="0">
            <a:spAutoFit/>
          </a:bodyPr>
          <a:lstStyle/>
          <a:p>
            <a:r>
              <a:rPr lang="en-IN" sz="4800" dirty="0">
                <a:latin typeface="Playfair Display" panose="00000500000000000000" pitchFamily="2" charset="0"/>
              </a:rPr>
              <a:t>THANK YOU!</a:t>
            </a:r>
          </a:p>
        </p:txBody>
      </p:sp>
    </p:spTree>
    <p:extLst>
      <p:ext uri="{BB962C8B-B14F-4D97-AF65-F5344CB8AC3E}">
        <p14:creationId xmlns:p14="http://schemas.microsoft.com/office/powerpoint/2010/main" val="127499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FBB5-1182-43C7-948C-CB5A89A30724}"/>
              </a:ext>
            </a:extLst>
          </p:cNvPr>
          <p:cNvSpPr>
            <a:spLocks noGrp="1"/>
          </p:cNvSpPr>
          <p:nvPr>
            <p:ph type="title"/>
          </p:nvPr>
        </p:nvSpPr>
        <p:spPr>
          <a:xfrm>
            <a:off x="707122" y="1189749"/>
            <a:ext cx="2151200" cy="1143200"/>
          </a:xfrm>
          <a:ln>
            <a:solidFill>
              <a:schemeClr val="accent1"/>
            </a:solidFill>
          </a:ln>
        </p:spPr>
        <p:txBody>
          <a:bodyPr/>
          <a:lstStyle/>
          <a:p>
            <a:pPr algn="ctr"/>
            <a:r>
              <a:rPr lang="en-IN" sz="3200" dirty="0">
                <a:solidFill>
                  <a:schemeClr val="accent5">
                    <a:lumMod val="10000"/>
                  </a:schemeClr>
                </a:solidFill>
              </a:rPr>
              <a:t>Table of Content</a:t>
            </a:r>
          </a:p>
        </p:txBody>
      </p:sp>
      <p:sp>
        <p:nvSpPr>
          <p:cNvPr id="3" name="Text Placeholder 2">
            <a:extLst>
              <a:ext uri="{FF2B5EF4-FFF2-40B4-BE49-F238E27FC236}">
                <a16:creationId xmlns:a16="http://schemas.microsoft.com/office/drawing/2014/main" id="{D83F6F16-E3BE-43F8-9175-49C86ED1B7CD}"/>
              </a:ext>
            </a:extLst>
          </p:cNvPr>
          <p:cNvSpPr>
            <a:spLocks noGrp="1"/>
          </p:cNvSpPr>
          <p:nvPr>
            <p:ph type="body" idx="1"/>
          </p:nvPr>
        </p:nvSpPr>
        <p:spPr/>
        <p:txBody>
          <a:bodyPr/>
          <a:lstStyle/>
          <a:p>
            <a:r>
              <a:rPr lang="en-IN" dirty="0">
                <a:solidFill>
                  <a:schemeClr val="accent5">
                    <a:lumMod val="10000"/>
                  </a:schemeClr>
                </a:solidFill>
                <a:latin typeface="Playfair Display" panose="00000500000000000000" pitchFamily="2" charset="0"/>
              </a:rPr>
              <a:t>IBM Cognos Analytics</a:t>
            </a:r>
          </a:p>
          <a:p>
            <a:r>
              <a:rPr lang="en-IN" dirty="0">
                <a:solidFill>
                  <a:schemeClr val="accent5">
                    <a:lumMod val="10000"/>
                  </a:schemeClr>
                </a:solidFill>
                <a:latin typeface="Playfair Display" panose="00000500000000000000" pitchFamily="2" charset="0"/>
              </a:rPr>
              <a:t>Report</a:t>
            </a:r>
          </a:p>
          <a:p>
            <a:r>
              <a:rPr lang="en-IN" dirty="0">
                <a:solidFill>
                  <a:schemeClr val="accent5">
                    <a:lumMod val="10000"/>
                  </a:schemeClr>
                </a:solidFill>
                <a:latin typeface="Playfair Display" panose="00000500000000000000" pitchFamily="2" charset="0"/>
              </a:rPr>
              <a:t>Crosstab</a:t>
            </a:r>
          </a:p>
          <a:p>
            <a:r>
              <a:rPr lang="en-IN" dirty="0">
                <a:solidFill>
                  <a:schemeClr val="accent5">
                    <a:lumMod val="10000"/>
                  </a:schemeClr>
                </a:solidFill>
                <a:latin typeface="Playfair Display" panose="00000500000000000000" pitchFamily="2" charset="0"/>
              </a:rPr>
              <a:t>Visualization</a:t>
            </a:r>
          </a:p>
          <a:p>
            <a:r>
              <a:rPr lang="en-IN" dirty="0">
                <a:solidFill>
                  <a:schemeClr val="accent5">
                    <a:lumMod val="10000"/>
                  </a:schemeClr>
                </a:solidFill>
                <a:latin typeface="Playfair Display" panose="00000500000000000000" pitchFamily="2" charset="0"/>
              </a:rPr>
              <a:t>Dashboard</a:t>
            </a:r>
          </a:p>
          <a:p>
            <a:r>
              <a:rPr lang="en-IN" dirty="0">
                <a:solidFill>
                  <a:schemeClr val="accent5">
                    <a:lumMod val="10000"/>
                  </a:schemeClr>
                </a:solidFill>
                <a:latin typeface="Playfair Display" panose="00000500000000000000" pitchFamily="2" charset="0"/>
              </a:rPr>
              <a:t>Story</a:t>
            </a:r>
          </a:p>
          <a:p>
            <a:r>
              <a:rPr lang="en-IN" dirty="0">
                <a:solidFill>
                  <a:schemeClr val="accent5">
                    <a:lumMod val="10000"/>
                  </a:schemeClr>
                </a:solidFill>
                <a:latin typeface="Playfair Display" panose="00000500000000000000" pitchFamily="2" charset="0"/>
              </a:rPr>
              <a:t>Bibliography</a:t>
            </a:r>
          </a:p>
        </p:txBody>
      </p:sp>
    </p:spTree>
    <p:extLst>
      <p:ext uri="{BB962C8B-B14F-4D97-AF65-F5344CB8AC3E}">
        <p14:creationId xmlns:p14="http://schemas.microsoft.com/office/powerpoint/2010/main" val="338263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5DE1B4-21E7-4DC2-AB16-D42C35CDA4A8}"/>
              </a:ext>
            </a:extLst>
          </p:cNvPr>
          <p:cNvSpPr>
            <a:spLocks noGrp="1"/>
          </p:cNvSpPr>
          <p:nvPr>
            <p:ph type="body" idx="1"/>
          </p:nvPr>
        </p:nvSpPr>
        <p:spPr>
          <a:xfrm>
            <a:off x="5598128" y="1009533"/>
            <a:ext cx="5393526" cy="4769098"/>
          </a:xfrm>
        </p:spPr>
        <p:txBody>
          <a:bodyPr/>
          <a:lstStyle/>
          <a:p>
            <a:pPr marL="152396" indent="0" algn="just">
              <a:buNone/>
            </a:pPr>
            <a:r>
              <a:rPr lang="en-IN" sz="2000" dirty="0">
                <a:latin typeface="Playfair Display" panose="00000500000000000000" pitchFamily="2" charset="0"/>
              </a:rPr>
              <a:t>It is a Web-based data modelling used to create </a:t>
            </a:r>
            <a:r>
              <a:rPr lang="en-US" sz="2000" dirty="0">
                <a:latin typeface="Playfair Display" panose="00000500000000000000" pitchFamily="2" charset="0"/>
              </a:rPr>
              <a:t>Interactive dashboards and enterprise reports having </a:t>
            </a:r>
            <a:r>
              <a:rPr lang="en-IN" sz="2000" dirty="0">
                <a:latin typeface="Playfair Display" panose="00000500000000000000" pitchFamily="2" charset="0"/>
              </a:rPr>
              <a:t>Data exploration and prediction.</a:t>
            </a:r>
            <a:endParaRPr lang="it-IT" sz="2000" dirty="0">
              <a:latin typeface="Playfair Display" panose="00000500000000000000" pitchFamily="2" charset="0"/>
            </a:endParaRPr>
          </a:p>
          <a:p>
            <a:pPr algn="just"/>
            <a:r>
              <a:rPr lang="it-IT" sz="2000" dirty="0">
                <a:latin typeface="Playfair Display" panose="00000500000000000000" pitchFamily="2" charset="0"/>
              </a:rPr>
              <a:t>Accelerate data prep with AI</a:t>
            </a:r>
          </a:p>
          <a:p>
            <a:pPr algn="just"/>
            <a:r>
              <a:rPr lang="en-IN" sz="2000" dirty="0">
                <a:latin typeface="Playfair Display" panose="00000500000000000000" pitchFamily="2" charset="0"/>
              </a:rPr>
              <a:t>Automate data exploration</a:t>
            </a:r>
          </a:p>
          <a:p>
            <a:pPr algn="just"/>
            <a:r>
              <a:rPr lang="en-US" sz="2000" dirty="0">
                <a:latin typeface="Playfair Display" panose="00000500000000000000" pitchFamily="2" charset="0"/>
              </a:rPr>
              <a:t>Visualize and report on data</a:t>
            </a:r>
          </a:p>
          <a:p>
            <a:pPr algn="just"/>
            <a:r>
              <a:rPr lang="en-IN" sz="2000" dirty="0">
                <a:latin typeface="Playfair Display" panose="00000500000000000000" pitchFamily="2" charset="0"/>
              </a:rPr>
              <a:t>Scale and integrate</a:t>
            </a:r>
          </a:p>
          <a:p>
            <a:pPr algn="just"/>
            <a:r>
              <a:rPr lang="en-IN" sz="2000" dirty="0">
                <a:latin typeface="Playfair Display" panose="00000500000000000000" pitchFamily="2" charset="0"/>
              </a:rPr>
              <a:t>Protect your data</a:t>
            </a:r>
          </a:p>
          <a:p>
            <a:pPr algn="just"/>
            <a:r>
              <a:rPr lang="en-US" sz="2000" dirty="0">
                <a:latin typeface="Playfair Display" panose="00000500000000000000" pitchFamily="2" charset="0"/>
              </a:rPr>
              <a:t>Modernize and maximize your investment</a:t>
            </a:r>
          </a:p>
          <a:p>
            <a:pPr algn="just"/>
            <a:endParaRPr lang="it-IT" sz="1800" b="1" dirty="0">
              <a:solidFill>
                <a:schemeClr val="accent5">
                  <a:lumMod val="10000"/>
                </a:schemeClr>
              </a:solidFill>
              <a:latin typeface="Playfair Display" panose="00000500000000000000" pitchFamily="2" charset="0"/>
            </a:endParaRPr>
          </a:p>
          <a:p>
            <a:pPr algn="just"/>
            <a:endParaRPr lang="en-IN" sz="1800" dirty="0">
              <a:solidFill>
                <a:schemeClr val="accent5">
                  <a:lumMod val="10000"/>
                </a:schemeClr>
              </a:solidFill>
              <a:latin typeface="Playfair Display" panose="00000500000000000000" pitchFamily="2" charset="0"/>
            </a:endParaRPr>
          </a:p>
        </p:txBody>
      </p:sp>
      <p:sp>
        <p:nvSpPr>
          <p:cNvPr id="3" name="Title 2">
            <a:extLst>
              <a:ext uri="{FF2B5EF4-FFF2-40B4-BE49-F238E27FC236}">
                <a16:creationId xmlns:a16="http://schemas.microsoft.com/office/drawing/2014/main" id="{E372D3F3-3911-42B7-8C41-C58D75996B3A}"/>
              </a:ext>
            </a:extLst>
          </p:cNvPr>
          <p:cNvSpPr>
            <a:spLocks noGrp="1"/>
          </p:cNvSpPr>
          <p:nvPr>
            <p:ph type="title"/>
          </p:nvPr>
        </p:nvSpPr>
        <p:spPr/>
        <p:txBody>
          <a:bodyPr/>
          <a:lstStyle/>
          <a:p>
            <a:pPr algn="ctr"/>
            <a:r>
              <a:rPr lang="en-IN" sz="2400" dirty="0">
                <a:solidFill>
                  <a:schemeClr val="accent5">
                    <a:lumMod val="10000"/>
                  </a:schemeClr>
                </a:solidFill>
              </a:rPr>
              <a:t>IBM Cognos Analytics</a:t>
            </a:r>
          </a:p>
        </p:txBody>
      </p:sp>
      <p:pic>
        <p:nvPicPr>
          <p:cNvPr id="5" name="Picture 4">
            <a:extLst>
              <a:ext uri="{FF2B5EF4-FFF2-40B4-BE49-F238E27FC236}">
                <a16:creationId xmlns:a16="http://schemas.microsoft.com/office/drawing/2014/main" id="{3938704D-56D9-4ABC-B4FE-A9DE168B4A56}"/>
              </a:ext>
            </a:extLst>
          </p:cNvPr>
          <p:cNvPicPr>
            <a:picLocks noChangeAspect="1"/>
          </p:cNvPicPr>
          <p:nvPr/>
        </p:nvPicPr>
        <p:blipFill rotWithShape="1">
          <a:blip r:embed="rId2"/>
          <a:srcRect l="50000" t="24880" r="9845" b="25636"/>
          <a:stretch/>
        </p:blipFill>
        <p:spPr>
          <a:xfrm>
            <a:off x="1263739" y="2378124"/>
            <a:ext cx="4334389" cy="3004582"/>
          </a:xfrm>
          <a:prstGeom prst="rect">
            <a:avLst/>
          </a:prstGeom>
        </p:spPr>
      </p:pic>
    </p:spTree>
    <p:extLst>
      <p:ext uri="{BB962C8B-B14F-4D97-AF65-F5344CB8AC3E}">
        <p14:creationId xmlns:p14="http://schemas.microsoft.com/office/powerpoint/2010/main" val="25292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F2D62C-5A8D-4228-8C4A-9C58772AEA2C}"/>
              </a:ext>
            </a:extLst>
          </p:cNvPr>
          <p:cNvSpPr>
            <a:spLocks noGrp="1"/>
          </p:cNvSpPr>
          <p:nvPr>
            <p:ph type="body" idx="1"/>
          </p:nvPr>
        </p:nvSpPr>
        <p:spPr>
          <a:xfrm>
            <a:off x="5701136" y="1009533"/>
            <a:ext cx="4310129" cy="3930112"/>
          </a:xfrm>
        </p:spPr>
        <p:txBody>
          <a:bodyPr/>
          <a:lstStyle/>
          <a:p>
            <a:pPr marL="152396" indent="0" algn="just">
              <a:buNone/>
            </a:pPr>
            <a:r>
              <a:rPr lang="en-US" sz="2800" dirty="0">
                <a:latin typeface="Playfair Display" panose="00000500000000000000" pitchFamily="2" charset="0"/>
              </a:rPr>
              <a:t>It is a web-based report authoring tool that is used to build sophisticated, multiple-page, multiple-query reports against multiple databases. It allows user to include filters to customize and enhance there reports.</a:t>
            </a:r>
            <a:endParaRPr lang="en-IN" sz="2800" dirty="0">
              <a:latin typeface="Playfair Display" panose="00000500000000000000" pitchFamily="2" charset="0"/>
            </a:endParaRPr>
          </a:p>
        </p:txBody>
      </p:sp>
      <p:sp>
        <p:nvSpPr>
          <p:cNvPr id="3" name="Title 2">
            <a:extLst>
              <a:ext uri="{FF2B5EF4-FFF2-40B4-BE49-F238E27FC236}">
                <a16:creationId xmlns:a16="http://schemas.microsoft.com/office/drawing/2014/main" id="{51EE6D6A-87D7-4795-B05A-EF960A35E165}"/>
              </a:ext>
            </a:extLst>
          </p:cNvPr>
          <p:cNvSpPr>
            <a:spLocks noGrp="1"/>
          </p:cNvSpPr>
          <p:nvPr>
            <p:ph type="title"/>
          </p:nvPr>
        </p:nvSpPr>
        <p:spPr/>
        <p:txBody>
          <a:bodyPr/>
          <a:lstStyle/>
          <a:p>
            <a:pPr algn="ctr"/>
            <a:r>
              <a:rPr lang="en-IN" sz="4000" dirty="0">
                <a:solidFill>
                  <a:schemeClr val="accent5">
                    <a:lumMod val="10000"/>
                  </a:schemeClr>
                </a:solidFill>
                <a:latin typeface="Times New Roman" panose="02020603050405020304" pitchFamily="18" charset="0"/>
                <a:cs typeface="Times New Roman" panose="02020603050405020304" pitchFamily="18" charset="0"/>
              </a:rPr>
              <a:t>REPORT</a:t>
            </a:r>
          </a:p>
        </p:txBody>
      </p:sp>
      <p:pic>
        <p:nvPicPr>
          <p:cNvPr id="5" name="Picture 4">
            <a:extLst>
              <a:ext uri="{FF2B5EF4-FFF2-40B4-BE49-F238E27FC236}">
                <a16:creationId xmlns:a16="http://schemas.microsoft.com/office/drawing/2014/main" id="{9B696FFC-4DF8-45BE-BA08-3B30A9391669}"/>
              </a:ext>
            </a:extLst>
          </p:cNvPr>
          <p:cNvPicPr>
            <a:picLocks noChangeAspect="1"/>
          </p:cNvPicPr>
          <p:nvPr/>
        </p:nvPicPr>
        <p:blipFill rotWithShape="1">
          <a:blip r:embed="rId2">
            <a:extLst>
              <a:ext uri="{28A0092B-C50C-407E-A947-70E740481C1C}">
                <a14:useLocalDpi xmlns:a14="http://schemas.microsoft.com/office/drawing/2010/main" val="0"/>
              </a:ext>
            </a:extLst>
          </a:blip>
          <a:srcRect l="3511" t="16185" r="2255"/>
          <a:stretch/>
        </p:blipFill>
        <p:spPr>
          <a:xfrm>
            <a:off x="1308246" y="2717269"/>
            <a:ext cx="4072379" cy="2176271"/>
          </a:xfrm>
          <a:prstGeom prst="rect">
            <a:avLst/>
          </a:prstGeom>
          <a:ln>
            <a:solidFill>
              <a:schemeClr val="accent5">
                <a:lumMod val="10000"/>
              </a:schemeClr>
            </a:solidFill>
          </a:ln>
        </p:spPr>
      </p:pic>
    </p:spTree>
    <p:extLst>
      <p:ext uri="{BB962C8B-B14F-4D97-AF65-F5344CB8AC3E}">
        <p14:creationId xmlns:p14="http://schemas.microsoft.com/office/powerpoint/2010/main" val="243877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5230-9FB5-46D7-8E6B-7088F57595F4}"/>
              </a:ext>
            </a:extLst>
          </p:cNvPr>
          <p:cNvSpPr>
            <a:spLocks noGrp="1"/>
          </p:cNvSpPr>
          <p:nvPr>
            <p:ph type="title"/>
          </p:nvPr>
        </p:nvSpPr>
        <p:spPr>
          <a:xfrm>
            <a:off x="539966" y="588200"/>
            <a:ext cx="2655409" cy="895600"/>
          </a:xfrm>
          <a:solidFill>
            <a:schemeClr val="accent1"/>
          </a:solidFill>
        </p:spPr>
        <p:txBody>
          <a:bodyPr/>
          <a:lstStyle/>
          <a:p>
            <a:pPr algn="ctr"/>
            <a:r>
              <a:rPr lang="en-IN" dirty="0">
                <a:solidFill>
                  <a:schemeClr val="accent5">
                    <a:lumMod val="10000"/>
                  </a:schemeClr>
                </a:solidFill>
              </a:rPr>
              <a:t>Reports on Covid-19 Dataset </a:t>
            </a:r>
          </a:p>
        </p:txBody>
      </p:sp>
      <p:pic>
        <p:nvPicPr>
          <p:cNvPr id="3" name="Picture 2">
            <a:extLst>
              <a:ext uri="{FF2B5EF4-FFF2-40B4-BE49-F238E27FC236}">
                <a16:creationId xmlns:a16="http://schemas.microsoft.com/office/drawing/2014/main" id="{A05BB49D-2F0C-4531-A38E-6BAC63DF462E}"/>
              </a:ext>
            </a:extLst>
          </p:cNvPr>
          <p:cNvPicPr>
            <a:picLocks noChangeAspect="1"/>
          </p:cNvPicPr>
          <p:nvPr/>
        </p:nvPicPr>
        <p:blipFill rotWithShape="1">
          <a:blip r:embed="rId2"/>
          <a:srcRect t="18327" r="39404"/>
          <a:stretch/>
        </p:blipFill>
        <p:spPr>
          <a:xfrm>
            <a:off x="3548405" y="148472"/>
            <a:ext cx="5454191" cy="3905776"/>
          </a:xfrm>
          <a:prstGeom prst="rect">
            <a:avLst/>
          </a:prstGeom>
        </p:spPr>
      </p:pic>
      <p:pic>
        <p:nvPicPr>
          <p:cNvPr id="4" name="Picture 3">
            <a:extLst>
              <a:ext uri="{FF2B5EF4-FFF2-40B4-BE49-F238E27FC236}">
                <a16:creationId xmlns:a16="http://schemas.microsoft.com/office/drawing/2014/main" id="{471715D5-F40D-4481-9751-17EB8E636E23}"/>
              </a:ext>
            </a:extLst>
          </p:cNvPr>
          <p:cNvPicPr>
            <a:picLocks noChangeAspect="1"/>
          </p:cNvPicPr>
          <p:nvPr/>
        </p:nvPicPr>
        <p:blipFill rotWithShape="1">
          <a:blip r:embed="rId3"/>
          <a:srcRect t="20091" r="39004"/>
          <a:stretch/>
        </p:blipFill>
        <p:spPr>
          <a:xfrm>
            <a:off x="3548405" y="3780149"/>
            <a:ext cx="5454191" cy="3077851"/>
          </a:xfrm>
          <a:prstGeom prst="rect">
            <a:avLst/>
          </a:prstGeom>
        </p:spPr>
      </p:pic>
      <p:sp>
        <p:nvSpPr>
          <p:cNvPr id="5" name="TextBox 4">
            <a:extLst>
              <a:ext uri="{FF2B5EF4-FFF2-40B4-BE49-F238E27FC236}">
                <a16:creationId xmlns:a16="http://schemas.microsoft.com/office/drawing/2014/main" id="{B1358FE1-A9A5-49C9-9495-DD9000C43C62}"/>
              </a:ext>
            </a:extLst>
          </p:cNvPr>
          <p:cNvSpPr txBox="1"/>
          <p:nvPr/>
        </p:nvSpPr>
        <p:spPr>
          <a:xfrm>
            <a:off x="9445451" y="5295482"/>
            <a:ext cx="2421653" cy="1477328"/>
          </a:xfrm>
          <a:prstGeom prst="rect">
            <a:avLst/>
          </a:prstGeom>
          <a:solidFill>
            <a:schemeClr val="accent1"/>
          </a:solidFill>
          <a:ln>
            <a:solidFill>
              <a:schemeClr val="accent1"/>
            </a:solidFill>
          </a:ln>
        </p:spPr>
        <p:txBody>
          <a:bodyPr wrap="square" rtlCol="0">
            <a:spAutoFit/>
          </a:bodyPr>
          <a:lstStyle/>
          <a:p>
            <a:r>
              <a:rPr lang="en-IN" sz="1800" b="1" dirty="0">
                <a:solidFill>
                  <a:schemeClr val="accent5">
                    <a:lumMod val="10000"/>
                  </a:schemeClr>
                </a:solidFill>
                <a:latin typeface="Playfair Display" panose="00000500000000000000" pitchFamily="2" charset="0"/>
              </a:rPr>
              <a:t>Filters used:</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Overall Total</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Overall Average</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Date wise Ascending order</a:t>
            </a:r>
          </a:p>
        </p:txBody>
      </p:sp>
    </p:spTree>
    <p:extLst>
      <p:ext uri="{BB962C8B-B14F-4D97-AF65-F5344CB8AC3E}">
        <p14:creationId xmlns:p14="http://schemas.microsoft.com/office/powerpoint/2010/main" val="246537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FD81-4E12-47AD-8791-583F8BDF9847}"/>
              </a:ext>
            </a:extLst>
          </p:cNvPr>
          <p:cNvSpPr>
            <a:spLocks noGrp="1"/>
          </p:cNvSpPr>
          <p:nvPr>
            <p:ph type="title"/>
          </p:nvPr>
        </p:nvSpPr>
        <p:spPr>
          <a:xfrm>
            <a:off x="539967" y="588200"/>
            <a:ext cx="2625264" cy="895600"/>
          </a:xfrm>
        </p:spPr>
        <p:txBody>
          <a:bodyPr/>
          <a:lstStyle/>
          <a:p>
            <a:pPr algn="ctr"/>
            <a:r>
              <a:rPr lang="en-IN" dirty="0">
                <a:solidFill>
                  <a:schemeClr val="accent5">
                    <a:lumMod val="10000"/>
                  </a:schemeClr>
                </a:solidFill>
              </a:rPr>
              <a:t>Reports on Covid-19 Dataset (contd)*</a:t>
            </a:r>
            <a:endParaRPr lang="en-IN" dirty="0"/>
          </a:p>
        </p:txBody>
      </p:sp>
      <p:pic>
        <p:nvPicPr>
          <p:cNvPr id="3" name="Picture 2">
            <a:extLst>
              <a:ext uri="{FF2B5EF4-FFF2-40B4-BE49-F238E27FC236}">
                <a16:creationId xmlns:a16="http://schemas.microsoft.com/office/drawing/2014/main" id="{7E4BBA25-3ECC-4419-9B8B-D49700CA7924}"/>
              </a:ext>
            </a:extLst>
          </p:cNvPr>
          <p:cNvPicPr>
            <a:picLocks noChangeAspect="1"/>
          </p:cNvPicPr>
          <p:nvPr/>
        </p:nvPicPr>
        <p:blipFill rotWithShape="1">
          <a:blip r:embed="rId2"/>
          <a:srcRect t="19558" r="44703" b="5334"/>
          <a:stretch/>
        </p:blipFill>
        <p:spPr>
          <a:xfrm>
            <a:off x="3536181" y="303118"/>
            <a:ext cx="4613032" cy="3314331"/>
          </a:xfrm>
          <a:prstGeom prst="rect">
            <a:avLst/>
          </a:prstGeom>
        </p:spPr>
      </p:pic>
      <p:pic>
        <p:nvPicPr>
          <p:cNvPr id="4" name="Picture 3">
            <a:extLst>
              <a:ext uri="{FF2B5EF4-FFF2-40B4-BE49-F238E27FC236}">
                <a16:creationId xmlns:a16="http://schemas.microsoft.com/office/drawing/2014/main" id="{02FEC42D-F481-4981-AC2C-2386C375124B}"/>
              </a:ext>
            </a:extLst>
          </p:cNvPr>
          <p:cNvPicPr>
            <a:picLocks noChangeAspect="1"/>
          </p:cNvPicPr>
          <p:nvPr/>
        </p:nvPicPr>
        <p:blipFill rotWithShape="1">
          <a:blip r:embed="rId3"/>
          <a:srcRect t="23131" r="44703" b="7951"/>
          <a:stretch/>
        </p:blipFill>
        <p:spPr>
          <a:xfrm>
            <a:off x="3536181" y="3617449"/>
            <a:ext cx="4613032" cy="3067518"/>
          </a:xfrm>
          <a:prstGeom prst="rect">
            <a:avLst/>
          </a:prstGeom>
        </p:spPr>
      </p:pic>
      <p:sp>
        <p:nvSpPr>
          <p:cNvPr id="7" name="TextBox 6">
            <a:extLst>
              <a:ext uri="{FF2B5EF4-FFF2-40B4-BE49-F238E27FC236}">
                <a16:creationId xmlns:a16="http://schemas.microsoft.com/office/drawing/2014/main" id="{F3942360-BE4A-4FCC-B370-D59550B8C402}"/>
              </a:ext>
            </a:extLst>
          </p:cNvPr>
          <p:cNvSpPr txBox="1"/>
          <p:nvPr/>
        </p:nvSpPr>
        <p:spPr>
          <a:xfrm>
            <a:off x="8842548" y="4973934"/>
            <a:ext cx="3155184" cy="1477328"/>
          </a:xfrm>
          <a:prstGeom prst="rect">
            <a:avLst/>
          </a:prstGeom>
          <a:solidFill>
            <a:schemeClr val="accent1"/>
          </a:solidFill>
        </p:spPr>
        <p:txBody>
          <a:bodyPr wrap="square" rtlCol="0">
            <a:spAutoFit/>
          </a:bodyPr>
          <a:lstStyle/>
          <a:p>
            <a:r>
              <a:rPr lang="en-IN" sz="1800" b="1" dirty="0">
                <a:solidFill>
                  <a:schemeClr val="accent5">
                    <a:lumMod val="10000"/>
                  </a:schemeClr>
                </a:solidFill>
                <a:latin typeface="Playfair Display" panose="00000500000000000000" pitchFamily="2" charset="0"/>
              </a:rPr>
              <a:t>Filters used:</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Overall Average</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Group By</a:t>
            </a:r>
          </a:p>
          <a:p>
            <a:pPr marL="285750" indent="-285750">
              <a:buFont typeface="Arial" panose="020B0604020202020204" pitchFamily="34" charset="0"/>
              <a:buChar char="•"/>
            </a:pPr>
            <a:r>
              <a:rPr lang="en-IN" sz="1800" b="1" dirty="0">
                <a:solidFill>
                  <a:schemeClr val="accent5">
                    <a:lumMod val="10000"/>
                  </a:schemeClr>
                </a:solidFill>
                <a:latin typeface="Playfair Display" panose="00000500000000000000" pitchFamily="2" charset="0"/>
              </a:rPr>
              <a:t>Alphabetically Ascending order </a:t>
            </a:r>
          </a:p>
        </p:txBody>
      </p:sp>
    </p:spTree>
    <p:extLst>
      <p:ext uri="{BB962C8B-B14F-4D97-AF65-F5344CB8AC3E}">
        <p14:creationId xmlns:p14="http://schemas.microsoft.com/office/powerpoint/2010/main" val="242279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BBDE31-E4BC-4D01-ACF2-2F26C9EF3437}"/>
              </a:ext>
            </a:extLst>
          </p:cNvPr>
          <p:cNvSpPr>
            <a:spLocks noGrp="1"/>
          </p:cNvSpPr>
          <p:nvPr>
            <p:ph type="body" idx="1"/>
          </p:nvPr>
        </p:nvSpPr>
        <p:spPr>
          <a:xfrm>
            <a:off x="5416501" y="1009532"/>
            <a:ext cx="4692141" cy="4215611"/>
          </a:xfrm>
        </p:spPr>
        <p:txBody>
          <a:bodyPr/>
          <a:lstStyle/>
          <a:p>
            <a:pPr marL="152396" indent="0" algn="just">
              <a:buNone/>
            </a:pPr>
            <a:r>
              <a:rPr lang="en-US" dirty="0">
                <a:latin typeface="Playfair Display" panose="00000500000000000000" pitchFamily="2" charset="0"/>
              </a:rPr>
              <a:t>Crosstab reports, also known as matrix reports it is used  to show the relationships between three or more query items. Crosstab reports show data in rows and columns with information summarized at the intersection points.</a:t>
            </a:r>
            <a:endParaRPr lang="en-IN" dirty="0">
              <a:latin typeface="Playfair Display" panose="00000500000000000000" pitchFamily="2" charset="0"/>
            </a:endParaRPr>
          </a:p>
        </p:txBody>
      </p:sp>
      <p:sp>
        <p:nvSpPr>
          <p:cNvPr id="3" name="Title 2">
            <a:extLst>
              <a:ext uri="{FF2B5EF4-FFF2-40B4-BE49-F238E27FC236}">
                <a16:creationId xmlns:a16="http://schemas.microsoft.com/office/drawing/2014/main" id="{C54DF6BE-6D5B-4805-B2F6-5D7BCD071CAA}"/>
              </a:ext>
            </a:extLst>
          </p:cNvPr>
          <p:cNvSpPr>
            <a:spLocks noGrp="1"/>
          </p:cNvSpPr>
          <p:nvPr>
            <p:ph type="title"/>
          </p:nvPr>
        </p:nvSpPr>
        <p:spPr/>
        <p:txBody>
          <a:bodyPr/>
          <a:lstStyle/>
          <a:p>
            <a:r>
              <a:rPr lang="en-IN" sz="4400" dirty="0">
                <a:solidFill>
                  <a:schemeClr val="accent5">
                    <a:lumMod val="10000"/>
                  </a:schemeClr>
                </a:solidFill>
                <a:latin typeface="Times New Roman" panose="02020603050405020304" pitchFamily="18" charset="0"/>
                <a:cs typeface="Times New Roman" panose="02020603050405020304" pitchFamily="18" charset="0"/>
              </a:rPr>
              <a:t>CROSSTAB</a:t>
            </a:r>
            <a:endParaRPr lang="en-IN" sz="3600" dirty="0">
              <a:solidFill>
                <a:schemeClr val="accent5">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C8CF2D-15A8-4194-B763-660166326E06}"/>
              </a:ext>
            </a:extLst>
          </p:cNvPr>
          <p:cNvPicPr>
            <a:picLocks noChangeAspect="1"/>
          </p:cNvPicPr>
          <p:nvPr/>
        </p:nvPicPr>
        <p:blipFill rotWithShape="1">
          <a:blip r:embed="rId2">
            <a:extLst>
              <a:ext uri="{28A0092B-C50C-407E-A947-70E740481C1C}">
                <a14:useLocalDpi xmlns:a14="http://schemas.microsoft.com/office/drawing/2010/main" val="0"/>
              </a:ext>
            </a:extLst>
          </a:blip>
          <a:srcRect t="12365"/>
          <a:stretch/>
        </p:blipFill>
        <p:spPr>
          <a:xfrm>
            <a:off x="1403100" y="2893925"/>
            <a:ext cx="3581600" cy="2120202"/>
          </a:xfrm>
          <a:prstGeom prst="rect">
            <a:avLst/>
          </a:prstGeom>
          <a:ln>
            <a:solidFill>
              <a:schemeClr val="accent5">
                <a:lumMod val="10000"/>
              </a:schemeClr>
            </a:solidFill>
          </a:ln>
        </p:spPr>
      </p:pic>
    </p:spTree>
    <p:extLst>
      <p:ext uri="{BB962C8B-B14F-4D97-AF65-F5344CB8AC3E}">
        <p14:creationId xmlns:p14="http://schemas.microsoft.com/office/powerpoint/2010/main" val="18597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04B6-8797-482D-A907-64EFC926B460}"/>
              </a:ext>
            </a:extLst>
          </p:cNvPr>
          <p:cNvSpPr>
            <a:spLocks noGrp="1"/>
          </p:cNvSpPr>
          <p:nvPr>
            <p:ph type="title"/>
          </p:nvPr>
        </p:nvSpPr>
        <p:spPr/>
        <p:txBody>
          <a:bodyPr/>
          <a:lstStyle/>
          <a:p>
            <a:pPr algn="ctr"/>
            <a:r>
              <a:rPr lang="en-IN" dirty="0">
                <a:solidFill>
                  <a:schemeClr val="accent5">
                    <a:lumMod val="10000"/>
                  </a:schemeClr>
                </a:solidFill>
              </a:rPr>
              <a:t>Crosstab reports on Covid-19 Dataset</a:t>
            </a:r>
          </a:p>
        </p:txBody>
      </p:sp>
      <p:pic>
        <p:nvPicPr>
          <p:cNvPr id="3" name="Picture 2">
            <a:extLst>
              <a:ext uri="{FF2B5EF4-FFF2-40B4-BE49-F238E27FC236}">
                <a16:creationId xmlns:a16="http://schemas.microsoft.com/office/drawing/2014/main" id="{B50AEF62-BB81-46F1-89B0-5B8196DFE3A8}"/>
              </a:ext>
            </a:extLst>
          </p:cNvPr>
          <p:cNvPicPr>
            <a:picLocks noChangeAspect="1"/>
          </p:cNvPicPr>
          <p:nvPr/>
        </p:nvPicPr>
        <p:blipFill rotWithShape="1">
          <a:blip r:embed="rId2"/>
          <a:srcRect t="19828" r="1254" b="25110"/>
          <a:stretch/>
        </p:blipFill>
        <p:spPr>
          <a:xfrm>
            <a:off x="539967" y="1738365"/>
            <a:ext cx="10987454" cy="3235568"/>
          </a:xfrm>
          <a:prstGeom prst="rect">
            <a:avLst/>
          </a:prstGeom>
        </p:spPr>
      </p:pic>
      <p:sp>
        <p:nvSpPr>
          <p:cNvPr id="4" name="TextBox 3">
            <a:extLst>
              <a:ext uri="{FF2B5EF4-FFF2-40B4-BE49-F238E27FC236}">
                <a16:creationId xmlns:a16="http://schemas.microsoft.com/office/drawing/2014/main" id="{6707613E-7EF1-4906-BBA1-CE38B71C4A65}"/>
              </a:ext>
            </a:extLst>
          </p:cNvPr>
          <p:cNvSpPr txBox="1"/>
          <p:nvPr/>
        </p:nvSpPr>
        <p:spPr>
          <a:xfrm>
            <a:off x="8249698" y="5104563"/>
            <a:ext cx="3277724" cy="1415772"/>
          </a:xfrm>
          <a:prstGeom prst="rect">
            <a:avLst/>
          </a:prstGeom>
          <a:solidFill>
            <a:schemeClr val="accent1"/>
          </a:solidFill>
        </p:spPr>
        <p:txBody>
          <a:bodyPr wrap="square" rtlCol="0">
            <a:spAutoFit/>
          </a:bodyPr>
          <a:lstStyle/>
          <a:p>
            <a:r>
              <a:rPr lang="en-US" sz="1800" dirty="0">
                <a:effectLst/>
                <a:latin typeface="Playfair Display" panose="00000500000000000000" pitchFamily="2" charset="0"/>
                <a:ea typeface="Calibri" panose="020F0502020204030204" pitchFamily="34" charset="0"/>
                <a:cs typeface="Times New Roman" panose="02020603050405020304" pitchFamily="18" charset="0"/>
              </a:rPr>
              <a:t>Crosstab report which is showing Total Cases, Serious, Critical, New Cases, New Deaths etc. in WHO regions</a:t>
            </a:r>
            <a:endParaRPr lang="en-IN" sz="1800" dirty="0">
              <a:effectLst/>
              <a:latin typeface="Playfair Display" panose="00000500000000000000" pitchFamily="2" charset="0"/>
              <a:ea typeface="Calibri" panose="020F0502020204030204" pitchFamily="34" charset="0"/>
              <a:cs typeface="Times New Roman" panose="02020603050405020304" pitchFamily="18" charset="0"/>
            </a:endParaRPr>
          </a:p>
          <a:p>
            <a:endParaRPr lang="en-IN" dirty="0">
              <a:latin typeface="Playfair Display" panose="00000500000000000000" pitchFamily="2" charset="0"/>
            </a:endParaRPr>
          </a:p>
        </p:txBody>
      </p:sp>
    </p:spTree>
    <p:extLst>
      <p:ext uri="{BB962C8B-B14F-4D97-AF65-F5344CB8AC3E}">
        <p14:creationId xmlns:p14="http://schemas.microsoft.com/office/powerpoint/2010/main" val="998420631"/>
      </p:ext>
    </p:extLst>
  </p:cSld>
  <p:clrMapOvr>
    <a:masterClrMapping/>
  </p:clrMapOvr>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Ophelia · SlidesCarnival</Template>
  <TotalTime>343</TotalTime>
  <Words>738</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Playfair Display</vt:lpstr>
      <vt:lpstr>Times New Roman</vt:lpstr>
      <vt:lpstr>Tinos</vt:lpstr>
      <vt:lpstr>Ophelia template</vt:lpstr>
      <vt:lpstr>PowerPoint Presentation</vt:lpstr>
      <vt:lpstr>IBM Cognos Analytics  - Covid-19 Dataset</vt:lpstr>
      <vt:lpstr>Table of Content</vt:lpstr>
      <vt:lpstr>IBM Cognos Analytics</vt:lpstr>
      <vt:lpstr>REPORT</vt:lpstr>
      <vt:lpstr>Reports on Covid-19 Dataset </vt:lpstr>
      <vt:lpstr>Reports on Covid-19 Dataset (contd)*</vt:lpstr>
      <vt:lpstr>CROSSTAB</vt:lpstr>
      <vt:lpstr>Crosstab reports on Covid-19 Dataset</vt:lpstr>
      <vt:lpstr>Crosstab reports on Covid-19 Dataset (contd)*</vt:lpstr>
      <vt:lpstr>VISUALIZATION</vt:lpstr>
      <vt:lpstr>Visualization in Reports on Covid-19 dataset</vt:lpstr>
      <vt:lpstr>Visualization in Reports on Covid-19 dataset (contd)*</vt:lpstr>
      <vt:lpstr>DASHBOARD</vt:lpstr>
      <vt:lpstr>Use Of Dashboard on Covid-19 Dataset</vt:lpstr>
      <vt:lpstr>Use Of Dashboard on Covid-19 Dataset (contd)*</vt:lpstr>
      <vt:lpstr>Use Of Dashboard on Covid-19 Dataset (contd)*</vt:lpstr>
      <vt:lpstr>Use Of Dashboard on Covid-19 Dataset (contd)*</vt:lpstr>
      <vt:lpstr>STORY</vt:lpstr>
      <vt:lpstr>Story Representation</vt:lpstr>
      <vt:lpstr>Story  Representation (contd)*</vt:lpstr>
      <vt:lpstr>Story  Representation  (contd)*</vt:lpstr>
      <vt:lpstr>Story  Representation  (contd)*</vt:lpstr>
      <vt:lpstr>PowerPoint Presentation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ARYAK TOMAR</dc:creator>
  <cp:lastModifiedBy>ARYAK TOMAR</cp:lastModifiedBy>
  <cp:revision>70</cp:revision>
  <dcterms:created xsi:type="dcterms:W3CDTF">2022-04-24T06:06:34Z</dcterms:created>
  <dcterms:modified xsi:type="dcterms:W3CDTF">2022-04-24T11:51:21Z</dcterms:modified>
</cp:coreProperties>
</file>