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4"/>
  </p:sldMasterIdLst>
  <p:notesMasterIdLst>
    <p:notesMasterId r:id="rId14"/>
  </p:notesMasterIdLst>
  <p:sldIdLst>
    <p:sldId id="256" r:id="rId5"/>
    <p:sldId id="257" r:id="rId6"/>
    <p:sldId id="259" r:id="rId7"/>
    <p:sldId id="262" r:id="rId8"/>
    <p:sldId id="263" r:id="rId9"/>
    <p:sldId id="258" r:id="rId10"/>
    <p:sldId id="264" r:id="rId11"/>
    <p:sldId id="260"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yaman Gupta" userId="add66d852868ee7d" providerId="LiveId" clId="{032CA091-0144-4198-8183-1AB3DD031176}"/>
    <pc:docChg chg="undo custSel addSld modSld">
      <pc:chgData name="Aryaman Gupta" userId="add66d852868ee7d" providerId="LiveId" clId="{032CA091-0144-4198-8183-1AB3DD031176}" dt="2021-04-12T06:02:35.116" v="2368" actId="1076"/>
      <pc:docMkLst>
        <pc:docMk/>
      </pc:docMkLst>
      <pc:sldChg chg="modSp mod modTransition">
        <pc:chgData name="Aryaman Gupta" userId="add66d852868ee7d" providerId="LiveId" clId="{032CA091-0144-4198-8183-1AB3DD031176}" dt="2021-04-12T05:53:45.918" v="2321"/>
        <pc:sldMkLst>
          <pc:docMk/>
          <pc:sldMk cId="3419132273" sldId="256"/>
        </pc:sldMkLst>
        <pc:spChg chg="mod">
          <ac:chgData name="Aryaman Gupta" userId="add66d852868ee7d" providerId="LiveId" clId="{032CA091-0144-4198-8183-1AB3DD031176}" dt="2021-04-12T05:38:19.216" v="1824" actId="27636"/>
          <ac:spMkLst>
            <pc:docMk/>
            <pc:sldMk cId="3419132273" sldId="256"/>
            <ac:spMk id="2" creationId="{F98599A7-97FD-4570-AF27-02A60C078EF7}"/>
          </ac:spMkLst>
        </pc:spChg>
      </pc:sldChg>
      <pc:sldChg chg="addSp delSp modSp mod modTransition">
        <pc:chgData name="Aryaman Gupta" userId="add66d852868ee7d" providerId="LiveId" clId="{032CA091-0144-4198-8183-1AB3DD031176}" dt="2021-04-12T05:57:58.700" v="2340"/>
        <pc:sldMkLst>
          <pc:docMk/>
          <pc:sldMk cId="510042729" sldId="257"/>
        </pc:sldMkLst>
        <pc:spChg chg="add del">
          <ac:chgData name="Aryaman Gupta" userId="add66d852868ee7d" providerId="LiveId" clId="{032CA091-0144-4198-8183-1AB3DD031176}" dt="2021-04-12T05:24:58.009" v="1777" actId="11529"/>
          <ac:spMkLst>
            <pc:docMk/>
            <pc:sldMk cId="510042729" sldId="257"/>
            <ac:spMk id="3" creationId="{CE9D2A9C-4F39-4AA4-8E5C-349D17376D70}"/>
          </ac:spMkLst>
        </pc:spChg>
        <pc:spChg chg="add del mod">
          <ac:chgData name="Aryaman Gupta" userId="add66d852868ee7d" providerId="LiveId" clId="{032CA091-0144-4198-8183-1AB3DD031176}" dt="2021-04-12T05:26:23.805" v="1790" actId="11529"/>
          <ac:spMkLst>
            <pc:docMk/>
            <pc:sldMk cId="510042729" sldId="257"/>
            <ac:spMk id="6" creationId="{2F590FFF-57D6-40E6-A28E-AE3701354CA9}"/>
          </ac:spMkLst>
        </pc:spChg>
        <pc:spChg chg="add mod">
          <ac:chgData name="Aryaman Gupta" userId="add66d852868ee7d" providerId="LiveId" clId="{032CA091-0144-4198-8183-1AB3DD031176}" dt="2021-04-12T05:29:50.566" v="1811" actId="13822"/>
          <ac:spMkLst>
            <pc:docMk/>
            <pc:sldMk cId="510042729" sldId="257"/>
            <ac:spMk id="7" creationId="{E709973E-9CC5-4C4C-B821-A7C7D396581A}"/>
          </ac:spMkLst>
        </pc:spChg>
        <pc:spChg chg="add mod">
          <ac:chgData name="Aryaman Gupta" userId="add66d852868ee7d" providerId="LiveId" clId="{032CA091-0144-4198-8183-1AB3DD031176}" dt="2021-04-12T05:30:04.147" v="1813" actId="13822"/>
          <ac:spMkLst>
            <pc:docMk/>
            <pc:sldMk cId="510042729" sldId="257"/>
            <ac:spMk id="8" creationId="{47A8DD43-3871-492C-8374-396CAACC146E}"/>
          </ac:spMkLst>
        </pc:spChg>
        <pc:spChg chg="add mod">
          <ac:chgData name="Aryaman Gupta" userId="add66d852868ee7d" providerId="LiveId" clId="{032CA091-0144-4198-8183-1AB3DD031176}" dt="2021-04-12T05:29:58.684" v="1812" actId="13822"/>
          <ac:spMkLst>
            <pc:docMk/>
            <pc:sldMk cId="510042729" sldId="257"/>
            <ac:spMk id="9" creationId="{25654A83-ED36-4D30-BCC5-FABC2CCDBF4A}"/>
          </ac:spMkLst>
        </pc:spChg>
        <pc:picChg chg="mod">
          <ac:chgData name="Aryaman Gupta" userId="add66d852868ee7d" providerId="LiveId" clId="{032CA091-0144-4198-8183-1AB3DD031176}" dt="2021-04-12T05:31:29.060" v="1815"/>
          <ac:picMkLst>
            <pc:docMk/>
            <pc:sldMk cId="510042729" sldId="257"/>
            <ac:picMk id="4" creationId="{3C9728B3-A2E4-41F0-B605-83FAB3D89306}"/>
          </ac:picMkLst>
        </pc:picChg>
        <pc:picChg chg="mod">
          <ac:chgData name="Aryaman Gupta" userId="add66d852868ee7d" providerId="LiveId" clId="{032CA091-0144-4198-8183-1AB3DD031176}" dt="2021-04-12T05:23:12.900" v="1773" actId="14861"/>
          <ac:picMkLst>
            <pc:docMk/>
            <pc:sldMk cId="510042729" sldId="257"/>
            <ac:picMk id="13" creationId="{2779E2B7-85FF-425A-B64F-E1D6D2042584}"/>
          </ac:picMkLst>
        </pc:picChg>
        <pc:picChg chg="mod">
          <ac:chgData name="Aryaman Gupta" userId="add66d852868ee7d" providerId="LiveId" clId="{032CA091-0144-4198-8183-1AB3DD031176}" dt="2021-04-12T05:23:06.858" v="1772" actId="14861"/>
          <ac:picMkLst>
            <pc:docMk/>
            <pc:sldMk cId="510042729" sldId="257"/>
            <ac:picMk id="17" creationId="{6CE75B63-0801-479C-B193-5E6667DE9BFC}"/>
          </ac:picMkLst>
        </pc:picChg>
        <pc:picChg chg="mod">
          <ac:chgData name="Aryaman Gupta" userId="add66d852868ee7d" providerId="LiveId" clId="{032CA091-0144-4198-8183-1AB3DD031176}" dt="2021-04-12T05:23:26.036" v="1774" actId="14861"/>
          <ac:picMkLst>
            <pc:docMk/>
            <pc:sldMk cId="510042729" sldId="257"/>
            <ac:picMk id="25" creationId="{A0C145E7-7599-473F-BF44-377227683BD0}"/>
          </ac:picMkLst>
        </pc:picChg>
      </pc:sldChg>
      <pc:sldChg chg="modSp mod modTransition">
        <pc:chgData name="Aryaman Gupta" userId="add66d852868ee7d" providerId="LiveId" clId="{032CA091-0144-4198-8183-1AB3DD031176}" dt="2021-04-12T06:00:18.247" v="2345"/>
        <pc:sldMkLst>
          <pc:docMk/>
          <pc:sldMk cId="2074673745" sldId="258"/>
        </pc:sldMkLst>
        <pc:picChg chg="mod">
          <ac:chgData name="Aryaman Gupta" userId="add66d852868ee7d" providerId="LiveId" clId="{032CA091-0144-4198-8183-1AB3DD031176}" dt="2021-04-12T05:42:54.286" v="1828" actId="1076"/>
          <ac:picMkLst>
            <pc:docMk/>
            <pc:sldMk cId="2074673745" sldId="258"/>
            <ac:picMk id="5" creationId="{9015CDB4-D6CA-4F8E-814C-89B45BB0E659}"/>
          </ac:picMkLst>
        </pc:picChg>
        <pc:picChg chg="mod">
          <ac:chgData name="Aryaman Gupta" userId="add66d852868ee7d" providerId="LiveId" clId="{032CA091-0144-4198-8183-1AB3DD031176}" dt="2021-04-12T05:42:47.761" v="1827" actId="1076"/>
          <ac:picMkLst>
            <pc:docMk/>
            <pc:sldMk cId="2074673745" sldId="258"/>
            <ac:picMk id="7" creationId="{7FD3FA72-1980-4230-A749-0E5CEE6E2F18}"/>
          </ac:picMkLst>
        </pc:picChg>
        <pc:picChg chg="mod">
          <ac:chgData name="Aryaman Gupta" userId="add66d852868ee7d" providerId="LiveId" clId="{032CA091-0144-4198-8183-1AB3DD031176}" dt="2021-04-12T05:31:57.323" v="1817" actId="1076"/>
          <ac:picMkLst>
            <pc:docMk/>
            <pc:sldMk cId="2074673745" sldId="258"/>
            <ac:picMk id="9" creationId="{34CAAC3C-AD15-45F4-8AB5-5D34D433DC9C}"/>
          </ac:picMkLst>
        </pc:picChg>
      </pc:sldChg>
      <pc:sldChg chg="addSp modSp mod modTransition">
        <pc:chgData name="Aryaman Gupta" userId="add66d852868ee7d" providerId="LiveId" clId="{032CA091-0144-4198-8183-1AB3DD031176}" dt="2021-04-12T05:57:40.642" v="2338"/>
        <pc:sldMkLst>
          <pc:docMk/>
          <pc:sldMk cId="76085444" sldId="259"/>
        </pc:sldMkLst>
        <pc:spChg chg="mod">
          <ac:chgData name="Aryaman Gupta" userId="add66d852868ee7d" providerId="LiveId" clId="{032CA091-0144-4198-8183-1AB3DD031176}" dt="2021-04-12T04:50:14.082" v="547" actId="1076"/>
          <ac:spMkLst>
            <pc:docMk/>
            <pc:sldMk cId="76085444" sldId="259"/>
            <ac:spMk id="2" creationId="{CB008796-88D8-405B-9EC6-260D473B3292}"/>
          </ac:spMkLst>
        </pc:spChg>
        <pc:spChg chg="mod">
          <ac:chgData name="Aryaman Gupta" userId="add66d852868ee7d" providerId="LiveId" clId="{032CA091-0144-4198-8183-1AB3DD031176}" dt="2021-04-12T04:50:19.848" v="548" actId="1076"/>
          <ac:spMkLst>
            <pc:docMk/>
            <pc:sldMk cId="76085444" sldId="259"/>
            <ac:spMk id="3" creationId="{0DA8A4FB-A88B-466C-97B6-C9FC626A978F}"/>
          </ac:spMkLst>
        </pc:spChg>
        <pc:picChg chg="add mod">
          <ac:chgData name="Aryaman Gupta" userId="add66d852868ee7d" providerId="LiveId" clId="{032CA091-0144-4198-8183-1AB3DD031176}" dt="2021-04-12T05:40:23.040" v="1825"/>
          <ac:picMkLst>
            <pc:docMk/>
            <pc:sldMk cId="76085444" sldId="259"/>
            <ac:picMk id="5" creationId="{A8170A50-83FC-450C-AA89-81E4BF124868}"/>
          </ac:picMkLst>
        </pc:picChg>
      </pc:sldChg>
      <pc:sldChg chg="addSp modSp new mod modTransition">
        <pc:chgData name="Aryaman Gupta" userId="add66d852868ee7d" providerId="LiveId" clId="{032CA091-0144-4198-8183-1AB3DD031176}" dt="2021-04-12T06:00:28.826" v="2346"/>
        <pc:sldMkLst>
          <pc:docMk/>
          <pc:sldMk cId="1256582968" sldId="260"/>
        </pc:sldMkLst>
        <pc:spChg chg="add mod">
          <ac:chgData name="Aryaman Gupta" userId="add66d852868ee7d" providerId="LiveId" clId="{032CA091-0144-4198-8183-1AB3DD031176}" dt="2021-04-12T05:50:28.527" v="2296" actId="1076"/>
          <ac:spMkLst>
            <pc:docMk/>
            <pc:sldMk cId="1256582968" sldId="260"/>
            <ac:spMk id="2" creationId="{25B2B61B-4957-4D7D-B5F7-99C56C5467A6}"/>
          </ac:spMkLst>
        </pc:spChg>
        <pc:spChg chg="add mod">
          <ac:chgData name="Aryaman Gupta" userId="add66d852868ee7d" providerId="LiveId" clId="{032CA091-0144-4198-8183-1AB3DD031176}" dt="2021-04-12T05:03:16.718" v="1376" actId="12"/>
          <ac:spMkLst>
            <pc:docMk/>
            <pc:sldMk cId="1256582968" sldId="260"/>
            <ac:spMk id="3" creationId="{97F64D9B-5CAA-4A10-8F78-7FC947D36169}"/>
          </ac:spMkLst>
        </pc:spChg>
        <pc:spChg chg="add mod">
          <ac:chgData name="Aryaman Gupta" userId="add66d852868ee7d" providerId="LiveId" clId="{032CA091-0144-4198-8183-1AB3DD031176}" dt="2021-04-12T05:50:35.407" v="2297" actId="1076"/>
          <ac:spMkLst>
            <pc:docMk/>
            <pc:sldMk cId="1256582968" sldId="260"/>
            <ac:spMk id="4" creationId="{BFB0A096-3666-436F-A57A-C405A98F8171}"/>
          </ac:spMkLst>
        </pc:spChg>
        <pc:spChg chg="add mod">
          <ac:chgData name="Aryaman Gupta" userId="add66d852868ee7d" providerId="LiveId" clId="{032CA091-0144-4198-8183-1AB3DD031176}" dt="2021-04-12T04:52:25.480" v="575" actId="767"/>
          <ac:spMkLst>
            <pc:docMk/>
            <pc:sldMk cId="1256582968" sldId="260"/>
            <ac:spMk id="5" creationId="{4DD154A2-5A3B-4D29-9196-A147AEC238DC}"/>
          </ac:spMkLst>
        </pc:spChg>
        <pc:spChg chg="add mod">
          <ac:chgData name="Aryaman Gupta" userId="add66d852868ee7d" providerId="LiveId" clId="{032CA091-0144-4198-8183-1AB3DD031176}" dt="2021-04-12T05:49:36.463" v="2290" actId="20577"/>
          <ac:spMkLst>
            <pc:docMk/>
            <pc:sldMk cId="1256582968" sldId="260"/>
            <ac:spMk id="6" creationId="{ACB81746-763B-411D-9AB0-35CB040FB975}"/>
          </ac:spMkLst>
        </pc:spChg>
      </pc:sldChg>
      <pc:sldChg chg="addSp modSp new mod modTransition">
        <pc:chgData name="Aryaman Gupta" userId="add66d852868ee7d" providerId="LiveId" clId="{032CA091-0144-4198-8183-1AB3DD031176}" dt="2021-04-12T06:02:35.116" v="2368" actId="1076"/>
        <pc:sldMkLst>
          <pc:docMk/>
          <pc:sldMk cId="2764068401" sldId="261"/>
        </pc:sldMkLst>
        <pc:spChg chg="add mod">
          <ac:chgData name="Aryaman Gupta" userId="add66d852868ee7d" providerId="LiveId" clId="{032CA091-0144-4198-8183-1AB3DD031176}" dt="2021-04-12T05:13:08.374" v="1671" actId="1076"/>
          <ac:spMkLst>
            <pc:docMk/>
            <pc:sldMk cId="2764068401" sldId="261"/>
            <ac:spMk id="2" creationId="{934A0BBC-CD91-41E1-A121-F6E8BFD2563A}"/>
          </ac:spMkLst>
        </pc:spChg>
        <pc:spChg chg="add mod">
          <ac:chgData name="Aryaman Gupta" userId="add66d852868ee7d" providerId="LiveId" clId="{032CA091-0144-4198-8183-1AB3DD031176}" dt="2021-04-12T05:18:47.925" v="1763" actId="14100"/>
          <ac:spMkLst>
            <pc:docMk/>
            <pc:sldMk cId="2764068401" sldId="261"/>
            <ac:spMk id="3" creationId="{53AC02DD-F033-4A2B-9563-30C1DCC49FAF}"/>
          </ac:spMkLst>
        </pc:spChg>
        <pc:spChg chg="add mod">
          <ac:chgData name="Aryaman Gupta" userId="add66d852868ee7d" providerId="LiveId" clId="{032CA091-0144-4198-8183-1AB3DD031176}" dt="2021-04-12T05:17:57.187" v="1761" actId="255"/>
          <ac:spMkLst>
            <pc:docMk/>
            <pc:sldMk cId="2764068401" sldId="261"/>
            <ac:spMk id="4" creationId="{4A05806D-B462-490D-97C3-4046D70DCA15}"/>
          </ac:spMkLst>
        </pc:spChg>
        <pc:spChg chg="add mod">
          <ac:chgData name="Aryaman Gupta" userId="add66d852868ee7d" providerId="LiveId" clId="{032CA091-0144-4198-8183-1AB3DD031176}" dt="2021-04-12T06:02:35.116" v="2368" actId="1076"/>
          <ac:spMkLst>
            <pc:docMk/>
            <pc:sldMk cId="2764068401" sldId="261"/>
            <ac:spMk id="5" creationId="{375C7A63-A1E6-45C6-9E89-0758E85F2151}"/>
          </ac:spMkLst>
        </pc:spChg>
      </pc:sldChg>
    </pc:docChg>
  </pc:docChgLst>
  <pc:docChgLst>
    <pc:chgData name="Aryaman Gupta" userId="add66d852868ee7d" providerId="LiveId" clId="{C317FB47-816D-4386-82C2-EEFEB31862D7}"/>
    <pc:docChg chg="modSld sldOrd">
      <pc:chgData name="Aryaman Gupta" userId="add66d852868ee7d" providerId="LiveId" clId="{C317FB47-816D-4386-82C2-EEFEB31862D7}" dt="2021-04-17T07:41:13.366" v="104" actId="20577"/>
      <pc:docMkLst>
        <pc:docMk/>
      </pc:docMkLst>
      <pc:sldChg chg="modSp mod">
        <pc:chgData name="Aryaman Gupta" userId="add66d852868ee7d" providerId="LiveId" clId="{C317FB47-816D-4386-82C2-EEFEB31862D7}" dt="2021-04-17T03:49:31.729" v="49" actId="20577"/>
        <pc:sldMkLst>
          <pc:docMk/>
          <pc:sldMk cId="510042729" sldId="257"/>
        </pc:sldMkLst>
        <pc:spChg chg="mod">
          <ac:chgData name="Aryaman Gupta" userId="add66d852868ee7d" providerId="LiveId" clId="{C317FB47-816D-4386-82C2-EEFEB31862D7}" dt="2021-04-17T03:47:48.813" v="32" actId="1076"/>
          <ac:spMkLst>
            <pc:docMk/>
            <pc:sldMk cId="510042729" sldId="257"/>
            <ac:spMk id="2" creationId="{1DAE1614-BAC7-437C-8550-59568F987164}"/>
          </ac:spMkLst>
        </pc:spChg>
        <pc:spChg chg="mod">
          <ac:chgData name="Aryaman Gupta" userId="add66d852868ee7d" providerId="LiveId" clId="{C317FB47-816D-4386-82C2-EEFEB31862D7}" dt="2021-04-17T03:49:31.729" v="49" actId="20577"/>
          <ac:spMkLst>
            <pc:docMk/>
            <pc:sldMk cId="510042729" sldId="257"/>
            <ac:spMk id="5" creationId="{B6B9F1A0-67C9-4311-B6CE-D6ED662A68AD}"/>
          </ac:spMkLst>
        </pc:spChg>
      </pc:sldChg>
      <pc:sldChg chg="ord modTransition">
        <pc:chgData name="Aryaman Gupta" userId="add66d852868ee7d" providerId="LiveId" clId="{C317FB47-816D-4386-82C2-EEFEB31862D7}" dt="2021-04-17T05:37:34.307" v="56"/>
        <pc:sldMkLst>
          <pc:docMk/>
          <pc:sldMk cId="2074673745" sldId="258"/>
        </pc:sldMkLst>
      </pc:sldChg>
      <pc:sldChg chg="modSp mod">
        <pc:chgData name="Aryaman Gupta" userId="add66d852868ee7d" providerId="LiveId" clId="{C317FB47-816D-4386-82C2-EEFEB31862D7}" dt="2021-04-17T07:41:13.366" v="104" actId="20577"/>
        <pc:sldMkLst>
          <pc:docMk/>
          <pc:sldMk cId="1256582968" sldId="260"/>
        </pc:sldMkLst>
        <pc:spChg chg="mod">
          <ac:chgData name="Aryaman Gupta" userId="add66d852868ee7d" providerId="LiveId" clId="{C317FB47-816D-4386-82C2-EEFEB31862D7}" dt="2021-04-17T03:48:25.596" v="35" actId="1076"/>
          <ac:spMkLst>
            <pc:docMk/>
            <pc:sldMk cId="1256582968" sldId="260"/>
            <ac:spMk id="2" creationId="{25B2B61B-4957-4D7D-B5F7-99C56C5467A6}"/>
          </ac:spMkLst>
        </pc:spChg>
        <pc:spChg chg="mod">
          <ac:chgData name="Aryaman Gupta" userId="add66d852868ee7d" providerId="LiveId" clId="{C317FB47-816D-4386-82C2-EEFEB31862D7}" dt="2021-04-17T06:46:44.066" v="69" actId="20577"/>
          <ac:spMkLst>
            <pc:docMk/>
            <pc:sldMk cId="1256582968" sldId="260"/>
            <ac:spMk id="3" creationId="{97F64D9B-5CAA-4A10-8F78-7FC947D36169}"/>
          </ac:spMkLst>
        </pc:spChg>
        <pc:spChg chg="mod">
          <ac:chgData name="Aryaman Gupta" userId="add66d852868ee7d" providerId="LiveId" clId="{C317FB47-816D-4386-82C2-EEFEB31862D7}" dt="2021-04-17T03:48:32.870" v="36" actId="1076"/>
          <ac:spMkLst>
            <pc:docMk/>
            <pc:sldMk cId="1256582968" sldId="260"/>
            <ac:spMk id="4" creationId="{BFB0A096-3666-436F-A57A-C405A98F8171}"/>
          </ac:spMkLst>
        </pc:spChg>
        <pc:spChg chg="mod">
          <ac:chgData name="Aryaman Gupta" userId="add66d852868ee7d" providerId="LiveId" clId="{C317FB47-816D-4386-82C2-EEFEB31862D7}" dt="2021-04-17T07:41:13.366" v="104" actId="20577"/>
          <ac:spMkLst>
            <pc:docMk/>
            <pc:sldMk cId="1256582968" sldId="260"/>
            <ac:spMk id="6" creationId="{ACB81746-763B-411D-9AB0-35CB040FB975}"/>
          </ac:spMkLst>
        </pc:spChg>
      </pc:sldChg>
      <pc:sldChg chg="modTransition">
        <pc:chgData name="Aryaman Gupta" userId="add66d852868ee7d" providerId="LiveId" clId="{C317FB47-816D-4386-82C2-EEFEB31862D7}" dt="2021-04-17T05:41:51.564" v="58"/>
        <pc:sldMkLst>
          <pc:docMk/>
          <pc:sldMk cId="0" sldId="262"/>
        </pc:sldMkLst>
      </pc:sldChg>
      <pc:sldChg chg="modSp mod ord">
        <pc:chgData name="Aryaman Gupta" userId="add66d852868ee7d" providerId="LiveId" clId="{C317FB47-816D-4386-82C2-EEFEB31862D7}" dt="2021-04-17T04:19:04.484" v="54" actId="20577"/>
        <pc:sldMkLst>
          <pc:docMk/>
          <pc:sldMk cId="2687948850" sldId="264"/>
        </pc:sldMkLst>
        <pc:spChg chg="mod">
          <ac:chgData name="Aryaman Gupta" userId="add66d852868ee7d" providerId="LiveId" clId="{C317FB47-816D-4386-82C2-EEFEB31862D7}" dt="2021-04-17T03:48:11.628" v="34" actId="1076"/>
          <ac:spMkLst>
            <pc:docMk/>
            <pc:sldMk cId="2687948850" sldId="264"/>
            <ac:spMk id="2" creationId="{D247D390-C621-481A-AD21-BF6ABD9E334B}"/>
          </ac:spMkLst>
        </pc:spChg>
        <pc:spChg chg="mod">
          <ac:chgData name="Aryaman Gupta" userId="add66d852868ee7d" providerId="LiveId" clId="{C317FB47-816D-4386-82C2-EEFEB31862D7}" dt="2021-04-17T04:19:04.484" v="54" actId="20577"/>
          <ac:spMkLst>
            <pc:docMk/>
            <pc:sldMk cId="2687948850" sldId="264"/>
            <ac:spMk id="5" creationId="{69EED92B-4173-4FAC-88F7-A4D580D6797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B925D-19CD-4D87-9066-FCA479CA890F}" type="datetimeFigureOut">
              <a:rPr lang="en-IN" smtClean="0"/>
              <a:pPr/>
              <a:t>17-04-2021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8287E7-8AF3-4EC5-A690-365AFE3496AF}" type="slidenum">
              <a:rPr lang="en-IN" smtClean="0"/>
              <a:pPr/>
              <a:t>‹#›</a:t>
            </a:fld>
            <a:endParaRPr lang="en-IN"/>
          </a:p>
        </p:txBody>
      </p:sp>
    </p:spTree>
    <p:extLst>
      <p:ext uri="{BB962C8B-B14F-4D97-AF65-F5344CB8AC3E}">
        <p14:creationId xmlns:p14="http://schemas.microsoft.com/office/powerpoint/2010/main" val="1550496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C53C6B-5BD9-4125-9621-54C13D8480BC}" type="datetimeFigureOut">
              <a:rPr lang="en-IN" smtClean="0"/>
              <a:pPr/>
              <a:t>17-04-2021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FDB27-2552-4A35-A619-C424FA827B0D}" type="slidenum">
              <a:rPr lang="en-IN" smtClean="0"/>
              <a:pPr/>
              <a:t>‹#›</a:t>
            </a:fld>
            <a:endParaRPr lang="en-IN"/>
          </a:p>
        </p:txBody>
      </p:sp>
    </p:spTree>
    <p:extLst>
      <p:ext uri="{BB962C8B-B14F-4D97-AF65-F5344CB8AC3E}">
        <p14:creationId xmlns:p14="http://schemas.microsoft.com/office/powerpoint/2010/main" val="154114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C53C6B-5BD9-4125-9621-54C13D8480BC}" type="datetimeFigureOut">
              <a:rPr lang="en-IN" smtClean="0"/>
              <a:pPr/>
              <a:t>17-04-2021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6FDB27-2552-4A35-A619-C424FA827B0D}" type="slidenum">
              <a:rPr lang="en-IN" smtClean="0"/>
              <a:pPr/>
              <a:t>‹#›</a:t>
            </a:fld>
            <a:endParaRPr lang="en-IN"/>
          </a:p>
        </p:txBody>
      </p:sp>
    </p:spTree>
    <p:extLst>
      <p:ext uri="{BB962C8B-B14F-4D97-AF65-F5344CB8AC3E}">
        <p14:creationId xmlns:p14="http://schemas.microsoft.com/office/powerpoint/2010/main" val="1169204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C53C6B-5BD9-4125-9621-54C13D8480BC}" type="datetimeFigureOut">
              <a:rPr lang="en-IN" smtClean="0"/>
              <a:pPr/>
              <a:t>17-04-2021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6FDB27-2552-4A35-A619-C424FA827B0D}" type="slidenum">
              <a:rPr lang="en-IN" smtClean="0"/>
              <a:pPr/>
              <a:t>‹#›</a:t>
            </a:fld>
            <a:endParaRPr lang="en-IN"/>
          </a:p>
        </p:txBody>
      </p:sp>
    </p:spTree>
    <p:extLst>
      <p:ext uri="{BB962C8B-B14F-4D97-AF65-F5344CB8AC3E}">
        <p14:creationId xmlns:p14="http://schemas.microsoft.com/office/powerpoint/2010/main" val="3651861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C53C6B-5BD9-4125-9621-54C13D8480BC}" type="datetimeFigureOut">
              <a:rPr lang="en-IN" smtClean="0"/>
              <a:pPr/>
              <a:t>17-04-2021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6FDB27-2552-4A35-A619-C424FA827B0D}" type="slidenum">
              <a:rPr lang="en-IN" smtClean="0"/>
              <a:pPr/>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98173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C53C6B-5BD9-4125-9621-54C13D8480BC}" type="datetimeFigureOut">
              <a:rPr lang="en-IN" smtClean="0"/>
              <a:pPr/>
              <a:t>17-04-2021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6FDB27-2552-4A35-A619-C424FA827B0D}" type="slidenum">
              <a:rPr lang="en-IN" smtClean="0"/>
              <a:pPr/>
              <a:t>‹#›</a:t>
            </a:fld>
            <a:endParaRPr lang="en-IN"/>
          </a:p>
        </p:txBody>
      </p:sp>
    </p:spTree>
    <p:extLst>
      <p:ext uri="{BB962C8B-B14F-4D97-AF65-F5344CB8AC3E}">
        <p14:creationId xmlns:p14="http://schemas.microsoft.com/office/powerpoint/2010/main" val="1918413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5C53C6B-5BD9-4125-9621-54C13D8480BC}" type="datetimeFigureOut">
              <a:rPr lang="en-IN" smtClean="0"/>
              <a:pPr/>
              <a:t>17-04-2021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6FDB27-2552-4A35-A619-C424FA827B0D}" type="slidenum">
              <a:rPr lang="en-IN" smtClean="0"/>
              <a:pPr/>
              <a:t>‹#›</a:t>
            </a:fld>
            <a:endParaRPr lang="en-IN"/>
          </a:p>
        </p:txBody>
      </p:sp>
    </p:spTree>
    <p:extLst>
      <p:ext uri="{BB962C8B-B14F-4D97-AF65-F5344CB8AC3E}">
        <p14:creationId xmlns:p14="http://schemas.microsoft.com/office/powerpoint/2010/main" val="2968742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5C53C6B-5BD9-4125-9621-54C13D8480BC}" type="datetimeFigureOut">
              <a:rPr lang="en-IN" smtClean="0"/>
              <a:pPr/>
              <a:t>17-04-2021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6FDB27-2552-4A35-A619-C424FA827B0D}" type="slidenum">
              <a:rPr lang="en-IN" smtClean="0"/>
              <a:pPr/>
              <a:t>‹#›</a:t>
            </a:fld>
            <a:endParaRPr lang="en-IN"/>
          </a:p>
        </p:txBody>
      </p:sp>
    </p:spTree>
    <p:extLst>
      <p:ext uri="{BB962C8B-B14F-4D97-AF65-F5344CB8AC3E}">
        <p14:creationId xmlns:p14="http://schemas.microsoft.com/office/powerpoint/2010/main" val="1496741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C53C6B-5BD9-4125-9621-54C13D8480BC}" type="datetimeFigureOut">
              <a:rPr lang="en-IN" smtClean="0"/>
              <a:pPr/>
              <a:t>17-04-2021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FDB27-2552-4A35-A619-C424FA827B0D}" type="slidenum">
              <a:rPr lang="en-IN" smtClean="0"/>
              <a:pPr/>
              <a:t>‹#›</a:t>
            </a:fld>
            <a:endParaRPr lang="en-IN"/>
          </a:p>
        </p:txBody>
      </p:sp>
    </p:spTree>
    <p:extLst>
      <p:ext uri="{BB962C8B-B14F-4D97-AF65-F5344CB8AC3E}">
        <p14:creationId xmlns:p14="http://schemas.microsoft.com/office/powerpoint/2010/main" val="3466360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C53C6B-5BD9-4125-9621-54C13D8480BC}" type="datetimeFigureOut">
              <a:rPr lang="en-IN" smtClean="0"/>
              <a:pPr/>
              <a:t>17-04-2021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FDB27-2552-4A35-A619-C424FA827B0D}" type="slidenum">
              <a:rPr lang="en-IN" smtClean="0"/>
              <a:pPr/>
              <a:t>‹#›</a:t>
            </a:fld>
            <a:endParaRPr lang="en-IN"/>
          </a:p>
        </p:txBody>
      </p:sp>
    </p:spTree>
    <p:extLst>
      <p:ext uri="{BB962C8B-B14F-4D97-AF65-F5344CB8AC3E}">
        <p14:creationId xmlns:p14="http://schemas.microsoft.com/office/powerpoint/2010/main" val="3277541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C53C6B-5BD9-4125-9621-54C13D8480BC}" type="datetimeFigureOut">
              <a:rPr lang="en-IN" smtClean="0"/>
              <a:pPr/>
              <a:t>17-04-2021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FDB27-2552-4A35-A619-C424FA827B0D}" type="slidenum">
              <a:rPr lang="en-IN" smtClean="0"/>
              <a:pPr/>
              <a:t>‹#›</a:t>
            </a:fld>
            <a:endParaRPr lang="en-IN"/>
          </a:p>
        </p:txBody>
      </p:sp>
    </p:spTree>
    <p:extLst>
      <p:ext uri="{BB962C8B-B14F-4D97-AF65-F5344CB8AC3E}">
        <p14:creationId xmlns:p14="http://schemas.microsoft.com/office/powerpoint/2010/main" val="1330917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C53C6B-5BD9-4125-9621-54C13D8480BC}" type="datetimeFigureOut">
              <a:rPr lang="en-IN" smtClean="0"/>
              <a:pPr/>
              <a:t>17-04-2021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FDB27-2552-4A35-A619-C424FA827B0D}" type="slidenum">
              <a:rPr lang="en-IN" smtClean="0"/>
              <a:pPr/>
              <a:t>‹#›</a:t>
            </a:fld>
            <a:endParaRPr lang="en-IN"/>
          </a:p>
        </p:txBody>
      </p:sp>
    </p:spTree>
    <p:extLst>
      <p:ext uri="{BB962C8B-B14F-4D97-AF65-F5344CB8AC3E}">
        <p14:creationId xmlns:p14="http://schemas.microsoft.com/office/powerpoint/2010/main" val="2247040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C53C6B-5BD9-4125-9621-54C13D8480BC}" type="datetimeFigureOut">
              <a:rPr lang="en-IN" smtClean="0"/>
              <a:pPr/>
              <a:t>17-04-2021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6FDB27-2552-4A35-A619-C424FA827B0D}" type="slidenum">
              <a:rPr lang="en-IN" smtClean="0"/>
              <a:pPr/>
              <a:t>‹#›</a:t>
            </a:fld>
            <a:endParaRPr lang="en-IN"/>
          </a:p>
        </p:txBody>
      </p:sp>
    </p:spTree>
    <p:extLst>
      <p:ext uri="{BB962C8B-B14F-4D97-AF65-F5344CB8AC3E}">
        <p14:creationId xmlns:p14="http://schemas.microsoft.com/office/powerpoint/2010/main" val="3006460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C53C6B-5BD9-4125-9621-54C13D8480BC}" type="datetimeFigureOut">
              <a:rPr lang="en-IN" smtClean="0"/>
              <a:pPr/>
              <a:t>17-04-2021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6FDB27-2552-4A35-A619-C424FA827B0D}" type="slidenum">
              <a:rPr lang="en-IN" smtClean="0"/>
              <a:pPr/>
              <a:t>‹#›</a:t>
            </a:fld>
            <a:endParaRPr lang="en-IN"/>
          </a:p>
        </p:txBody>
      </p:sp>
    </p:spTree>
    <p:extLst>
      <p:ext uri="{BB962C8B-B14F-4D97-AF65-F5344CB8AC3E}">
        <p14:creationId xmlns:p14="http://schemas.microsoft.com/office/powerpoint/2010/main" val="186430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C53C6B-5BD9-4125-9621-54C13D8480BC}" type="datetimeFigureOut">
              <a:rPr lang="en-IN" smtClean="0"/>
              <a:pPr/>
              <a:t>17-04-2021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6FDB27-2552-4A35-A619-C424FA827B0D}" type="slidenum">
              <a:rPr lang="en-IN" smtClean="0"/>
              <a:pPr/>
              <a:t>‹#›</a:t>
            </a:fld>
            <a:endParaRPr lang="en-IN"/>
          </a:p>
        </p:txBody>
      </p:sp>
    </p:spTree>
    <p:extLst>
      <p:ext uri="{BB962C8B-B14F-4D97-AF65-F5344CB8AC3E}">
        <p14:creationId xmlns:p14="http://schemas.microsoft.com/office/powerpoint/2010/main" val="3109605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C53C6B-5BD9-4125-9621-54C13D8480BC}" type="datetimeFigureOut">
              <a:rPr lang="en-IN" smtClean="0"/>
              <a:pPr/>
              <a:t>17-04-2021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86FDB27-2552-4A35-A619-C424FA827B0D}" type="slidenum">
              <a:rPr lang="en-IN" smtClean="0"/>
              <a:pPr/>
              <a:t>‹#›</a:t>
            </a:fld>
            <a:endParaRPr lang="en-IN"/>
          </a:p>
        </p:txBody>
      </p:sp>
    </p:spTree>
    <p:extLst>
      <p:ext uri="{BB962C8B-B14F-4D97-AF65-F5344CB8AC3E}">
        <p14:creationId xmlns:p14="http://schemas.microsoft.com/office/powerpoint/2010/main" val="1670473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C53C6B-5BD9-4125-9621-54C13D8480BC}" type="datetimeFigureOut">
              <a:rPr lang="en-IN" smtClean="0"/>
              <a:pPr/>
              <a:t>17-04-2021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6FDB27-2552-4A35-A619-C424FA827B0D}" type="slidenum">
              <a:rPr lang="en-IN" smtClean="0"/>
              <a:pPr/>
              <a:t>‹#›</a:t>
            </a:fld>
            <a:endParaRPr lang="en-IN"/>
          </a:p>
        </p:txBody>
      </p:sp>
    </p:spTree>
    <p:extLst>
      <p:ext uri="{BB962C8B-B14F-4D97-AF65-F5344CB8AC3E}">
        <p14:creationId xmlns:p14="http://schemas.microsoft.com/office/powerpoint/2010/main" val="2208004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C53C6B-5BD9-4125-9621-54C13D8480BC}" type="datetimeFigureOut">
              <a:rPr lang="en-IN" smtClean="0"/>
              <a:pPr/>
              <a:t>17-04-2021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6FDB27-2552-4A35-A619-C424FA827B0D}" type="slidenum">
              <a:rPr lang="en-IN" smtClean="0"/>
              <a:pPr/>
              <a:t>‹#›</a:t>
            </a:fld>
            <a:endParaRPr lang="en-IN"/>
          </a:p>
        </p:txBody>
      </p:sp>
    </p:spTree>
    <p:extLst>
      <p:ext uri="{BB962C8B-B14F-4D97-AF65-F5344CB8AC3E}">
        <p14:creationId xmlns:p14="http://schemas.microsoft.com/office/powerpoint/2010/main" val="2601520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5C53C6B-5BD9-4125-9621-54C13D8480BC}" type="datetimeFigureOut">
              <a:rPr lang="en-IN" smtClean="0"/>
              <a:pPr/>
              <a:t>17-04-2021</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86FDB27-2552-4A35-A619-C424FA827B0D}" type="slidenum">
              <a:rPr lang="en-IN" smtClean="0"/>
              <a:pPr/>
              <a:t>‹#›</a:t>
            </a:fld>
            <a:endParaRPr lang="en-IN"/>
          </a:p>
        </p:txBody>
      </p:sp>
    </p:spTree>
    <p:extLst>
      <p:ext uri="{BB962C8B-B14F-4D97-AF65-F5344CB8AC3E}">
        <p14:creationId xmlns:p14="http://schemas.microsoft.com/office/powerpoint/2010/main" val="3618369905"/>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cop-policewoman-colleagues-funny-2550151/"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7.xml"/><Relationship Id="rId7" Type="http://schemas.openxmlformats.org/officeDocument/2006/relationships/image" Target="../media/image17.jpeg"/><Relationship Id="rId2" Type="http://schemas.openxmlformats.org/officeDocument/2006/relationships/audio" Target="file:///C:\Users\91977\Downloads\ticking_clock.mp3" TargetMode="External"/><Relationship Id="rId1" Type="http://schemas.microsoft.com/office/2007/relationships/media" Target="file:///C:\Users\91977\Downloads\ticking_clock.mp3" TargetMode="Externa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8.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7.xml"/><Relationship Id="rId4" Type="http://schemas.openxmlformats.org/officeDocument/2006/relationships/image" Target="../media/image2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599A7-97FD-4570-AF27-02A60C078EF7}"/>
              </a:ext>
            </a:extLst>
          </p:cNvPr>
          <p:cNvSpPr>
            <a:spLocks noGrp="1"/>
          </p:cNvSpPr>
          <p:nvPr>
            <p:ph type="ctrTitle"/>
          </p:nvPr>
        </p:nvSpPr>
        <p:spPr>
          <a:xfrm>
            <a:off x="4678533" y="2510642"/>
            <a:ext cx="6911974" cy="1716866"/>
          </a:xfrm>
        </p:spPr>
        <p:txBody>
          <a:bodyPr>
            <a:normAutofit/>
          </a:bodyPr>
          <a:lstStyle/>
          <a:p>
            <a:r>
              <a:rPr lang="en-IN" b="1" dirty="0">
                <a:latin typeface="Palatino Linotype" panose="02040502050505030304" pitchFamily="18" charset="0"/>
                <a:ea typeface="Verdana" panose="020B0604030504040204" pitchFamily="34" charset="0"/>
              </a:rPr>
              <a:t>CSRC</a:t>
            </a:r>
            <a:r>
              <a:rPr lang="en-IN" dirty="0">
                <a:latin typeface="Palatino Linotype" panose="02040502050505030304" pitchFamily="18" charset="0"/>
                <a:ea typeface="Verdana" panose="020B0604030504040204" pitchFamily="34" charset="0"/>
              </a:rPr>
              <a:t>-Cyber Speed Regulation Cop</a:t>
            </a:r>
          </a:p>
        </p:txBody>
      </p:sp>
      <p:pic>
        <p:nvPicPr>
          <p:cNvPr id="5" name="Picture 4">
            <a:extLst>
              <a:ext uri="{FF2B5EF4-FFF2-40B4-BE49-F238E27FC236}">
                <a16:creationId xmlns:a16="http://schemas.microsoft.com/office/drawing/2014/main" id="{FBE87901-CEB2-47FF-B437-F78CB65AF48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23784" y="310718"/>
            <a:ext cx="4270158" cy="6116715"/>
          </a:xfrm>
          <a:prstGeom prst="rect">
            <a:avLst/>
          </a:prstGeom>
        </p:spPr>
      </p:pic>
      <p:sp>
        <p:nvSpPr>
          <p:cNvPr id="8" name="AutoShape 2">
            <a:extLst>
              <a:ext uri="{FF2B5EF4-FFF2-40B4-BE49-F238E27FC236}">
                <a16:creationId xmlns:a16="http://schemas.microsoft.com/office/drawing/2014/main" id="{C303A9CA-F969-4081-8FD8-F4E7C11A954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41913227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E1614-BAC7-437C-8550-59568F987164}"/>
              </a:ext>
            </a:extLst>
          </p:cNvPr>
          <p:cNvSpPr txBox="1"/>
          <p:nvPr/>
        </p:nvSpPr>
        <p:spPr>
          <a:xfrm>
            <a:off x="363984" y="201437"/>
            <a:ext cx="6542843" cy="954107"/>
          </a:xfrm>
          <a:prstGeom prst="rect">
            <a:avLst/>
          </a:prstGeom>
          <a:noFill/>
        </p:spPr>
        <p:txBody>
          <a:bodyPr wrap="square" rtlCol="0">
            <a:spAutoFit/>
          </a:bodyPr>
          <a:lstStyle/>
          <a:p>
            <a:endParaRPr lang="en-IN" sz="2800" b="1" dirty="0">
              <a:latin typeface="Century" panose="02040604050505020304" pitchFamily="18" charset="0"/>
            </a:endParaRPr>
          </a:p>
          <a:p>
            <a:r>
              <a:rPr lang="en-IN" sz="2800" b="1" dirty="0">
                <a:latin typeface="Century" panose="02040604050505020304" pitchFamily="18" charset="0"/>
              </a:rPr>
              <a:t>PROBLEM</a:t>
            </a:r>
          </a:p>
        </p:txBody>
      </p:sp>
      <p:pic>
        <p:nvPicPr>
          <p:cNvPr id="4" name="Picture 3">
            <a:extLst>
              <a:ext uri="{FF2B5EF4-FFF2-40B4-BE49-F238E27FC236}">
                <a16:creationId xmlns:a16="http://schemas.microsoft.com/office/drawing/2014/main" id="{3C9728B3-A2E4-41F0-B605-83FAB3D89306}"/>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WatercolorSponge/>
                    </a14:imgEffect>
                  </a14:imgLayer>
                </a14:imgProps>
              </a:ext>
              <a:ext uri="{28A0092B-C50C-407E-A947-70E740481C1C}">
                <a14:useLocalDpi xmlns:a14="http://schemas.microsoft.com/office/drawing/2010/main" val="0"/>
              </a:ext>
            </a:extLst>
          </a:blip>
          <a:stretch>
            <a:fillRect/>
          </a:stretch>
        </p:blipFill>
        <p:spPr>
          <a:xfrm>
            <a:off x="10204096" y="2339219"/>
            <a:ext cx="1623920" cy="2179555"/>
          </a:xfrm>
          <a:prstGeom prst="rect">
            <a:avLst/>
          </a:prstGeom>
          <a:effectLst>
            <a:reflection blurRad="6350" stA="52000" endA="300" endPos="35000" dir="5400000" sy="-100000" algn="bl" rotWithShape="0"/>
          </a:effectLst>
        </p:spPr>
      </p:pic>
      <p:sp>
        <p:nvSpPr>
          <p:cNvPr id="5" name="TextBox 4">
            <a:extLst>
              <a:ext uri="{FF2B5EF4-FFF2-40B4-BE49-F238E27FC236}">
                <a16:creationId xmlns:a16="http://schemas.microsoft.com/office/drawing/2014/main" id="{B6B9F1A0-67C9-4311-B6CE-D6ED662A68AD}"/>
              </a:ext>
            </a:extLst>
          </p:cNvPr>
          <p:cNvSpPr txBox="1"/>
          <p:nvPr/>
        </p:nvSpPr>
        <p:spPr>
          <a:xfrm>
            <a:off x="363984" y="1105269"/>
            <a:ext cx="7661430" cy="4247317"/>
          </a:xfrm>
          <a:prstGeom prst="rect">
            <a:avLst/>
          </a:prstGeom>
          <a:noFill/>
        </p:spPr>
        <p:txBody>
          <a:bodyPr wrap="square" rtlCol="0">
            <a:spAutoFit/>
          </a:bodyPr>
          <a:lstStyle/>
          <a:p>
            <a:pPr marL="285750" indent="-285750">
              <a:buFont typeface="Wingdings" panose="05000000000000000000" pitchFamily="2" charset="2"/>
              <a:buChar char="q"/>
            </a:pPr>
            <a:endParaRPr lang="en-US" b="0" i="0" dirty="0">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b="0" i="0" dirty="0">
                <a:effectLst/>
                <a:latin typeface="Times New Roman" panose="02020603050405020304" pitchFamily="18" charset="0"/>
                <a:cs typeface="Times New Roman" panose="02020603050405020304" pitchFamily="18" charset="0"/>
              </a:rPr>
              <a:t>Driving too fast </a:t>
            </a:r>
            <a:r>
              <a:rPr lang="en-US" b="1" i="0" dirty="0">
                <a:effectLst/>
                <a:latin typeface="Times New Roman" panose="02020603050405020304" pitchFamily="18" charset="0"/>
                <a:cs typeface="Times New Roman" panose="02020603050405020304" pitchFamily="18" charset="0"/>
              </a:rPr>
              <a:t>is</a:t>
            </a:r>
            <a:r>
              <a:rPr lang="en-US" b="0" i="0" dirty="0">
                <a:effectLst/>
                <a:latin typeface="Times New Roman" panose="02020603050405020304" pitchFamily="18" charset="0"/>
                <a:cs typeface="Times New Roman" panose="02020603050405020304" pitchFamily="18" charset="0"/>
              </a:rPr>
              <a:t> the single biggest contributor to death and injury.</a:t>
            </a:r>
            <a:r>
              <a:rPr lang="en-US" i="0" dirty="0">
                <a:effectLst/>
                <a:latin typeface="Times New Roman" panose="02020603050405020304" pitchFamily="18" charset="0"/>
                <a:cs typeface="Times New Roman" panose="02020603050405020304" pitchFamily="18" charset="0"/>
              </a:rPr>
              <a:t> Speeding </a:t>
            </a:r>
            <a:r>
              <a:rPr lang="en-US" b="0" i="0" dirty="0">
                <a:effectLst/>
                <a:latin typeface="Times New Roman" panose="02020603050405020304" pitchFamily="18" charset="0"/>
                <a:cs typeface="Times New Roman" panose="02020603050405020304" pitchFamily="18" charset="0"/>
              </a:rPr>
              <a:t>consistently </a:t>
            </a:r>
            <a:r>
              <a:rPr lang="en-US" i="0" dirty="0">
                <a:effectLst/>
                <a:latin typeface="Times New Roman" panose="02020603050405020304" pitchFamily="18" charset="0"/>
                <a:cs typeface="Times New Roman" panose="02020603050405020304" pitchFamily="18" charset="0"/>
              </a:rPr>
              <a:t>contributes</a:t>
            </a:r>
            <a:r>
              <a:rPr lang="en-US" b="0" i="0" dirty="0">
                <a:effectLst/>
                <a:latin typeface="Times New Roman" panose="02020603050405020304" pitchFamily="18" charset="0"/>
                <a:cs typeface="Times New Roman" panose="02020603050405020304" pitchFamily="18" charset="0"/>
              </a:rPr>
              <a:t> to around 41 per </a:t>
            </a:r>
          </a:p>
          <a:p>
            <a:r>
              <a:rPr lang="en-US" b="0" i="0" dirty="0">
                <a:effectLst/>
                <a:latin typeface="Times New Roman" panose="02020603050405020304" pitchFamily="18" charset="0"/>
                <a:cs typeface="Times New Roman" panose="02020603050405020304" pitchFamily="18" charset="0"/>
              </a:rPr>
              <a:t>     cent </a:t>
            </a:r>
            <a:r>
              <a:rPr lang="en-US" i="0" dirty="0">
                <a:effectLst/>
                <a:latin typeface="Times New Roman" panose="02020603050405020304" pitchFamily="18" charset="0"/>
                <a:cs typeface="Times New Roman" panose="02020603050405020304" pitchFamily="18" charset="0"/>
              </a:rPr>
              <a:t>of road fatalities and 24 per cent of serious injuries each year. </a:t>
            </a:r>
          </a:p>
          <a:p>
            <a:r>
              <a:rPr lang="en-US" i="0" dirty="0">
                <a:effectLst/>
                <a:latin typeface="Times New Roman" panose="02020603050405020304" pitchFamily="18" charset="0"/>
                <a:cs typeface="Times New Roman" panose="02020603050405020304" pitchFamily="18" charset="0"/>
              </a:rPr>
              <a:t>     This means almost 150 lives lost and 1,270 people </a:t>
            </a:r>
            <a:r>
              <a:rPr lang="en-US" b="0" i="0" dirty="0">
                <a:effectLst/>
                <a:latin typeface="Times New Roman" panose="02020603050405020304" pitchFamily="18" charset="0"/>
                <a:cs typeface="Times New Roman" panose="02020603050405020304" pitchFamily="18" charset="0"/>
              </a:rPr>
              <a:t>seriously injured</a:t>
            </a:r>
          </a:p>
          <a:p>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 each year.</a:t>
            </a:r>
            <a:endParaRPr lang="en-IN" b="0" i="0" dirty="0">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b="0" i="0" dirty="0">
                <a:effectLst/>
                <a:latin typeface="Times New Roman" panose="02020603050405020304" pitchFamily="18" charset="0"/>
                <a:cs typeface="Times New Roman" panose="02020603050405020304" pitchFamily="18" charset="0"/>
              </a:rPr>
              <a:t>High speed impact crashes often leave accident victims with </a:t>
            </a:r>
          </a:p>
          <a:p>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debilitating injuries and expensive medical bills. Additionally,</a:t>
            </a:r>
          </a:p>
          <a:p>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 high speed car accidents can be fatal.</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b="0" i="0" dirty="0">
                <a:effectLst/>
                <a:latin typeface="Times New Roman" panose="02020603050405020304" pitchFamily="18" charset="0"/>
                <a:cs typeface="Times New Roman" panose="02020603050405020304" pitchFamily="18" charset="0"/>
              </a:rPr>
              <a:t>Rash driving was the root cause behind 92 per cent of the road </a:t>
            </a:r>
          </a:p>
          <a:p>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accidents reported during 2019. Of the 305 accidents,</a:t>
            </a:r>
          </a:p>
          <a:p>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 282 were caused due to rash driving. Meanwhile, 104 accident deaths </a:t>
            </a:r>
          </a:p>
          <a:p>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were reported of which a majority were of two-wheeler riders and pedestrians</a:t>
            </a:r>
            <a:r>
              <a:rPr lang="en-US" dirty="0">
                <a:latin typeface="Noto Serif"/>
                <a:cs typeface="Times New Roman" panose="02020603050405020304" pitchFamily="18" charset="0"/>
              </a:rPr>
              <a:t>.</a:t>
            </a:r>
            <a:endParaRPr lang="en-US" b="0" i="0" dirty="0">
              <a:effectLst/>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2779E2B7-85FF-425A-B64F-E1D6D20425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8808" y="2577823"/>
            <a:ext cx="2445629" cy="1702349"/>
          </a:xfrm>
          <a:prstGeom prst="rect">
            <a:avLst/>
          </a:prstGeom>
          <a:effectLst>
            <a:softEdge rad="127000"/>
          </a:effectLst>
        </p:spPr>
      </p:pic>
      <p:pic>
        <p:nvPicPr>
          <p:cNvPr id="17" name="Picture 16">
            <a:extLst>
              <a:ext uri="{FF2B5EF4-FFF2-40B4-BE49-F238E27FC236}">
                <a16:creationId xmlns:a16="http://schemas.microsoft.com/office/drawing/2014/main" id="{6CE75B63-0801-479C-B193-5E6667DE9BFC}"/>
              </a:ext>
            </a:extLst>
          </p:cNvPr>
          <p:cNvPicPr>
            <a:picLocks noChangeAspect="1"/>
          </p:cNvPicPr>
          <p:nvPr/>
        </p:nvPicPr>
        <p:blipFill rotWithShape="1">
          <a:blip r:embed="rId5">
            <a:extLst>
              <a:ext uri="{28A0092B-C50C-407E-A947-70E740481C1C}">
                <a14:useLocalDpi xmlns:a14="http://schemas.microsoft.com/office/drawing/2010/main" val="0"/>
              </a:ext>
            </a:extLst>
          </a:blip>
          <a:srcRect b="6916"/>
          <a:stretch/>
        </p:blipFill>
        <p:spPr>
          <a:xfrm>
            <a:off x="7765316" y="522882"/>
            <a:ext cx="1938263" cy="1616344"/>
          </a:xfrm>
          <a:prstGeom prst="rect">
            <a:avLst/>
          </a:prstGeom>
          <a:effectLst>
            <a:softEdge rad="127000"/>
          </a:effectLst>
        </p:spPr>
      </p:pic>
      <p:pic>
        <p:nvPicPr>
          <p:cNvPr id="25" name="Picture 24">
            <a:extLst>
              <a:ext uri="{FF2B5EF4-FFF2-40B4-BE49-F238E27FC236}">
                <a16:creationId xmlns:a16="http://schemas.microsoft.com/office/drawing/2014/main" id="{A0C145E7-7599-473F-BF44-377227683B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25414" y="4998491"/>
            <a:ext cx="2015782" cy="1508478"/>
          </a:xfrm>
          <a:prstGeom prst="rect">
            <a:avLst/>
          </a:prstGeom>
          <a:effectLst>
            <a:softEdge rad="127000"/>
          </a:effectLst>
        </p:spPr>
      </p:pic>
      <p:sp>
        <p:nvSpPr>
          <p:cNvPr id="7" name="Arrow: Right 6">
            <a:extLst>
              <a:ext uri="{FF2B5EF4-FFF2-40B4-BE49-F238E27FC236}">
                <a16:creationId xmlns:a16="http://schemas.microsoft.com/office/drawing/2014/main" id="{E709973E-9CC5-4C4C-B821-A7C7D396581A}"/>
              </a:ext>
            </a:extLst>
          </p:cNvPr>
          <p:cNvSpPr/>
          <p:nvPr/>
        </p:nvSpPr>
        <p:spPr>
          <a:xfrm rot="2710715">
            <a:off x="9681981" y="1539264"/>
            <a:ext cx="1047565" cy="37636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8" name="Arrow: Right 7">
            <a:extLst>
              <a:ext uri="{FF2B5EF4-FFF2-40B4-BE49-F238E27FC236}">
                <a16:creationId xmlns:a16="http://schemas.microsoft.com/office/drawing/2014/main" id="{47A8DD43-3871-492C-8374-396CAACC146E}"/>
              </a:ext>
            </a:extLst>
          </p:cNvPr>
          <p:cNvSpPr/>
          <p:nvPr/>
        </p:nvSpPr>
        <p:spPr>
          <a:xfrm rot="18796266">
            <a:off x="10044423" y="4989546"/>
            <a:ext cx="998933" cy="370486"/>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9" name="Arrow: Right 8">
            <a:extLst>
              <a:ext uri="{FF2B5EF4-FFF2-40B4-BE49-F238E27FC236}">
                <a16:creationId xmlns:a16="http://schemas.microsoft.com/office/drawing/2014/main" id="{25654A83-ED36-4D30-BCC5-FABC2CCDBF4A}"/>
              </a:ext>
            </a:extLst>
          </p:cNvPr>
          <p:cNvSpPr/>
          <p:nvPr/>
        </p:nvSpPr>
        <p:spPr>
          <a:xfrm>
            <a:off x="9174944" y="3204874"/>
            <a:ext cx="954478" cy="40833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5100427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008796-88D8-405B-9EC6-260D473B3292}"/>
              </a:ext>
            </a:extLst>
          </p:cNvPr>
          <p:cNvSpPr txBox="1"/>
          <p:nvPr/>
        </p:nvSpPr>
        <p:spPr>
          <a:xfrm flipH="1">
            <a:off x="576072" y="724862"/>
            <a:ext cx="4279392" cy="523220"/>
          </a:xfrm>
          <a:prstGeom prst="rect">
            <a:avLst/>
          </a:prstGeom>
          <a:noFill/>
        </p:spPr>
        <p:txBody>
          <a:bodyPr wrap="square" rtlCol="0">
            <a:spAutoFit/>
          </a:bodyPr>
          <a:lstStyle/>
          <a:p>
            <a:r>
              <a:rPr lang="en-IN" sz="2800" b="1" dirty="0">
                <a:latin typeface="Century" panose="02040604050505020304" pitchFamily="18" charset="0"/>
              </a:rPr>
              <a:t>SOLUTION</a:t>
            </a:r>
            <a:endParaRPr lang="en-IN" sz="2800" b="1" dirty="0"/>
          </a:p>
        </p:txBody>
      </p:sp>
      <p:sp>
        <p:nvSpPr>
          <p:cNvPr id="3" name="TextBox 2">
            <a:extLst>
              <a:ext uri="{FF2B5EF4-FFF2-40B4-BE49-F238E27FC236}">
                <a16:creationId xmlns:a16="http://schemas.microsoft.com/office/drawing/2014/main" id="{0DA8A4FB-A88B-466C-97B6-C9FC626A978F}"/>
              </a:ext>
            </a:extLst>
          </p:cNvPr>
          <p:cNvSpPr txBox="1"/>
          <p:nvPr/>
        </p:nvSpPr>
        <p:spPr>
          <a:xfrm>
            <a:off x="576072" y="1566909"/>
            <a:ext cx="6962934" cy="341632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 solution we proposed to the above discussed problem is that, our Application (</a:t>
            </a:r>
            <a:r>
              <a:rPr lang="en-IN" dirty="0" err="1">
                <a:latin typeface="Times New Roman" panose="02020603050405020304" pitchFamily="18" charset="0"/>
                <a:cs typeface="Times New Roman" panose="02020603050405020304" pitchFamily="18" charset="0"/>
              </a:rPr>
              <a:t>CSRC_Tracker</a:t>
            </a:r>
            <a:r>
              <a:rPr lang="en-IN" dirty="0">
                <a:latin typeface="Times New Roman" panose="02020603050405020304" pitchFamily="18" charset="0"/>
                <a:cs typeface="Times New Roman" panose="02020603050405020304" pitchFamily="18" charset="0"/>
              </a:rPr>
              <a:t>) will be installed in the user’s mobile phone. The Arduino Hardware will be pre-installed in the vehicle by the Automobile Company which will get connected to the app via Bluetooth. While driving, the current speed of the vehicle will be checked and if it crosses the speed limit of that road for that vehicle, a warning will be given to the driver on his phone itself, and if he doesn’t take his speed back to normal, a text message will be sent to the Traffic Police, which will tell the Name and Driving License number of Driver, Details of Vehicle Owner, Speed of vehicle and Location of vehicle. With this information, the driver can be fined easily and central authorities can inform the ones on duty on that road.</a:t>
            </a:r>
          </a:p>
        </p:txBody>
      </p:sp>
      <p:pic>
        <p:nvPicPr>
          <p:cNvPr id="5" name="Picture 4">
            <a:extLst>
              <a:ext uri="{FF2B5EF4-FFF2-40B4-BE49-F238E27FC236}">
                <a16:creationId xmlns:a16="http://schemas.microsoft.com/office/drawing/2014/main" id="{A8170A50-83FC-450C-AA89-81E4BF1248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5616" y="237477"/>
            <a:ext cx="3527138" cy="6383045"/>
          </a:xfrm>
          <a:prstGeom prst="rect">
            <a:avLst/>
          </a:prstGeom>
        </p:spPr>
      </p:pic>
    </p:spTree>
    <p:extLst>
      <p:ext uri="{BB962C8B-B14F-4D97-AF65-F5344CB8AC3E}">
        <p14:creationId xmlns:p14="http://schemas.microsoft.com/office/powerpoint/2010/main" val="7608544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pture.PNG"/>
          <p:cNvPicPr>
            <a:picLocks noChangeAspect="1"/>
          </p:cNvPicPr>
          <p:nvPr/>
        </p:nvPicPr>
        <p:blipFill>
          <a:blip r:embed="rId2"/>
          <a:srcRect l="1272" t="4375" r="1436" b="3958"/>
          <a:stretch>
            <a:fillRect/>
          </a:stretch>
        </p:blipFill>
        <p:spPr>
          <a:xfrm>
            <a:off x="-142746" y="0"/>
            <a:ext cx="12716914" cy="7029450"/>
          </a:xfrm>
          <a:prstGeom prst="rect">
            <a:avLst/>
          </a:prstGeom>
        </p:spPr>
      </p:pic>
      <p:pic>
        <p:nvPicPr>
          <p:cNvPr id="3" name="Picture 2" descr="STAND-removebg-preview.png"/>
          <p:cNvPicPr>
            <a:picLocks noChangeAspect="1"/>
          </p:cNvPicPr>
          <p:nvPr/>
        </p:nvPicPr>
        <p:blipFill>
          <a:blip r:embed="rId3"/>
          <a:stretch>
            <a:fillRect/>
          </a:stretch>
        </p:blipFill>
        <p:spPr>
          <a:xfrm>
            <a:off x="2846638" y="3343275"/>
            <a:ext cx="2383152" cy="1629539"/>
          </a:xfrm>
          <a:prstGeom prst="rect">
            <a:avLst/>
          </a:prstGeom>
        </p:spPr>
      </p:pic>
      <p:pic>
        <p:nvPicPr>
          <p:cNvPr id="4" name="Picture 3" descr="MAN-removebg-preview.png"/>
          <p:cNvPicPr>
            <a:picLocks noChangeAspect="1"/>
          </p:cNvPicPr>
          <p:nvPr/>
        </p:nvPicPr>
        <p:blipFill>
          <a:blip r:embed="rId4"/>
          <a:stretch>
            <a:fillRect/>
          </a:stretch>
        </p:blipFill>
        <p:spPr>
          <a:xfrm>
            <a:off x="2100263" y="2628162"/>
            <a:ext cx="3124199" cy="2377226"/>
          </a:xfrm>
          <a:prstGeom prst="rect">
            <a:avLst/>
          </a:prstGeom>
        </p:spPr>
      </p:pic>
      <p:grpSp>
        <p:nvGrpSpPr>
          <p:cNvPr id="18" name="Group 17"/>
          <p:cNvGrpSpPr/>
          <p:nvPr/>
        </p:nvGrpSpPr>
        <p:grpSpPr>
          <a:xfrm>
            <a:off x="6086475" y="985838"/>
            <a:ext cx="2188223" cy="2886075"/>
            <a:chOff x="6086475" y="985838"/>
            <a:chExt cx="2188223" cy="2886075"/>
          </a:xfrm>
        </p:grpSpPr>
        <p:pic>
          <p:nvPicPr>
            <p:cNvPr id="6" name="Picture 5" descr="STAND-removebg-preview.png"/>
            <p:cNvPicPr>
              <a:picLocks noChangeAspect="1"/>
            </p:cNvPicPr>
            <p:nvPr/>
          </p:nvPicPr>
          <p:blipFill>
            <a:blip r:embed="rId3"/>
            <a:srcRect l="49217" t="2046"/>
            <a:stretch>
              <a:fillRect/>
            </a:stretch>
          </p:blipFill>
          <p:spPr>
            <a:xfrm>
              <a:off x="6086475" y="985838"/>
              <a:ext cx="2188223" cy="28860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Rectangle 6"/>
            <p:cNvSpPr/>
            <p:nvPr/>
          </p:nvSpPr>
          <p:spPr>
            <a:xfrm rot="3757917">
              <a:off x="6672262" y="2228851"/>
              <a:ext cx="585788" cy="228600"/>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CSRC</a:t>
              </a:r>
            </a:p>
          </p:txBody>
        </p:sp>
      </p:grpSp>
      <p:sp>
        <p:nvSpPr>
          <p:cNvPr id="14" name="Bent-Up Arrow 13"/>
          <p:cNvSpPr/>
          <p:nvPr/>
        </p:nvSpPr>
        <p:spPr>
          <a:xfrm rot="5400000" flipV="1">
            <a:off x="6651262" y="1136329"/>
            <a:ext cx="391461" cy="357188"/>
          </a:xfrm>
          <a:prstGeom prst="bentUpArrow">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Screenshot (394).png"/>
          <p:cNvPicPr>
            <a:picLocks noChangeAspect="1"/>
          </p:cNvPicPr>
          <p:nvPr/>
        </p:nvPicPr>
        <p:blipFill>
          <a:blip r:embed="rId5"/>
          <a:srcRect l="29297" t="69166" r="50142" b="27709"/>
          <a:stretch>
            <a:fillRect/>
          </a:stretch>
        </p:blipFill>
        <p:spPr>
          <a:xfrm>
            <a:off x="6069582" y="871537"/>
            <a:ext cx="2188594" cy="1871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Bent-Up Arrow 15"/>
          <p:cNvSpPr/>
          <p:nvPr/>
        </p:nvSpPr>
        <p:spPr>
          <a:xfrm flipV="1">
            <a:off x="7075126" y="2043112"/>
            <a:ext cx="640124" cy="642936"/>
          </a:xfrm>
          <a:prstGeom prst="bentUpArrow">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Screenshot (394).png"/>
          <p:cNvPicPr>
            <a:picLocks noChangeAspect="1"/>
          </p:cNvPicPr>
          <p:nvPr/>
        </p:nvPicPr>
        <p:blipFill>
          <a:blip r:embed="rId5"/>
          <a:srcRect l="9375" t="12708" r="3672" b="8333"/>
          <a:stretch>
            <a:fillRect/>
          </a:stretch>
        </p:blipFill>
        <p:spPr>
          <a:xfrm>
            <a:off x="4605338" y="2782847"/>
            <a:ext cx="7195056" cy="3675103"/>
          </a:xfrm>
          <a:prstGeom prst="rect">
            <a:avLst/>
          </a:prstGeom>
          <a:ln w="76200">
            <a:solidFill>
              <a:srgbClr val="00B050"/>
            </a:solidFill>
          </a:ln>
        </p:spPr>
      </p:pic>
      <p:pic>
        <p:nvPicPr>
          <p:cNvPr id="19" name="Picture 18" descr="WhatsApp Image 2021-04-16 at 12.56.42 PM.jpeg"/>
          <p:cNvPicPr>
            <a:picLocks noChangeAspect="1"/>
          </p:cNvPicPr>
          <p:nvPr/>
        </p:nvPicPr>
        <p:blipFill>
          <a:blip r:embed="rId6"/>
          <a:srcRect t="4375" b="7500"/>
          <a:stretch>
            <a:fillRect/>
          </a:stretch>
        </p:blipFill>
        <p:spPr>
          <a:xfrm>
            <a:off x="4221660" y="885826"/>
            <a:ext cx="2188572" cy="44005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1" name="Picture 20" descr="WhatsApp Image 2021-04-16 at 12.56.42 PM (2).jpeg"/>
          <p:cNvPicPr>
            <a:picLocks noChangeAspect="1"/>
          </p:cNvPicPr>
          <p:nvPr/>
        </p:nvPicPr>
        <p:blipFill>
          <a:blip r:embed="rId7"/>
          <a:srcRect t="4854" b="11020"/>
          <a:stretch>
            <a:fillRect/>
          </a:stretch>
        </p:blipFill>
        <p:spPr>
          <a:xfrm>
            <a:off x="4185871" y="857249"/>
            <a:ext cx="2314941" cy="44434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 name="Picture 19" descr="WhatsApp Image 2021-04-16 at 12.56.42 PM (3).jpeg"/>
          <p:cNvPicPr>
            <a:picLocks noChangeAspect="1"/>
          </p:cNvPicPr>
          <p:nvPr/>
        </p:nvPicPr>
        <p:blipFill>
          <a:blip r:embed="rId8"/>
          <a:srcRect t="3333" b="5000"/>
          <a:stretch>
            <a:fillRect/>
          </a:stretch>
        </p:blipFill>
        <p:spPr>
          <a:xfrm>
            <a:off x="4171948" y="820738"/>
            <a:ext cx="2420216" cy="44370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3" name="Rounded Rectangular Callout 22"/>
          <p:cNvSpPr/>
          <p:nvPr/>
        </p:nvSpPr>
        <p:spPr>
          <a:xfrm flipH="1">
            <a:off x="1800224" y="2314575"/>
            <a:ext cx="2271713" cy="400051"/>
          </a:xfrm>
          <a:prstGeom prst="wedgeRoundRect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2" name="TextBox 21"/>
          <p:cNvSpPr txBox="1"/>
          <p:nvPr/>
        </p:nvSpPr>
        <p:spPr>
          <a:xfrm>
            <a:off x="1857375" y="2357438"/>
            <a:ext cx="2228850" cy="369332"/>
          </a:xfrm>
          <a:prstGeom prst="rect">
            <a:avLst/>
          </a:prstGeom>
          <a:noFill/>
        </p:spPr>
        <p:txBody>
          <a:bodyPr wrap="square" rtlCol="0">
            <a:spAutoFit/>
          </a:bodyPr>
          <a:lstStyle/>
          <a:p>
            <a:r>
              <a:rPr lang="en-US" b="1" dirty="0">
                <a:solidFill>
                  <a:schemeClr val="bg1"/>
                </a:solidFill>
              </a:rPr>
              <a:t>Isn’t that simple?</a:t>
            </a: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47"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par>
                          <p:cTn id="19" fill="hold">
                            <p:stCondLst>
                              <p:cond delay="1500"/>
                            </p:stCondLst>
                            <p:childTnLst>
                              <p:par>
                                <p:cTn id="20" presetID="26" presetClass="emph" presetSubtype="0" fill="hold" grpId="1" nodeType="afterEffect">
                                  <p:stCondLst>
                                    <p:cond delay="0"/>
                                  </p:stCondLst>
                                  <p:childTnLst>
                                    <p:animEffect transition="out" filter="fade">
                                      <p:cBhvr>
                                        <p:cTn id="21" dur="500" tmFilter="0, 0; .2, .5; .8, .5; 1, 0"/>
                                        <p:tgtEl>
                                          <p:spTgt spid="14"/>
                                        </p:tgtEl>
                                      </p:cBhvr>
                                    </p:animEffect>
                                    <p:animScale>
                                      <p:cBhvr>
                                        <p:cTn id="22" dur="250" autoRev="1" fill="hold"/>
                                        <p:tgtEl>
                                          <p:spTgt spid="14"/>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1000" fill="hold"/>
                                        <p:tgtEl>
                                          <p:spTgt spid="15"/>
                                        </p:tgtEl>
                                        <p:attrNameLst>
                                          <p:attrName>ppt_w</p:attrName>
                                        </p:attrNameLst>
                                      </p:cBhvr>
                                      <p:tavLst>
                                        <p:tav tm="0">
                                          <p:val>
                                            <p:fltVal val="0"/>
                                          </p:val>
                                        </p:tav>
                                        <p:tav tm="100000">
                                          <p:val>
                                            <p:strVal val="#ppt_w"/>
                                          </p:val>
                                        </p:tav>
                                      </p:tavLst>
                                    </p:anim>
                                    <p:anim calcmode="lin" valueType="num">
                                      <p:cBhvr>
                                        <p:cTn id="28" dur="1000" fill="hold"/>
                                        <p:tgtEl>
                                          <p:spTgt spid="15"/>
                                        </p:tgtEl>
                                        <p:attrNameLst>
                                          <p:attrName>ppt_h</p:attrName>
                                        </p:attrNameLst>
                                      </p:cBhvr>
                                      <p:tavLst>
                                        <p:tav tm="0">
                                          <p:val>
                                            <p:fltVal val="0"/>
                                          </p:val>
                                        </p:tav>
                                        <p:tav tm="100000">
                                          <p:val>
                                            <p:strVal val="#ppt_h"/>
                                          </p:val>
                                        </p:tav>
                                      </p:tavLst>
                                    </p:anim>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1000" fill="hold"/>
                                        <p:tgtEl>
                                          <p:spTgt spid="4"/>
                                        </p:tgtEl>
                                        <p:attrNameLst>
                                          <p:attrName>ppt_x</p:attrName>
                                        </p:attrNameLst>
                                      </p:cBhvr>
                                      <p:tavLst>
                                        <p:tav tm="0">
                                          <p:val>
                                            <p:strVal val="#ppt_x-.2"/>
                                          </p:val>
                                        </p:tav>
                                        <p:tav tm="100000">
                                          <p:val>
                                            <p:strVal val="#ppt_x"/>
                                          </p:val>
                                        </p:tav>
                                      </p:tavLst>
                                    </p:anim>
                                    <p:anim calcmode="lin" valueType="num">
                                      <p:cBhvr>
                                        <p:cTn id="36"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37" dur="1000"/>
                                        <p:tgtEl>
                                          <p:spTgt spid="4"/>
                                        </p:tgtEl>
                                      </p:cBhvr>
                                    </p:animEffect>
                                  </p:childTnLst>
                                </p:cTn>
                              </p:par>
                              <p:par>
                                <p:cTn id="38" presetID="1" presetClass="exit" presetSubtype="0" fill="hold" nodeType="withEffect">
                                  <p:stCondLst>
                                    <p:cond delay="0"/>
                                  </p:stCondLst>
                                  <p:childTnLst>
                                    <p:set>
                                      <p:cBhvr>
                                        <p:cTn id="39" dur="1" fill="hold">
                                          <p:stCondLst>
                                            <p:cond delay="0"/>
                                          </p:stCondLst>
                                        </p:cTn>
                                        <p:tgtEl>
                                          <p:spTgt spid="9"/>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18"/>
                                        </p:tgtEl>
                                        <p:attrNameLst>
                                          <p:attrName>style.visibility</p:attrName>
                                        </p:attrNameLst>
                                      </p:cBhvr>
                                      <p:to>
                                        <p:strVal val="hidden"/>
                                      </p:to>
                                    </p:set>
                                  </p:childTnLst>
                                </p:cTn>
                              </p:par>
                              <p:par>
                                <p:cTn id="42" presetID="1" presetClass="exit" presetSubtype="0" fill="hold" grpId="2" nodeType="withEffect">
                                  <p:stCondLst>
                                    <p:cond delay="0"/>
                                  </p:stCondLst>
                                  <p:childTnLst>
                                    <p:set>
                                      <p:cBhvr>
                                        <p:cTn id="43" dur="1" fill="hold">
                                          <p:stCondLst>
                                            <p:cond delay="0"/>
                                          </p:stCondLst>
                                        </p:cTn>
                                        <p:tgtEl>
                                          <p:spTgt spid="14"/>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16"/>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1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slide(fromBottom)">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slide(fromBottom)">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slide(fromBottom)">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20"/>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21"/>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19"/>
                                        </p:tgtEl>
                                        <p:attrNameLst>
                                          <p:attrName>style.visibility</p:attrName>
                                        </p:attrNameLst>
                                      </p:cBhvr>
                                      <p:to>
                                        <p:strVal val="hidden"/>
                                      </p:to>
                                    </p:set>
                                  </p:childTnLst>
                                </p:cTn>
                              </p:par>
                            </p:childTnLst>
                          </p:cTn>
                        </p:par>
                        <p:par>
                          <p:cTn id="71" fill="hold">
                            <p:stCondLst>
                              <p:cond delay="0"/>
                            </p:stCondLst>
                            <p:childTnLst>
                              <p:par>
                                <p:cTn id="72" presetID="1" presetClass="entr" presetSubtype="0" fill="hold" grpId="0" nodeType="afterEffect">
                                  <p:stCondLst>
                                    <p:cond delay="0"/>
                                  </p:stCondLst>
                                  <p:childTnLst>
                                    <p:set>
                                      <p:cBhvr>
                                        <p:cTn id="73" dur="1" fill="hold">
                                          <p:stCondLst>
                                            <p:cond delay="0"/>
                                          </p:stCondLst>
                                        </p:cTn>
                                        <p:tgtEl>
                                          <p:spTgt spid="22"/>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4" grpId="2" animBg="1"/>
      <p:bldP spid="16" grpId="0" animBg="1"/>
      <p:bldP spid="16" grpId="1" animBg="1"/>
      <p:bldP spid="23" grpId="0" animBg="1"/>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pture.PNG"/>
          <p:cNvPicPr>
            <a:picLocks noChangeAspect="1"/>
          </p:cNvPicPr>
          <p:nvPr/>
        </p:nvPicPr>
        <p:blipFill>
          <a:blip r:embed="rId4"/>
          <a:srcRect l="1272" t="4375" r="1436" b="3958"/>
          <a:stretch>
            <a:fillRect/>
          </a:stretch>
        </p:blipFill>
        <p:spPr>
          <a:xfrm>
            <a:off x="-142746" y="0"/>
            <a:ext cx="12716914" cy="7029450"/>
          </a:xfrm>
          <a:prstGeom prst="rect">
            <a:avLst/>
          </a:prstGeom>
        </p:spPr>
      </p:pic>
      <p:pic>
        <p:nvPicPr>
          <p:cNvPr id="17" name="Picture 16" descr="DRIVE-removebg-preview.png"/>
          <p:cNvPicPr>
            <a:picLocks noChangeAspect="1"/>
          </p:cNvPicPr>
          <p:nvPr/>
        </p:nvPicPr>
        <p:blipFill>
          <a:blip r:embed="rId5"/>
          <a:stretch>
            <a:fillRect/>
          </a:stretch>
        </p:blipFill>
        <p:spPr>
          <a:xfrm flipH="1">
            <a:off x="1347784" y="2822060"/>
            <a:ext cx="3524253" cy="3131064"/>
          </a:xfrm>
          <a:prstGeom prst="rect">
            <a:avLst/>
          </a:prstGeom>
        </p:spPr>
      </p:pic>
      <p:sp>
        <p:nvSpPr>
          <p:cNvPr id="24" name="Oval 23"/>
          <p:cNvSpPr/>
          <p:nvPr/>
        </p:nvSpPr>
        <p:spPr>
          <a:xfrm>
            <a:off x="7715250" y="928688"/>
            <a:ext cx="985838" cy="971550"/>
          </a:xfrm>
          <a:prstGeom prst="ellipse">
            <a:avLst/>
          </a:prstGeom>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Rectangle 24"/>
          <p:cNvSpPr/>
          <p:nvPr/>
        </p:nvSpPr>
        <p:spPr>
          <a:xfrm>
            <a:off x="7981063" y="967085"/>
            <a:ext cx="566181" cy="923330"/>
          </a:xfrm>
          <a:prstGeom prst="rect">
            <a:avLst/>
          </a:prstGeom>
          <a:noFill/>
        </p:spPr>
        <p:txBody>
          <a:bodyPr wrap="none" lIns="91440" tIns="45720" rIns="91440" bIns="45720">
            <a:spAutoFit/>
          </a:bodyPr>
          <a:lstStyle/>
          <a:p>
            <a:pPr algn="ctr"/>
            <a:r>
              <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a:t>
            </a:r>
          </a:p>
        </p:txBody>
      </p:sp>
      <p:sp>
        <p:nvSpPr>
          <p:cNvPr id="26" name="Rectangle 25"/>
          <p:cNvSpPr/>
          <p:nvPr/>
        </p:nvSpPr>
        <p:spPr>
          <a:xfrm>
            <a:off x="7933439" y="948032"/>
            <a:ext cx="566181" cy="923330"/>
          </a:xfrm>
          <a:prstGeom prst="rect">
            <a:avLst/>
          </a:prstGeom>
          <a:noFill/>
        </p:spPr>
        <p:txBody>
          <a:bodyPr wrap="none" lIns="91440" tIns="45720" rIns="91440" bIns="45720">
            <a:spAutoFit/>
          </a:bodyPr>
          <a:lstStyle/>
          <a:p>
            <a:pPr algn="ct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2</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grpSp>
        <p:nvGrpSpPr>
          <p:cNvPr id="10" name="Group 9"/>
          <p:cNvGrpSpPr/>
          <p:nvPr/>
        </p:nvGrpSpPr>
        <p:grpSpPr>
          <a:xfrm>
            <a:off x="7134225" y="428626"/>
            <a:ext cx="4786312" cy="3514726"/>
            <a:chOff x="5738812" y="2428875"/>
            <a:chExt cx="5162550" cy="3929063"/>
          </a:xfrm>
        </p:grpSpPr>
        <p:pic>
          <p:nvPicPr>
            <p:cNvPr id="7" name="Picture 6" descr="WhatsApp Image 2021-04-16 at 4.06.15 PM.jpeg"/>
            <p:cNvPicPr>
              <a:picLocks noChangeAspect="1"/>
            </p:cNvPicPr>
            <p:nvPr/>
          </p:nvPicPr>
          <p:blipFill>
            <a:blip r:embed="rId6"/>
            <a:stretch>
              <a:fillRect/>
            </a:stretch>
          </p:blipFill>
          <p:spPr>
            <a:xfrm>
              <a:off x="8429625" y="2479087"/>
              <a:ext cx="2471737" cy="16200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descr="WhatsApp Image 2021-04-16 at 4.08.36 PM.jpeg"/>
            <p:cNvPicPr>
              <a:picLocks noChangeAspect="1"/>
            </p:cNvPicPr>
            <p:nvPr/>
          </p:nvPicPr>
          <p:blipFill>
            <a:blip r:embed="rId7"/>
            <a:srcRect t="3333" b="5000"/>
            <a:stretch>
              <a:fillRect/>
            </a:stretch>
          </p:blipFill>
          <p:spPr>
            <a:xfrm>
              <a:off x="5738812" y="2428875"/>
              <a:ext cx="2143126" cy="39290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ight Arrow 8"/>
            <p:cNvSpPr/>
            <p:nvPr/>
          </p:nvSpPr>
          <p:spPr>
            <a:xfrm>
              <a:off x="7915275" y="2928938"/>
              <a:ext cx="500063" cy="285750"/>
            </a:xfrm>
            <a:prstGeom prst="rightArrow">
              <a:avLst/>
            </a:prstGeom>
            <a:solidFill>
              <a:schemeClr val="tx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ysClr val="windowText" lastClr="000000"/>
                </a:solidFill>
              </a:endParaRPr>
            </a:p>
          </p:txBody>
        </p:sp>
      </p:grpSp>
      <p:pic>
        <p:nvPicPr>
          <p:cNvPr id="11" name="Picture 10" descr="Screenshot (395).png"/>
          <p:cNvPicPr>
            <a:picLocks noChangeAspect="1"/>
          </p:cNvPicPr>
          <p:nvPr/>
        </p:nvPicPr>
        <p:blipFill>
          <a:blip r:embed="rId8"/>
          <a:srcRect l="29414" t="69375" r="49375" b="26667"/>
          <a:stretch>
            <a:fillRect/>
          </a:stretch>
        </p:blipFill>
        <p:spPr>
          <a:xfrm>
            <a:off x="2100264" y="1143001"/>
            <a:ext cx="5172074" cy="5429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p:cNvSpPr txBox="1"/>
          <p:nvPr/>
        </p:nvSpPr>
        <p:spPr>
          <a:xfrm>
            <a:off x="1657351" y="700087"/>
            <a:ext cx="6373283" cy="369332"/>
          </a:xfrm>
          <a:prstGeom prst="rect">
            <a:avLst/>
          </a:prstGeom>
          <a:noFill/>
        </p:spPr>
        <p:txBody>
          <a:bodyPr wrap="none" rtlCol="0">
            <a:spAutoFit/>
          </a:bodyPr>
          <a:lstStyle/>
          <a:p>
            <a:r>
              <a:rPr lang="en-US" dirty="0">
                <a:solidFill>
                  <a:schemeClr val="bg1"/>
                </a:solidFill>
              </a:rPr>
              <a:t>Speed limit was 20 when exceeding message is displayed!</a:t>
            </a:r>
          </a:p>
        </p:txBody>
      </p:sp>
      <p:pic>
        <p:nvPicPr>
          <p:cNvPr id="13" name="ticking_clock.mp3">
            <a:hlinkClick r:id="" action="ppaction://media"/>
          </p:cNvPr>
          <p:cNvPicPr>
            <a:picLocks noChangeAspect="1"/>
          </p:cNvPicPr>
          <p:nvPr>
            <a:audioFile r:link="rId2"/>
            <p:extLst>
              <p:ext uri="{DAA4B4D4-6D71-4841-9C94-3DE7FCFB9230}">
                <p14:media xmlns:p14="http://schemas.microsoft.com/office/powerpoint/2010/main" r:link="rId1"/>
              </p:ext>
            </p:extLst>
          </p:nvPr>
        </p:nvPicPr>
        <p:blipFill>
          <a:blip r:embed="rId9"/>
          <a:stretch>
            <a:fillRect/>
          </a:stretch>
        </p:blipFill>
        <p:spPr>
          <a:xfrm>
            <a:off x="6357937" y="7091362"/>
            <a:ext cx="304800" cy="304800"/>
          </a:xfrm>
          <a:prstGeom prst="rect">
            <a:avLst/>
          </a:prstGeom>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fill="hold" nodeType="afterEffect">
                                  <p:stCondLst>
                                    <p:cond delay="0"/>
                                  </p:stCondLst>
                                  <p:childTnLst>
                                    <p:animMotion origin="layout" path="M 2.19617E-6 -4.81481E-6 L 0.89019 -0.01041 " pathEditMode="relative" rAng="0" ptsTypes="AA">
                                      <p:cBhvr>
                                        <p:cTn id="6" dur="3000" fill="hold"/>
                                        <p:tgtEl>
                                          <p:spTgt spid="17"/>
                                        </p:tgtEl>
                                        <p:attrNameLst>
                                          <p:attrName>ppt_x</p:attrName>
                                          <p:attrName>ppt_y</p:attrName>
                                        </p:attrNameLst>
                                      </p:cBhvr>
                                      <p:rCtr x="44500" y="-500"/>
                                    </p:animMotion>
                                  </p:childTnLst>
                                </p:cTn>
                              </p:par>
                            </p:childTnLst>
                          </p:cTn>
                        </p:par>
                        <p:par>
                          <p:cTn id="7" fill="hold">
                            <p:stCondLst>
                              <p:cond delay="3000"/>
                            </p:stCondLst>
                            <p:childTnLst>
                              <p:par>
                                <p:cTn id="8" presetID="63" presetClass="path" presetSubtype="0" accel="50000" decel="50000" fill="hold" nodeType="afterEffect">
                                  <p:stCondLst>
                                    <p:cond delay="0"/>
                                  </p:stCondLst>
                                  <p:childTnLst>
                                    <p:animMotion origin="layout" path="M -0.34232 -0.00208 L 0.88654 -0.00833 " pathEditMode="relative" rAng="0" ptsTypes="AA">
                                      <p:cBhvr>
                                        <p:cTn id="9" dur="2000" fill="hold"/>
                                        <p:tgtEl>
                                          <p:spTgt spid="17"/>
                                        </p:tgtEl>
                                        <p:attrNameLst>
                                          <p:attrName>ppt_x</p:attrName>
                                          <p:attrName>ppt_y</p:attrName>
                                        </p:attrNameLst>
                                      </p:cBhvr>
                                      <p:rCtr x="61400" y="-300"/>
                                    </p:animMotion>
                                  </p:childTnLst>
                                </p:cTn>
                              </p:par>
                              <p:par>
                                <p:cTn id="10" presetID="29"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ppt_x</p:attrName>
                                        </p:attrNameLst>
                                      </p:cBhvr>
                                      <p:tavLst>
                                        <p:tav tm="0">
                                          <p:val>
                                            <p:strVal val="#ppt_x-.2"/>
                                          </p:val>
                                        </p:tav>
                                        <p:tav tm="100000">
                                          <p:val>
                                            <p:strVal val="#ppt_x"/>
                                          </p:val>
                                        </p:tav>
                                      </p:tavLst>
                                    </p:anim>
                                    <p:anim calcmode="lin" valueType="num">
                                      <p:cBhvr>
                                        <p:cTn id="13" dur="5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14" dur="500"/>
                                        <p:tgtEl>
                                          <p:spTgt spid="11"/>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strVal val="#ppt_w+.3"/>
                                          </p:val>
                                        </p:tav>
                                        <p:tav tm="100000">
                                          <p:val>
                                            <p:strVal val="#ppt_w"/>
                                          </p:val>
                                        </p:tav>
                                      </p:tavLst>
                                    </p:anim>
                                    <p:anim calcmode="lin" valueType="num">
                                      <p:cBhvr>
                                        <p:cTn id="18" dur="500" fill="hold"/>
                                        <p:tgtEl>
                                          <p:spTgt spid="12"/>
                                        </p:tgtEl>
                                        <p:attrNameLst>
                                          <p:attrName>ppt_h</p:attrName>
                                        </p:attrNameLst>
                                      </p:cBhvr>
                                      <p:tavLst>
                                        <p:tav tm="0">
                                          <p:val>
                                            <p:strVal val="#ppt_h"/>
                                          </p:val>
                                        </p:tav>
                                        <p:tav tm="100000">
                                          <p:val>
                                            <p:strVal val="#ppt_h"/>
                                          </p:val>
                                        </p:tav>
                                      </p:tavLst>
                                    </p:anim>
                                    <p:animEffect transition="in" filter="fade">
                                      <p:cBhvr>
                                        <p:cTn id="19" dur="500"/>
                                        <p:tgtEl>
                                          <p:spTgt spid="12"/>
                                        </p:tgtEl>
                                      </p:cBhvr>
                                    </p:animEffect>
                                  </p:childTnLst>
                                </p:cTn>
                              </p:par>
                              <p:par>
                                <p:cTn id="20" presetID="31" presetClass="entr" presetSubtype="0" fill="hold" grpId="0" nodeType="withEffect">
                                  <p:stCondLst>
                                    <p:cond delay="0"/>
                                  </p:stCondLst>
                                  <p:iterate type="lt">
                                    <p:tmPct val="5000"/>
                                  </p:iterate>
                                  <p:childTnLst>
                                    <p:set>
                                      <p:cBhvr>
                                        <p:cTn id="21" dur="1" fill="hold">
                                          <p:stCondLst>
                                            <p:cond delay="0"/>
                                          </p:stCondLst>
                                        </p:cTn>
                                        <p:tgtEl>
                                          <p:spTgt spid="24"/>
                                        </p:tgtEl>
                                        <p:attrNameLst>
                                          <p:attrName>style.visibility</p:attrName>
                                        </p:attrNameLst>
                                      </p:cBhvr>
                                      <p:to>
                                        <p:strVal val="visible"/>
                                      </p:to>
                                    </p:set>
                                    <p:anim calcmode="lin" valueType="num">
                                      <p:cBhvr>
                                        <p:cTn id="22" dur="500" fill="hold"/>
                                        <p:tgtEl>
                                          <p:spTgt spid="24"/>
                                        </p:tgtEl>
                                        <p:attrNameLst>
                                          <p:attrName>ppt_w</p:attrName>
                                        </p:attrNameLst>
                                      </p:cBhvr>
                                      <p:tavLst>
                                        <p:tav tm="0">
                                          <p:val>
                                            <p:fltVal val="0"/>
                                          </p:val>
                                        </p:tav>
                                        <p:tav tm="100000">
                                          <p:val>
                                            <p:strVal val="#ppt_w"/>
                                          </p:val>
                                        </p:tav>
                                      </p:tavLst>
                                    </p:anim>
                                    <p:anim calcmode="lin" valueType="num">
                                      <p:cBhvr>
                                        <p:cTn id="23" dur="500" fill="hold"/>
                                        <p:tgtEl>
                                          <p:spTgt spid="24"/>
                                        </p:tgtEl>
                                        <p:attrNameLst>
                                          <p:attrName>ppt_h</p:attrName>
                                        </p:attrNameLst>
                                      </p:cBhvr>
                                      <p:tavLst>
                                        <p:tav tm="0">
                                          <p:val>
                                            <p:fltVal val="0"/>
                                          </p:val>
                                        </p:tav>
                                        <p:tav tm="100000">
                                          <p:val>
                                            <p:strVal val="#ppt_h"/>
                                          </p:val>
                                        </p:tav>
                                      </p:tavLst>
                                    </p:anim>
                                    <p:anim calcmode="lin" valueType="num">
                                      <p:cBhvr>
                                        <p:cTn id="24" dur="500" fill="hold"/>
                                        <p:tgtEl>
                                          <p:spTgt spid="24"/>
                                        </p:tgtEl>
                                        <p:attrNameLst>
                                          <p:attrName>style.rotation</p:attrName>
                                        </p:attrNameLst>
                                      </p:cBhvr>
                                      <p:tavLst>
                                        <p:tav tm="0">
                                          <p:val>
                                            <p:fltVal val="90"/>
                                          </p:val>
                                        </p:tav>
                                        <p:tav tm="100000">
                                          <p:val>
                                            <p:fltVal val="0"/>
                                          </p:val>
                                        </p:tav>
                                      </p:tavLst>
                                    </p:anim>
                                    <p:animEffect transition="in" filter="fade">
                                      <p:cBhvr>
                                        <p:cTn id="25" dur="500"/>
                                        <p:tgtEl>
                                          <p:spTgt spid="24"/>
                                        </p:tgtEl>
                                      </p:cBhvr>
                                    </p:animEffect>
                                  </p:childTnLst>
                                </p:cTn>
                              </p:par>
                            </p:childTnLst>
                          </p:cTn>
                        </p:par>
                        <p:par>
                          <p:cTn id="26" fill="hold">
                            <p:stCondLst>
                              <p:cond delay="5000"/>
                            </p:stCondLst>
                            <p:childTnLst>
                              <p:par>
                                <p:cTn id="27" presetID="1" presetClass="entr" presetSubtype="0"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par>
                          <p:cTn id="29" fill="hold">
                            <p:stCondLst>
                              <p:cond delay="5000"/>
                            </p:stCondLst>
                            <p:childTnLst>
                              <p:par>
                                <p:cTn id="30" presetID="26" presetClass="emph" presetSubtype="0" fill="hold" grpId="1" nodeType="afterEffect">
                                  <p:stCondLst>
                                    <p:cond delay="0"/>
                                  </p:stCondLst>
                                  <p:childTnLst>
                                    <p:animEffect transition="out" filter="fade">
                                      <p:cBhvr>
                                        <p:cTn id="31" dur="500" tmFilter="0, 0; .2, .5; .8, .5; 1, 0"/>
                                        <p:tgtEl>
                                          <p:spTgt spid="25"/>
                                        </p:tgtEl>
                                      </p:cBhvr>
                                    </p:animEffect>
                                    <p:animScale>
                                      <p:cBhvr>
                                        <p:cTn id="32" dur="250" autoRev="1" fill="hold"/>
                                        <p:tgtEl>
                                          <p:spTgt spid="25"/>
                                        </p:tgtEl>
                                      </p:cBhvr>
                                      <p:by x="105000" y="105000"/>
                                    </p:animScale>
                                  </p:childTnLst>
                                </p:cTn>
                              </p:par>
                            </p:childTnLst>
                          </p:cTn>
                        </p:par>
                        <p:par>
                          <p:cTn id="33" fill="hold">
                            <p:stCondLst>
                              <p:cond delay="5500"/>
                            </p:stCondLst>
                            <p:childTnLst>
                              <p:par>
                                <p:cTn id="34" presetID="1" presetClass="exit" presetSubtype="0" fill="hold" grpId="2" nodeType="afterEffect">
                                  <p:stCondLst>
                                    <p:cond delay="0"/>
                                  </p:stCondLst>
                                  <p:childTnLst>
                                    <p:set>
                                      <p:cBhvr>
                                        <p:cTn id="35" dur="1" fill="hold">
                                          <p:stCondLst>
                                            <p:cond delay="0"/>
                                          </p:stCondLst>
                                        </p:cTn>
                                        <p:tgtEl>
                                          <p:spTgt spid="25"/>
                                        </p:tgtEl>
                                        <p:attrNameLst>
                                          <p:attrName>style.visibility</p:attrName>
                                        </p:attrNameLst>
                                      </p:cBhvr>
                                      <p:to>
                                        <p:strVal val="hidden"/>
                                      </p:to>
                                    </p:set>
                                  </p:childTnLst>
                                </p:cTn>
                              </p:par>
                              <p:par>
                                <p:cTn id="36" presetID="1" presetClass="mediacall" presetSubtype="0" fill="hold" nodeType="withEffect">
                                  <p:stCondLst>
                                    <p:cond delay="0"/>
                                  </p:stCondLst>
                                  <p:childTnLst>
                                    <p:cmd type="call" cmd="playFrom(13)">
                                      <p:cBhvr>
                                        <p:cTn id="37" dur="1551" fill="hold"/>
                                        <p:tgtEl>
                                          <p:spTgt spid="13"/>
                                        </p:tgtEl>
                                      </p:cBhvr>
                                    </p:cmd>
                                  </p:childTnLst>
                                </p:cTn>
                              </p:par>
                              <p:par>
                                <p:cTn id="38" presetID="1" presetClass="entr" presetSubtype="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childTnLst>
                          </p:cTn>
                        </p:par>
                        <p:par>
                          <p:cTn id="40" fill="hold">
                            <p:stCondLst>
                              <p:cond delay="7051"/>
                            </p:stCondLst>
                            <p:childTnLst>
                              <p:par>
                                <p:cTn id="41" presetID="26" presetClass="emph" presetSubtype="0" fill="hold" grpId="1" nodeType="afterEffect">
                                  <p:stCondLst>
                                    <p:cond delay="0"/>
                                  </p:stCondLst>
                                  <p:childTnLst>
                                    <p:animEffect transition="out" filter="fade">
                                      <p:cBhvr>
                                        <p:cTn id="42" dur="500" tmFilter="0, 0; .2, .5; .8, .5; 1, 0"/>
                                        <p:tgtEl>
                                          <p:spTgt spid="26"/>
                                        </p:tgtEl>
                                      </p:cBhvr>
                                    </p:animEffect>
                                    <p:animScale>
                                      <p:cBhvr>
                                        <p:cTn id="43" dur="250" autoRev="1" fill="hold"/>
                                        <p:tgtEl>
                                          <p:spTgt spid="26"/>
                                        </p:tgtEl>
                                      </p:cBhvr>
                                      <p:by x="105000" y="105000"/>
                                    </p:animScale>
                                  </p:childTnLst>
                                </p:cTn>
                              </p:par>
                            </p:childTnLst>
                          </p:cTn>
                        </p:par>
                        <p:par>
                          <p:cTn id="44" fill="hold">
                            <p:stCondLst>
                              <p:cond delay="7551"/>
                            </p:stCondLst>
                            <p:childTnLst>
                              <p:par>
                                <p:cTn id="45" presetID="63" presetClass="path" presetSubtype="0" accel="50000" decel="50000" fill="hold" nodeType="afterEffect">
                                  <p:stCondLst>
                                    <p:cond delay="0"/>
                                  </p:stCondLst>
                                  <p:childTnLst>
                                    <p:animMotion origin="layout" path="M -0.39977 -0.00208 L 0.24997 -4.81481E-6 " pathEditMode="relative" rAng="0" ptsTypes="AA">
                                      <p:cBhvr>
                                        <p:cTn id="46" dur="2000" fill="hold"/>
                                        <p:tgtEl>
                                          <p:spTgt spid="17"/>
                                        </p:tgtEl>
                                        <p:attrNameLst>
                                          <p:attrName>ppt_x</p:attrName>
                                          <p:attrName>ppt_y</p:attrName>
                                        </p:attrNameLst>
                                      </p:cBhvr>
                                      <p:rCtr x="32500" y="100"/>
                                    </p:animMotion>
                                  </p:childTnLst>
                                </p:cTn>
                              </p:par>
                            </p:childTnLst>
                          </p:cTn>
                        </p:par>
                      </p:childTnLst>
                    </p:cTn>
                  </p:par>
                  <p:par>
                    <p:cTn id="47" fill="hold">
                      <p:stCondLst>
                        <p:cond delay="indefinite"/>
                      </p:stCondLst>
                      <p:childTnLst>
                        <p:par>
                          <p:cTn id="48" fill="hold">
                            <p:stCondLst>
                              <p:cond delay="0"/>
                            </p:stCondLst>
                            <p:childTnLst>
                              <p:par>
                                <p:cTn id="49" presetID="29"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p:cTn id="51" dur="1000" fill="hold"/>
                                        <p:tgtEl>
                                          <p:spTgt spid="10"/>
                                        </p:tgtEl>
                                        <p:attrNameLst>
                                          <p:attrName>ppt_x</p:attrName>
                                        </p:attrNameLst>
                                      </p:cBhvr>
                                      <p:tavLst>
                                        <p:tav tm="0">
                                          <p:val>
                                            <p:strVal val="#ppt_x-.2"/>
                                          </p:val>
                                        </p:tav>
                                        <p:tav tm="100000">
                                          <p:val>
                                            <p:strVal val="#ppt_x"/>
                                          </p:val>
                                        </p:tav>
                                      </p:tavLst>
                                    </p:anim>
                                    <p:anim calcmode="lin" valueType="num">
                                      <p:cBhvr>
                                        <p:cTn id="52"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53" dur="1000"/>
                                        <p:tgtEl>
                                          <p:spTgt spid="10"/>
                                        </p:tgtEl>
                                      </p:cBhvr>
                                    </p:animEffect>
                                  </p:childTnLst>
                                </p:cTn>
                              </p:par>
                              <p:par>
                                <p:cTn id="54" presetID="1" presetClass="exit" presetSubtype="0" fill="hold" grpId="2" nodeType="withEffect">
                                  <p:stCondLst>
                                    <p:cond delay="0"/>
                                  </p:stCondLst>
                                  <p:childTnLst>
                                    <p:set>
                                      <p:cBhvr>
                                        <p:cTn id="55" dur="1" fill="hold">
                                          <p:stCondLst>
                                            <p:cond delay="0"/>
                                          </p:stCondLst>
                                        </p:cTn>
                                        <p:tgtEl>
                                          <p:spTgt spid="26"/>
                                        </p:tgtEl>
                                        <p:attrNameLst>
                                          <p:attrName>style.visibility</p:attrName>
                                        </p:attrNameLst>
                                      </p:cBhvr>
                                      <p:to>
                                        <p:strVal val="hidden"/>
                                      </p:to>
                                    </p:set>
                                  </p:childTnLst>
                                </p:cTn>
                              </p:par>
                              <p:par>
                                <p:cTn id="56" presetID="1" presetClass="exit" presetSubtype="0" fill="hold" grpId="1" nodeType="withEffect">
                                  <p:stCondLst>
                                    <p:cond delay="0"/>
                                  </p:stCondLst>
                                  <p:iterate type="lt">
                                    <p:tmAbs val="0"/>
                                  </p:iterate>
                                  <p:childTnLst>
                                    <p:set>
                                      <p:cBhvr>
                                        <p:cTn id="57" dur="1" fill="hold">
                                          <p:stCondLst>
                                            <p:cond delay="0"/>
                                          </p:stCondLst>
                                        </p:cTn>
                                        <p:tgtEl>
                                          <p:spTgt spid="24"/>
                                        </p:tgtEl>
                                        <p:attrNameLst>
                                          <p:attrName>style.visibility</p:attrName>
                                        </p:attrNameLst>
                                      </p:cBhvr>
                                      <p:to>
                                        <p:strVal val="hidden"/>
                                      </p:to>
                                    </p:set>
                                  </p:childTnLst>
                                </p:cTn>
                              </p:par>
                              <p:par>
                                <p:cTn id="58" presetID="1" presetClass="exit" presetSubtype="0" fill="hold" grpId="3" nodeType="withEffect">
                                  <p:stCondLst>
                                    <p:cond delay="0"/>
                                  </p:stCondLst>
                                  <p:childTnLst>
                                    <p:set>
                                      <p:cBhvr>
                                        <p:cTn id="59" dur="1" fill="hold">
                                          <p:stCondLst>
                                            <p:cond delay="0"/>
                                          </p:stCondLst>
                                        </p:cTn>
                                        <p:tgtEl>
                                          <p:spTgt spid="25"/>
                                        </p:tgtEl>
                                        <p:attrNameLst>
                                          <p:attrName>style.visibility</p:attrName>
                                        </p:attrNameLst>
                                      </p:cBhvr>
                                      <p:to>
                                        <p:strVal val="hidden"/>
                                      </p:to>
                                    </p:set>
                                  </p:childTnLst>
                                </p:cTn>
                              </p:par>
                              <p:par>
                                <p:cTn id="60" presetID="1" presetClass="exit" presetSubtype="0" fill="hold" nodeType="withEffect">
                                  <p:stCondLst>
                                    <p:cond delay="0"/>
                                  </p:stCondLst>
                                  <p:childTnLst>
                                    <p:set>
                                      <p:cBhvr>
                                        <p:cTn id="61" dur="1" fill="hold">
                                          <p:stCondLst>
                                            <p:cond delay="0"/>
                                          </p:stCondLst>
                                        </p:cTn>
                                        <p:tgtEl>
                                          <p:spTgt spid="11"/>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64" fill="hold" display="0">
                  <p:stCondLst>
                    <p:cond delay="indefinite"/>
                  </p:stCondLst>
                  <p:endCondLst>
                    <p:cond evt="onNext" delay="0">
                      <p:tgtEl>
                        <p:sldTgt/>
                      </p:tgtEl>
                    </p:cond>
                    <p:cond evt="onPrev" delay="0">
                      <p:tgtEl>
                        <p:sldTgt/>
                      </p:tgtEl>
                    </p:cond>
                    <p:cond evt="onStopAudio" delay="0">
                      <p:tgtEl>
                        <p:sldTgt/>
                      </p:tgtEl>
                    </p:cond>
                  </p:endCondLst>
                </p:cTn>
                <p:tgtEl>
                  <p:spTgt spid="13"/>
                </p:tgtEl>
              </p:cMediaNode>
            </p:audio>
          </p:childTnLst>
        </p:cTn>
      </p:par>
    </p:tnLst>
    <p:bldLst>
      <p:bldP spid="24" grpId="0" animBg="1"/>
      <p:bldP spid="24" grpId="1" animBg="1"/>
      <p:bldP spid="25" grpId="0"/>
      <p:bldP spid="25" grpId="1"/>
      <p:bldP spid="25" grpId="2"/>
      <p:bldP spid="25" grpId="3"/>
      <p:bldP spid="26" grpId="0"/>
      <p:bldP spid="26" grpId="1"/>
      <p:bldP spid="26" grpId="2"/>
      <p:bldP spid="12" grpId="0"/>
      <p:bldP spid="1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2CB32D-08AA-43E9-98B3-BE43AC35FB77}"/>
              </a:ext>
            </a:extLst>
          </p:cNvPr>
          <p:cNvSpPr txBox="1"/>
          <p:nvPr/>
        </p:nvSpPr>
        <p:spPr>
          <a:xfrm>
            <a:off x="541536" y="221942"/>
            <a:ext cx="3844032" cy="954107"/>
          </a:xfrm>
          <a:prstGeom prst="rect">
            <a:avLst/>
          </a:prstGeom>
          <a:noFill/>
        </p:spPr>
        <p:txBody>
          <a:bodyPr wrap="square" rtlCol="0">
            <a:spAutoFit/>
          </a:bodyPr>
          <a:lstStyle/>
          <a:p>
            <a:endParaRPr lang="en-IN" sz="2800" b="1" dirty="0">
              <a:latin typeface="Century" panose="02040604050505020304" pitchFamily="18" charset="0"/>
            </a:endParaRPr>
          </a:p>
          <a:p>
            <a:r>
              <a:rPr lang="en-IN" sz="2800" b="1" dirty="0">
                <a:latin typeface="Century" panose="02040604050505020304" pitchFamily="18" charset="0"/>
              </a:rPr>
              <a:t>TARGET AUDIENCE</a:t>
            </a:r>
          </a:p>
        </p:txBody>
      </p:sp>
      <p:sp>
        <p:nvSpPr>
          <p:cNvPr id="3" name="TextBox 2">
            <a:extLst>
              <a:ext uri="{FF2B5EF4-FFF2-40B4-BE49-F238E27FC236}">
                <a16:creationId xmlns:a16="http://schemas.microsoft.com/office/drawing/2014/main" id="{18B66BC8-2E5D-49FD-8EBF-F543EF7E9F9B}"/>
              </a:ext>
            </a:extLst>
          </p:cNvPr>
          <p:cNvSpPr txBox="1"/>
          <p:nvPr/>
        </p:nvSpPr>
        <p:spPr>
          <a:xfrm>
            <a:off x="541536" y="1500327"/>
            <a:ext cx="7679186" cy="2585323"/>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main Target Audience of this project is the TRAFFIC AUTHORITIES/BODIES ACROSS THE GLOBE since it will be helpful for them to control traffic over highly rushed roads.</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More precisely, the Target Audience of this project is EVERY THAT PERSON WHO IS DRIVING ANY MOTOR DRIVEN VEHICLE. The hardware setup of our project will be installed in every sold vehicle by the Automobile Companies and the application involved will be installed in mobile phones of the person driving that vehicle. </a:t>
            </a:r>
          </a:p>
        </p:txBody>
      </p:sp>
      <p:pic>
        <p:nvPicPr>
          <p:cNvPr id="5" name="Picture 4">
            <a:extLst>
              <a:ext uri="{FF2B5EF4-FFF2-40B4-BE49-F238E27FC236}">
                <a16:creationId xmlns:a16="http://schemas.microsoft.com/office/drawing/2014/main" id="{9015CDB4-D6CA-4F8E-814C-89B45BB0E6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82770" y="495362"/>
            <a:ext cx="2871768" cy="1713646"/>
          </a:xfrm>
          <a:prstGeom prst="rect">
            <a:avLst/>
          </a:prstGeom>
        </p:spPr>
      </p:pic>
      <p:pic>
        <p:nvPicPr>
          <p:cNvPr id="7" name="Picture 6">
            <a:extLst>
              <a:ext uri="{FF2B5EF4-FFF2-40B4-BE49-F238E27FC236}">
                <a16:creationId xmlns:a16="http://schemas.microsoft.com/office/drawing/2014/main" id="{7FD3FA72-1980-4230-A749-0E5CEE6E2F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2770" y="4708418"/>
            <a:ext cx="2871768" cy="1707746"/>
          </a:xfrm>
          <a:prstGeom prst="rect">
            <a:avLst/>
          </a:prstGeom>
        </p:spPr>
      </p:pic>
      <p:pic>
        <p:nvPicPr>
          <p:cNvPr id="9" name="Picture 8">
            <a:extLst>
              <a:ext uri="{FF2B5EF4-FFF2-40B4-BE49-F238E27FC236}">
                <a16:creationId xmlns:a16="http://schemas.microsoft.com/office/drawing/2014/main" id="{34CAAC3C-AD15-45F4-8AB5-5D34D433DC9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82770" y="2519187"/>
            <a:ext cx="2871768" cy="1872892"/>
          </a:xfrm>
          <a:prstGeom prst="rect">
            <a:avLst/>
          </a:prstGeom>
        </p:spPr>
      </p:pic>
    </p:spTree>
    <p:extLst>
      <p:ext uri="{BB962C8B-B14F-4D97-AF65-F5344CB8AC3E}">
        <p14:creationId xmlns:p14="http://schemas.microsoft.com/office/powerpoint/2010/main" val="2074673745"/>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47D390-C621-481A-AD21-BF6ABD9E334B}"/>
              </a:ext>
            </a:extLst>
          </p:cNvPr>
          <p:cNvSpPr txBox="1"/>
          <p:nvPr/>
        </p:nvSpPr>
        <p:spPr>
          <a:xfrm>
            <a:off x="514904" y="740472"/>
            <a:ext cx="4021585" cy="523220"/>
          </a:xfrm>
          <a:prstGeom prst="rect">
            <a:avLst/>
          </a:prstGeom>
          <a:noFill/>
        </p:spPr>
        <p:txBody>
          <a:bodyPr wrap="square" rtlCol="0">
            <a:spAutoFit/>
          </a:bodyPr>
          <a:lstStyle/>
          <a:p>
            <a:r>
              <a:rPr lang="en-IN" sz="2800" b="1" dirty="0">
                <a:latin typeface="Century" panose="02040604050505020304" pitchFamily="18" charset="0"/>
              </a:rPr>
              <a:t>SPECIAL FEATURES</a:t>
            </a:r>
          </a:p>
        </p:txBody>
      </p:sp>
      <p:sp>
        <p:nvSpPr>
          <p:cNvPr id="5" name="TextBox 4">
            <a:extLst>
              <a:ext uri="{FF2B5EF4-FFF2-40B4-BE49-F238E27FC236}">
                <a16:creationId xmlns:a16="http://schemas.microsoft.com/office/drawing/2014/main" id="{69EED92B-4173-4FAC-88F7-A4D580D67973}"/>
              </a:ext>
            </a:extLst>
          </p:cNvPr>
          <p:cNvSpPr txBox="1"/>
          <p:nvPr/>
        </p:nvSpPr>
        <p:spPr>
          <a:xfrm>
            <a:off x="514904" y="1767006"/>
            <a:ext cx="6223247" cy="3323987"/>
          </a:xfrm>
          <a:prstGeom prst="rect">
            <a:avLst/>
          </a:prstGeom>
          <a:noFill/>
        </p:spPr>
        <p:txBody>
          <a:bodyPr wrap="square" rtlCol="0">
            <a:spAutoFit/>
          </a:bodyPr>
          <a:lstStyle/>
          <a:p>
            <a:pPr marL="285750" indent="-285750">
              <a:buFont typeface="Wingdings" panose="05000000000000000000" pitchFamily="2" charset="2"/>
              <a:buChar char="v"/>
            </a:pPr>
            <a:r>
              <a:rPr lang="en-IN" sz="2200" b="1" u="sng" dirty="0">
                <a:latin typeface="Times New Roman" panose="02020603050405020304" pitchFamily="18" charset="0"/>
                <a:cs typeface="Times New Roman" panose="02020603050405020304" pitchFamily="18" charset="0"/>
              </a:rPr>
              <a:t>SOS</a:t>
            </a:r>
            <a:r>
              <a:rPr lang="en-IN" dirty="0">
                <a:latin typeface="Times New Roman" panose="02020603050405020304" pitchFamily="18" charset="0"/>
                <a:cs typeface="Times New Roman" panose="02020603050405020304" pitchFamily="18" charset="0"/>
              </a:rPr>
              <a:t> : The Driver can contact the Traffic Police for Help or any kind of Assistance in case of Road Accidents or Emergencies.</a:t>
            </a:r>
          </a:p>
          <a:p>
            <a:pPr marL="285750" indent="-285750">
              <a:buFont typeface="Wingdings" panose="05000000000000000000" pitchFamily="2" charset="2"/>
              <a:buChar char="v"/>
            </a:pPr>
            <a:endParaRPr lang="en-IN" b="1" u="sng"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200" b="1" u="sng" dirty="0">
                <a:latin typeface="Times New Roman" panose="02020603050405020304" pitchFamily="18" charset="0"/>
                <a:cs typeface="Times New Roman" panose="02020603050405020304" pitchFamily="18" charset="0"/>
              </a:rPr>
              <a:t>Ultrasonic Sensor</a:t>
            </a:r>
            <a:r>
              <a:rPr lang="en-IN" sz="22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When the Vehicle is running on road, and any other vehicle or obstacle comes very close, it will Indicate the Driver by a Loud and High Pitch Alarm.</a:t>
            </a:r>
          </a:p>
          <a:p>
            <a:pPr marL="285750" indent="-285750">
              <a:buFont typeface="Wingdings" panose="05000000000000000000" pitchFamily="2" charset="2"/>
              <a:buChar char="v"/>
            </a:pPr>
            <a:endParaRPr lang="en-IN" b="1" u="sng"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200" b="1" u="sng" dirty="0">
                <a:latin typeface="Times New Roman" panose="02020603050405020304" pitchFamily="18" charset="0"/>
                <a:cs typeface="Times New Roman" panose="02020603050405020304" pitchFamily="18" charset="0"/>
              </a:rPr>
              <a:t>Use of Google Firebase</a:t>
            </a:r>
            <a:r>
              <a:rPr lang="en-IN" sz="22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When any Vehicle gets Fined, all the Details of Vehicle, Owner and Driver will be stored on Firebase Database for Future Reference and Police Records.</a:t>
            </a:r>
            <a:endParaRPr lang="en-IN" b="1" u="sng"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CF6DEC0-869C-497B-9FB2-B89E197C43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1485" y="390617"/>
            <a:ext cx="3555165" cy="1763906"/>
          </a:xfrm>
          <a:prstGeom prst="rect">
            <a:avLst/>
          </a:prstGeom>
        </p:spPr>
      </p:pic>
      <p:pic>
        <p:nvPicPr>
          <p:cNvPr id="9" name="Picture 8">
            <a:extLst>
              <a:ext uri="{FF2B5EF4-FFF2-40B4-BE49-F238E27FC236}">
                <a16:creationId xmlns:a16="http://schemas.microsoft.com/office/drawing/2014/main" id="{CD70A2CD-F2A8-4289-A5DC-1127DBE62E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1483" y="4703477"/>
            <a:ext cx="3555165" cy="1871140"/>
          </a:xfrm>
          <a:prstGeom prst="rect">
            <a:avLst/>
          </a:prstGeom>
        </p:spPr>
      </p:pic>
      <p:pic>
        <p:nvPicPr>
          <p:cNvPr id="11" name="Picture 10">
            <a:extLst>
              <a:ext uri="{FF2B5EF4-FFF2-40B4-BE49-F238E27FC236}">
                <a16:creationId xmlns:a16="http://schemas.microsoft.com/office/drawing/2014/main" id="{7C9A315B-AFE6-4340-8A5C-ECA884E78D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1483" y="2547047"/>
            <a:ext cx="3555165" cy="1763906"/>
          </a:xfrm>
          <a:prstGeom prst="rect">
            <a:avLst/>
          </a:prstGeom>
        </p:spPr>
      </p:pic>
    </p:spTree>
    <p:extLst>
      <p:ext uri="{BB962C8B-B14F-4D97-AF65-F5344CB8AC3E}">
        <p14:creationId xmlns:p14="http://schemas.microsoft.com/office/powerpoint/2010/main" val="26879488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B2B61B-4957-4D7D-B5F7-99C56C5467A6}"/>
              </a:ext>
            </a:extLst>
          </p:cNvPr>
          <p:cNvSpPr txBox="1"/>
          <p:nvPr/>
        </p:nvSpPr>
        <p:spPr>
          <a:xfrm>
            <a:off x="452762" y="643623"/>
            <a:ext cx="6143348" cy="523220"/>
          </a:xfrm>
          <a:prstGeom prst="rect">
            <a:avLst/>
          </a:prstGeom>
          <a:noFill/>
        </p:spPr>
        <p:txBody>
          <a:bodyPr wrap="square" rtlCol="0">
            <a:spAutoFit/>
          </a:bodyPr>
          <a:lstStyle/>
          <a:p>
            <a:r>
              <a:rPr lang="en-IN" sz="2800" b="1" dirty="0">
                <a:latin typeface="Century" panose="02040604050505020304" pitchFamily="18" charset="0"/>
              </a:rPr>
              <a:t>IMPACT ON REAL WORLD</a:t>
            </a:r>
          </a:p>
        </p:txBody>
      </p:sp>
      <p:sp>
        <p:nvSpPr>
          <p:cNvPr id="3" name="TextBox 2">
            <a:extLst>
              <a:ext uri="{FF2B5EF4-FFF2-40B4-BE49-F238E27FC236}">
                <a16:creationId xmlns:a16="http://schemas.microsoft.com/office/drawing/2014/main" id="{97F64D9B-5CAA-4A10-8F78-7FC947D36169}"/>
              </a:ext>
            </a:extLst>
          </p:cNvPr>
          <p:cNvSpPr txBox="1"/>
          <p:nvPr/>
        </p:nvSpPr>
        <p:spPr>
          <a:xfrm>
            <a:off x="452762" y="1553592"/>
            <a:ext cx="4376691" cy="4801314"/>
          </a:xfrm>
          <a:prstGeom prst="rect">
            <a:avLst/>
          </a:prstGeom>
          <a:noFill/>
        </p:spPr>
        <p:txBody>
          <a:bodyPr wrap="square" rtlCol="0">
            <a:spAutoFit/>
          </a:bodyPr>
          <a:lstStyle/>
          <a:p>
            <a:pPr marL="285750" indent="-285750">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With the advanced system, drivers will be cautious enough that they will be directly caught and fined if they cross the limit and there will be no escape to it.</a:t>
            </a:r>
          </a:p>
          <a:p>
            <a:pPr marL="285750" indent="-285750">
              <a:buFont typeface="Wingdings" panose="05000000000000000000" pitchFamily="2" charset="2"/>
              <a:buChar char="§"/>
            </a:pPr>
            <a:endParaRPr lang="en-IN"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Instead of barricading the roads and manually fine vehicles, everything will be done on its own, and the job of traffic police will also become easier and efficient many folds.</a:t>
            </a:r>
          </a:p>
          <a:p>
            <a:pPr marL="285750" indent="-285750">
              <a:buFont typeface="Wingdings" panose="05000000000000000000" pitchFamily="2" charset="2"/>
              <a:buChar char="§"/>
            </a:pPr>
            <a:endParaRPr lang="en-IN"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The problem of rash driving will be sorted and traffic jams will also be reduced.</a:t>
            </a:r>
          </a:p>
          <a:p>
            <a:pPr marL="285750" indent="-285750">
              <a:buFont typeface="Wingdings" panose="05000000000000000000" pitchFamily="2" charset="2"/>
              <a:buChar char="§"/>
            </a:pPr>
            <a:endParaRPr lang="en-IN"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In case of road emergencies, it will be easier to contact police for help.</a:t>
            </a:r>
          </a:p>
          <a:p>
            <a:endParaRPr lang="en-IN"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Presence of Ultrasonic sensors will also play major role in decreasing number of accidents.</a:t>
            </a:r>
          </a:p>
          <a:p>
            <a:pPr marL="285750"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FB0A096-3666-436F-A57A-C405A98F8171}"/>
              </a:ext>
            </a:extLst>
          </p:cNvPr>
          <p:cNvSpPr txBox="1"/>
          <p:nvPr/>
        </p:nvSpPr>
        <p:spPr>
          <a:xfrm>
            <a:off x="6596110" y="643623"/>
            <a:ext cx="3391269" cy="523220"/>
          </a:xfrm>
          <a:prstGeom prst="rect">
            <a:avLst/>
          </a:prstGeom>
          <a:noFill/>
        </p:spPr>
        <p:txBody>
          <a:bodyPr wrap="square" rtlCol="0">
            <a:spAutoFit/>
          </a:bodyPr>
          <a:lstStyle/>
          <a:p>
            <a:r>
              <a:rPr lang="en-IN" sz="2800" b="1" dirty="0">
                <a:latin typeface="Century" panose="02040604050505020304" pitchFamily="18" charset="0"/>
              </a:rPr>
              <a:t>FUTURE SCOPE</a:t>
            </a:r>
          </a:p>
        </p:txBody>
      </p:sp>
      <p:sp>
        <p:nvSpPr>
          <p:cNvPr id="5" name="TextBox 4">
            <a:extLst>
              <a:ext uri="{FF2B5EF4-FFF2-40B4-BE49-F238E27FC236}">
                <a16:creationId xmlns:a16="http://schemas.microsoft.com/office/drawing/2014/main" id="{4DD154A2-5A3B-4D29-9196-A147AEC238DC}"/>
              </a:ext>
            </a:extLst>
          </p:cNvPr>
          <p:cNvSpPr txBox="1"/>
          <p:nvPr/>
        </p:nvSpPr>
        <p:spPr>
          <a:xfrm>
            <a:off x="5637320" y="2974019"/>
            <a:ext cx="914400" cy="914400"/>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ACB81746-763B-411D-9AB0-35CB040FB975}"/>
              </a:ext>
            </a:extLst>
          </p:cNvPr>
          <p:cNvSpPr txBox="1"/>
          <p:nvPr/>
        </p:nvSpPr>
        <p:spPr>
          <a:xfrm flipH="1">
            <a:off x="6551720" y="1553592"/>
            <a:ext cx="4765978" cy="4278094"/>
          </a:xfrm>
          <a:prstGeom prst="rect">
            <a:avLst/>
          </a:prstGeom>
          <a:noFill/>
        </p:spPr>
        <p:txBody>
          <a:bodyPr wrap="square" rtlCol="0">
            <a:spAutoFit/>
          </a:bodyPr>
          <a:lstStyle/>
          <a:p>
            <a:pPr marL="285750" indent="-285750">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With the rapid growth of population and vehicles, our solution can be much more helpful in future.</a:t>
            </a:r>
          </a:p>
          <a:p>
            <a:pPr marL="285750" indent="-285750">
              <a:buFont typeface="Wingdings" panose="05000000000000000000" pitchFamily="2" charset="2"/>
              <a:buChar char="§"/>
            </a:pPr>
            <a:endParaRPr lang="en-IN"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Also considering the fact that use of smartphones as well as fast and cheap internet is becoming very common from the past </a:t>
            </a:r>
            <a:r>
              <a:rPr lang="en-IN" sz="1600">
                <a:latin typeface="Times New Roman" panose="02020603050405020304" pitchFamily="18" charset="0"/>
                <a:cs typeface="Times New Roman" panose="02020603050405020304" pitchFamily="18" charset="0"/>
              </a:rPr>
              <a:t>one decade, </a:t>
            </a:r>
            <a:r>
              <a:rPr lang="en-IN" sz="1600" dirty="0">
                <a:latin typeface="Times New Roman" panose="02020603050405020304" pitchFamily="18" charset="0"/>
                <a:cs typeface="Times New Roman" panose="02020603050405020304" pitchFamily="18" charset="0"/>
              </a:rPr>
              <a:t>the use of our application will be very easy and handy.</a:t>
            </a:r>
          </a:p>
          <a:p>
            <a:pPr marL="285750" indent="-285750">
              <a:buFont typeface="Wingdings" panose="05000000000000000000" pitchFamily="2" charset="2"/>
              <a:buChar char="§"/>
            </a:pPr>
            <a:endParaRPr lang="en-IN"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With the day by day advancement in technology, the hardware as well as software implementation will be much more simple and effective.</a:t>
            </a:r>
          </a:p>
          <a:p>
            <a:endParaRPr lang="en-IN"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The hardware possess a minimal cost and can be easily integrated in all types of motor driven vehicles by the automobile companies itself and the usage of our application can become a habitual as well as strict practice among the common public.</a:t>
            </a:r>
          </a:p>
        </p:txBody>
      </p:sp>
    </p:spTree>
    <p:extLst>
      <p:ext uri="{BB962C8B-B14F-4D97-AF65-F5344CB8AC3E}">
        <p14:creationId xmlns:p14="http://schemas.microsoft.com/office/powerpoint/2010/main" val="12565829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4A0BBC-CD91-41E1-A121-F6E8BFD2563A}"/>
              </a:ext>
            </a:extLst>
          </p:cNvPr>
          <p:cNvSpPr txBox="1"/>
          <p:nvPr/>
        </p:nvSpPr>
        <p:spPr>
          <a:xfrm>
            <a:off x="470516" y="488273"/>
            <a:ext cx="4802820" cy="523220"/>
          </a:xfrm>
          <a:prstGeom prst="rect">
            <a:avLst/>
          </a:prstGeom>
          <a:noFill/>
        </p:spPr>
        <p:txBody>
          <a:bodyPr wrap="square" rtlCol="0">
            <a:spAutoFit/>
          </a:bodyPr>
          <a:lstStyle/>
          <a:p>
            <a:r>
              <a:rPr lang="en-IN" sz="2800" b="1" dirty="0">
                <a:latin typeface="Century" panose="02040604050505020304" pitchFamily="18" charset="0"/>
              </a:rPr>
              <a:t>PROPOSED BY-</a:t>
            </a:r>
          </a:p>
        </p:txBody>
      </p:sp>
      <p:sp>
        <p:nvSpPr>
          <p:cNvPr id="3" name="TextBox 2">
            <a:extLst>
              <a:ext uri="{FF2B5EF4-FFF2-40B4-BE49-F238E27FC236}">
                <a16:creationId xmlns:a16="http://schemas.microsoft.com/office/drawing/2014/main" id="{53AC02DD-F033-4A2B-9563-30C1DCC49FAF}"/>
              </a:ext>
            </a:extLst>
          </p:cNvPr>
          <p:cNvSpPr txBox="1"/>
          <p:nvPr/>
        </p:nvSpPr>
        <p:spPr>
          <a:xfrm>
            <a:off x="1855434" y="1393795"/>
            <a:ext cx="2574524"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sz="2400" b="1" dirty="0">
                <a:latin typeface="Palatino Linotype" panose="02040502050505030304" pitchFamily="18" charset="0"/>
              </a:rPr>
              <a:t>Team </a:t>
            </a:r>
            <a:r>
              <a:rPr lang="en-IN" sz="2400" b="1" dirty="0" err="1">
                <a:latin typeface="Palatino Linotype" panose="02040502050505030304" pitchFamily="18" charset="0"/>
              </a:rPr>
              <a:t>NODEzilla</a:t>
            </a:r>
            <a:endParaRPr lang="en-IN" sz="2400" b="1" dirty="0">
              <a:latin typeface="Palatino Linotype" panose="02040502050505030304" pitchFamily="18" charset="0"/>
            </a:endParaRPr>
          </a:p>
        </p:txBody>
      </p:sp>
      <p:sp>
        <p:nvSpPr>
          <p:cNvPr id="4" name="TextBox 3">
            <a:extLst>
              <a:ext uri="{FF2B5EF4-FFF2-40B4-BE49-F238E27FC236}">
                <a16:creationId xmlns:a16="http://schemas.microsoft.com/office/drawing/2014/main" id="{4A05806D-B462-490D-97C3-4046D70DCA15}"/>
              </a:ext>
            </a:extLst>
          </p:cNvPr>
          <p:cNvSpPr txBox="1"/>
          <p:nvPr/>
        </p:nvSpPr>
        <p:spPr>
          <a:xfrm>
            <a:off x="470516" y="2237762"/>
            <a:ext cx="3062797" cy="1600438"/>
          </a:xfrm>
          <a:prstGeom prst="rect">
            <a:avLst/>
          </a:prstGeom>
          <a:noFill/>
        </p:spPr>
        <p:txBody>
          <a:bodyPr wrap="square" rtlCol="0">
            <a:spAutoFit/>
          </a:bodyPr>
          <a:lstStyle/>
          <a:p>
            <a:r>
              <a:rPr lang="en-IN" sz="2000" dirty="0">
                <a:latin typeface="Palatino Linotype" panose="02040502050505030304" pitchFamily="18" charset="0"/>
              </a:rPr>
              <a:t>Members:</a:t>
            </a:r>
          </a:p>
          <a:p>
            <a:pPr marL="342900" indent="-342900">
              <a:buFont typeface="+mj-lt"/>
              <a:buAutoNum type="arabicPeriod"/>
            </a:pPr>
            <a:r>
              <a:rPr lang="en-IN" sz="2000" dirty="0">
                <a:latin typeface="Palatino Linotype" panose="02040502050505030304" pitchFamily="18" charset="0"/>
              </a:rPr>
              <a:t>Ankur Agrawal</a:t>
            </a:r>
          </a:p>
          <a:p>
            <a:pPr marL="342900" indent="-342900">
              <a:buFont typeface="+mj-lt"/>
              <a:buAutoNum type="arabicPeriod"/>
            </a:pPr>
            <a:r>
              <a:rPr lang="en-IN" sz="2000" dirty="0" err="1">
                <a:latin typeface="Palatino Linotype" panose="02040502050505030304" pitchFamily="18" charset="0"/>
              </a:rPr>
              <a:t>Sanidhya</a:t>
            </a:r>
            <a:r>
              <a:rPr lang="en-IN" sz="2000" dirty="0">
                <a:latin typeface="Palatino Linotype" panose="02040502050505030304" pitchFamily="18" charset="0"/>
              </a:rPr>
              <a:t> </a:t>
            </a:r>
            <a:r>
              <a:rPr lang="en-IN" sz="2000" dirty="0" err="1">
                <a:latin typeface="Palatino Linotype" panose="02040502050505030304" pitchFamily="18" charset="0"/>
              </a:rPr>
              <a:t>Taparia</a:t>
            </a:r>
            <a:endParaRPr lang="en-IN" sz="2000" dirty="0">
              <a:latin typeface="Palatino Linotype" panose="02040502050505030304" pitchFamily="18" charset="0"/>
            </a:endParaRPr>
          </a:p>
          <a:p>
            <a:pPr marL="342900" indent="-342900">
              <a:buFont typeface="+mj-lt"/>
              <a:buAutoNum type="arabicPeriod"/>
            </a:pPr>
            <a:r>
              <a:rPr lang="en-IN" sz="2000" dirty="0">
                <a:latin typeface="Palatino Linotype" panose="02040502050505030304" pitchFamily="18" charset="0"/>
              </a:rPr>
              <a:t>Aryaman Gupta</a:t>
            </a:r>
          </a:p>
          <a:p>
            <a:endParaRPr lang="en-IN" dirty="0"/>
          </a:p>
        </p:txBody>
      </p:sp>
      <p:sp>
        <p:nvSpPr>
          <p:cNvPr id="5" name="TextBox 4">
            <a:extLst>
              <a:ext uri="{FF2B5EF4-FFF2-40B4-BE49-F238E27FC236}">
                <a16:creationId xmlns:a16="http://schemas.microsoft.com/office/drawing/2014/main" id="{375C7A63-A1E6-45C6-9E89-0758E85F2151}"/>
              </a:ext>
            </a:extLst>
          </p:cNvPr>
          <p:cNvSpPr txBox="1"/>
          <p:nvPr/>
        </p:nvSpPr>
        <p:spPr>
          <a:xfrm>
            <a:off x="4036381" y="4382843"/>
            <a:ext cx="4119237" cy="83099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IN" sz="4800" dirty="0">
                <a:latin typeface="Palatino Linotype" panose="02040502050505030304" pitchFamily="18" charset="0"/>
              </a:rPr>
              <a:t>THANK YOU</a:t>
            </a:r>
          </a:p>
        </p:txBody>
      </p:sp>
    </p:spTree>
    <p:extLst>
      <p:ext uri="{BB962C8B-B14F-4D97-AF65-F5344CB8AC3E}">
        <p14:creationId xmlns:p14="http://schemas.microsoft.com/office/powerpoint/2010/main" val="276406840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70B99F76FB944DAD129CB7E7E062C0" ma:contentTypeVersion="7" ma:contentTypeDescription="Create a new document." ma:contentTypeScope="" ma:versionID="dc9bd88ed56a1bc5215ed6289a7d4782">
  <xsd:schema xmlns:xsd="http://www.w3.org/2001/XMLSchema" xmlns:xs="http://www.w3.org/2001/XMLSchema" xmlns:p="http://schemas.microsoft.com/office/2006/metadata/properties" xmlns:ns2="c7a7180c-bf39-4530-a730-041e8eb5b0da" targetNamespace="http://schemas.microsoft.com/office/2006/metadata/properties" ma:root="true" ma:fieldsID="8d47ad4078efa88ccc5edf0f8eb59c12" ns2:_="">
    <xsd:import namespace="c7a7180c-bf39-4530-a730-041e8eb5b0d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a7180c-bf39-4530-a730-041e8eb5b0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78BA6B-6968-4F64-868B-0B83B7927F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a7180c-bf39-4530-a730-041e8eb5b0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D267C1-4071-4FE3-A533-876EBFC43DE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19B2B5A-6A43-4D72-9656-7B4BF4CBE1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TM04033921[[fn=Damask]]</Template>
  <TotalTime>591</TotalTime>
  <Words>750</Words>
  <Application>Microsoft Office PowerPoint</Application>
  <PresentationFormat>Widescreen</PresentationFormat>
  <Paragraphs>60</Paragraphs>
  <Slides>9</Slides>
  <Notes>0</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Bookman Old Style</vt:lpstr>
      <vt:lpstr>Calibri</vt:lpstr>
      <vt:lpstr>Century</vt:lpstr>
      <vt:lpstr>Noto Serif</vt:lpstr>
      <vt:lpstr>Palatino Linotype</vt:lpstr>
      <vt:lpstr>Rockwell</vt:lpstr>
      <vt:lpstr>Times New Roman</vt:lpstr>
      <vt:lpstr>Wingdings</vt:lpstr>
      <vt:lpstr>Damask</vt:lpstr>
      <vt:lpstr>CSRC-Cyber Speed Regulation Cop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CSRC-Cyber Speed Regulation Cop</dc:title>
  <dc:creator>Aryaman Gupta</dc:creator>
  <cp:lastModifiedBy>Aryaman Gupta</cp:lastModifiedBy>
  <cp:revision>48</cp:revision>
  <dcterms:created xsi:type="dcterms:W3CDTF">2021-04-11T15:25:55Z</dcterms:created>
  <dcterms:modified xsi:type="dcterms:W3CDTF">2021-04-17T07:41:15Z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0x0101009970B99F76FB944DAD129CB7E7E062C0</vt:lpwstr>
  </property>
</Properties>
</file>