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22543-99B4-7113-1ED1-F894A5CC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084C16-9527-7AB8-2119-CB82B780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8C306-D79C-B693-D383-BF357D51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6EB4F-49D7-00AD-B3E1-5785EBD5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5BCA5D-5B18-7513-CC7E-F68B802E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BEB9F-EF85-0FBC-4761-E8E59E3B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BC104-7ABF-0FBE-BCE0-5958F850B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3E2DA-EE66-23A3-7DF2-E1594875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ECB50-F4E7-A9EC-0050-341A98D1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F70E1-4804-7C21-B6CF-17EFE150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899153-4AB5-CB40-0A46-D6463999C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C2BA24-9CEF-F611-9A5B-A56C2BB5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DA230-AF08-D90F-226E-EC4742C3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2455E-009E-E9B7-AC4D-07FFA44C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48677-1747-BB96-5E5F-38076FF2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2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FF62-34E4-6ABA-714E-707C34B2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F4090-7FC2-D3C8-4BC7-37BF0A2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48668-772C-35D7-F2DF-FD7275A1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D0E39-38CF-8476-D273-7B148C69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0C76F-5068-47DF-FA7B-7657C3E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4CBB9-8386-3FBF-E326-C9D906B4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DA650C-2CF9-1327-5D4B-00665973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2296D2-07F9-FB74-44C6-FEF1FEF5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106CF-BA3A-EF97-F422-9E2D5E07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11CE6-9F02-F210-F29C-B639DA2C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3F7C4-CEF3-9E12-8C45-9561BA3D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C9F5D-73AF-43EA-909D-54003121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BE0E9-ED00-3298-71AF-B1B9E910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ACD4D8-A115-2543-1904-7C584E26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7E6B7-7A2D-3E32-5EEC-DE5B687F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A8377C-49A0-C0B1-951C-31C690D8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3B6C5-365F-F460-1FC2-88DBAAB8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8287F-404B-F0D2-25AC-B023E6F8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38539D-92C0-2EBA-E5B4-8C857D0F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A25BD0-AB65-8FEC-A7BE-F29D741EE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2CDF16-29B3-1C8C-B24A-7CB06974C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8867AE-AE74-F54F-12D4-F6901C16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4141CE-37D6-A94A-CE0C-3C549DB8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8E6FAF-52EA-0047-6758-1C1EBB12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5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E12C-C1B5-A885-82A2-0961A7D0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EB59FF-6900-5373-8D79-DDEB5604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400AC7-BA32-BFE6-8B23-C369870C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FBDD11-CF95-A3DF-6DDF-A6967DFF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D91C67-120D-038A-C7D0-34CE3C0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81EA66-145B-4263-5177-4EA1515C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AA1A9-6EBD-B8A0-923C-10D5F503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7082C-4B9F-9F1C-3266-E39BB79C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2C07C-4AC8-BCCB-2B4F-1932CEEF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507493-9BBD-389A-61A1-60917039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D8C57F-29F2-757F-E0DB-B3C716F8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74BE82-A40E-71AB-7757-48531CE6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E637BF-C16E-3DD1-FC3F-195D69A1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F7187-627B-34D0-3E0B-F3A1870C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9BFA3A-241D-560F-569E-3BF609985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231EA-22A8-A33A-227F-92FBBDA0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DEF432-2DF6-B1BD-E84F-09FF19E6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BF2DB-DBDF-8661-FDA3-A67105AA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77EF3A-BEE4-8F51-77A0-F679DF29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A62890-9FD8-2C3F-760A-2FF93B1F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0C7AD-32DD-4A40-1CE1-0B9C2763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EDF3B-1721-6192-89C4-5929D9DEB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2511-29FB-4292-9D4D-A4354E3B19F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D7AFD-530D-079A-A5E7-C29558503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23F2E-1EE7-5E56-1C1B-94038A118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E18D-8BA0-4A24-AAD3-A384D47FDE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98ACD0C-F388-C672-9545-3D31BD19B71E}"/>
              </a:ext>
            </a:extLst>
          </p:cNvPr>
          <p:cNvSpPr txBox="1"/>
          <p:nvPr/>
        </p:nvSpPr>
        <p:spPr>
          <a:xfrm>
            <a:off x="831493" y="3429000"/>
            <a:ext cx="2828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>
                <a:solidFill>
                  <a:schemeClr val="bg1"/>
                </a:solidFill>
              </a:rPr>
              <a:t>10 años de ubicaciones... y una migración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145295-F2FC-CACE-9F25-E3BED6CE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31" y="-3133365"/>
            <a:ext cx="10147360" cy="1312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3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0956A-381A-F676-D8D7-0DC993C3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980CC-FD76-085C-FDE8-1DBA338B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9B9979-A551-13CF-AAF1-F6BFC928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446"/>
            <a:ext cx="12192000" cy="69041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E981E7-73D5-9C6F-D521-E7E10C635F12}"/>
              </a:ext>
            </a:extLst>
          </p:cNvPr>
          <p:cNvSpPr txBox="1"/>
          <p:nvPr/>
        </p:nvSpPr>
        <p:spPr>
          <a:xfrm>
            <a:off x="1073888" y="457200"/>
            <a:ext cx="3285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>
                <a:solidFill>
                  <a:schemeClr val="bg1"/>
                </a:solidFill>
              </a:rPr>
              <a:t>BUENOS AIRES</a:t>
            </a:r>
          </a:p>
          <a:p>
            <a:r>
              <a:rPr lang="es-AR" sz="3600" b="1">
                <a:solidFill>
                  <a:schemeClr val="bg1"/>
                </a:solidFill>
              </a:rPr>
              <a:t>2019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7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6CB0A-8731-39EB-15BC-701B50F9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1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3F940-1E3D-B0A3-58BE-F76232AB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F78BA6-6089-2B61-AD58-2E19FD100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" r="1070" b="1936"/>
          <a:stretch/>
        </p:blipFill>
        <p:spPr>
          <a:xfrm>
            <a:off x="-10633" y="-11171"/>
            <a:ext cx="12071453" cy="678236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BBAF13-0604-C07B-7E6E-819B22BA30E3}"/>
              </a:ext>
            </a:extLst>
          </p:cNvPr>
          <p:cNvSpPr txBox="1"/>
          <p:nvPr/>
        </p:nvSpPr>
        <p:spPr>
          <a:xfrm>
            <a:off x="1073888" y="457200"/>
            <a:ext cx="3285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>
                <a:solidFill>
                  <a:schemeClr val="bg1"/>
                </a:solidFill>
              </a:rPr>
              <a:t>BUENOS AIRES</a:t>
            </a:r>
          </a:p>
          <a:p>
            <a:r>
              <a:rPr lang="es-AR" sz="3600" b="1">
                <a:solidFill>
                  <a:schemeClr val="bg1"/>
                </a:solidFill>
              </a:rPr>
              <a:t>2020</a:t>
            </a:r>
          </a:p>
          <a:p>
            <a:r>
              <a:rPr lang="es-AR" sz="3600" b="1">
                <a:solidFill>
                  <a:schemeClr val="bg1"/>
                </a:solidFill>
              </a:rPr>
              <a:t>Pandemia COVID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3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7FE61-07D3-A344-1D75-3F008AC9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50E9A-5657-C714-F377-04275C73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D4BFFE-A769-A1D7-1D23-53041F3B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18118" cy="6858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7A5EC45-C3C2-58AE-88BC-8169C7E15B03}"/>
              </a:ext>
            </a:extLst>
          </p:cNvPr>
          <p:cNvSpPr txBox="1"/>
          <p:nvPr/>
        </p:nvSpPr>
        <p:spPr>
          <a:xfrm>
            <a:off x="1073888" y="457200"/>
            <a:ext cx="3285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>
                <a:solidFill>
                  <a:schemeClr val="bg1"/>
                </a:solidFill>
              </a:rPr>
              <a:t>BUENOS AIRES</a:t>
            </a:r>
          </a:p>
          <a:p>
            <a:r>
              <a:rPr lang="es-AR" sz="3600" b="1">
                <a:solidFill>
                  <a:schemeClr val="bg1"/>
                </a:solidFill>
              </a:rPr>
              <a:t>2021-2023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6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DD62-ABF0-4C1D-E86F-5F7EAF01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A5B0E-50C3-85C7-4585-398190BA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6D3F87-3B32-D054-7313-38F9C90F0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9160" y="-11775392"/>
            <a:ext cx="21031200" cy="2720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37529B-1E4A-BAF1-E79C-793E8ACEAEC4}"/>
              </a:ext>
            </a:extLst>
          </p:cNvPr>
          <p:cNvSpPr txBox="1"/>
          <p:nvPr/>
        </p:nvSpPr>
        <p:spPr>
          <a:xfrm>
            <a:off x="3840535" y="3077964"/>
            <a:ext cx="282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/>
              <a:t>ASUNCIÓN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87607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A4090-97CA-5382-1C50-3DA689505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DA166A-B109-4199-8EAF-2379AFB45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FC4487-B20A-4E45-A706-B33D202A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11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58CB31-CC21-292A-459A-BEE796674EB1}"/>
              </a:ext>
            </a:extLst>
          </p:cNvPr>
          <p:cNvSpPr txBox="1"/>
          <p:nvPr/>
        </p:nvSpPr>
        <p:spPr>
          <a:xfrm>
            <a:off x="1073888" y="457200"/>
            <a:ext cx="282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>
                <a:solidFill>
                  <a:schemeClr val="bg1"/>
                </a:solidFill>
              </a:rPr>
              <a:t>ASUNCIÓN</a:t>
            </a:r>
          </a:p>
          <a:p>
            <a:r>
              <a:rPr lang="es-AR" sz="3600" b="1">
                <a:solidFill>
                  <a:schemeClr val="bg1"/>
                </a:solidFill>
              </a:rPr>
              <a:t>2013-2023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6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7A989-7702-4A05-A236-C65DF215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FD789-8F75-839B-97EE-AAD63D56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86EFE2-CD39-06D0-BECD-6F621CAF3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86"/>
          <a:stretch/>
        </p:blipFill>
        <p:spPr>
          <a:xfrm>
            <a:off x="-273999" y="-53853"/>
            <a:ext cx="12739997" cy="71276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BB8B56-CC0E-C197-67B0-44745BF6ABA5}"/>
              </a:ext>
            </a:extLst>
          </p:cNvPr>
          <p:cNvSpPr txBox="1"/>
          <p:nvPr/>
        </p:nvSpPr>
        <p:spPr>
          <a:xfrm>
            <a:off x="1073888" y="457200"/>
            <a:ext cx="282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>
                <a:solidFill>
                  <a:schemeClr val="bg1"/>
                </a:solidFill>
              </a:rPr>
              <a:t>ASUNCIÓN</a:t>
            </a:r>
          </a:p>
          <a:p>
            <a:r>
              <a:rPr lang="es-AR" sz="3600" b="1">
                <a:solidFill>
                  <a:schemeClr val="bg1"/>
                </a:solidFill>
              </a:rPr>
              <a:t>2013-2014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DD62-ABF0-4C1D-E86F-5F7EAF01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A5B0E-50C3-85C7-4585-398190BA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6D3F87-3B32-D054-7313-38F9C90F0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9160" y="-11775392"/>
            <a:ext cx="21031200" cy="2720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37529B-1E4A-BAF1-E79C-793E8ACEAEC4}"/>
              </a:ext>
            </a:extLst>
          </p:cNvPr>
          <p:cNvSpPr txBox="1"/>
          <p:nvPr/>
        </p:nvSpPr>
        <p:spPr>
          <a:xfrm>
            <a:off x="3840535" y="3077964"/>
            <a:ext cx="282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/>
              <a:t>ASUNCIÓN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39223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DD62-ABF0-4C1D-E86F-5F7EAF01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A5B0E-50C3-85C7-4585-398190BA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6D3F87-3B32-D054-7313-38F9C90F0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5499" y="-14940622"/>
            <a:ext cx="21031200" cy="2720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37529B-1E4A-BAF1-E79C-793E8ACEAEC4}"/>
              </a:ext>
            </a:extLst>
          </p:cNvPr>
          <p:cNvSpPr txBox="1"/>
          <p:nvPr/>
        </p:nvSpPr>
        <p:spPr>
          <a:xfrm>
            <a:off x="3840535" y="3077964"/>
            <a:ext cx="417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/>
              <a:t>BUENOS AIRES 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34850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3CC79-7E34-8852-5FF9-8FD4C43F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E431-F3FF-C5B8-6D26-5A87D4B9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CF5662-9B57-278B-F99F-C3DB2FE2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54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EC9869-0DF2-EC8C-B8ED-30B7B2547C4E}"/>
              </a:ext>
            </a:extLst>
          </p:cNvPr>
          <p:cNvSpPr txBox="1"/>
          <p:nvPr/>
        </p:nvSpPr>
        <p:spPr>
          <a:xfrm>
            <a:off x="1073888" y="457200"/>
            <a:ext cx="3285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>
                <a:solidFill>
                  <a:schemeClr val="bg1"/>
                </a:solidFill>
              </a:rPr>
              <a:t>BUENOS AIRES</a:t>
            </a:r>
          </a:p>
          <a:p>
            <a:r>
              <a:rPr lang="es-AR" sz="3600" b="1">
                <a:solidFill>
                  <a:schemeClr val="bg1"/>
                </a:solidFill>
              </a:rPr>
              <a:t>2015-2023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F924D-D71B-9449-A534-897ABA8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F360B-1B3D-E083-BB11-8F97FF73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7F5C1F-BC59-1D27-2981-D8F92D5AA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3" y="-34080"/>
            <a:ext cx="12192000" cy="68971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ACE50E8-4CA6-C5D8-50FA-80582B259F26}"/>
              </a:ext>
            </a:extLst>
          </p:cNvPr>
          <p:cNvSpPr txBox="1"/>
          <p:nvPr/>
        </p:nvSpPr>
        <p:spPr>
          <a:xfrm>
            <a:off x="1073888" y="457200"/>
            <a:ext cx="3285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>
                <a:solidFill>
                  <a:schemeClr val="bg1"/>
                </a:solidFill>
              </a:rPr>
              <a:t>BUENOS AIRES</a:t>
            </a:r>
          </a:p>
          <a:p>
            <a:r>
              <a:rPr lang="es-AR" sz="3600" b="1">
                <a:solidFill>
                  <a:schemeClr val="bg1"/>
                </a:solidFill>
              </a:rPr>
              <a:t>2015-2017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2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75106-80FF-9C6F-F47D-0592F674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6000E-DA7A-3DA2-AC98-D00780C8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25B4F0-FE25-29E6-1CB9-79E2DC395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01"/>
          <a:stretch/>
        </p:blipFill>
        <p:spPr>
          <a:xfrm>
            <a:off x="0" y="-23447"/>
            <a:ext cx="12192000" cy="6850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5669F7-661B-99CF-D892-7F0366B5FA87}"/>
              </a:ext>
            </a:extLst>
          </p:cNvPr>
          <p:cNvSpPr txBox="1"/>
          <p:nvPr/>
        </p:nvSpPr>
        <p:spPr>
          <a:xfrm>
            <a:off x="1073888" y="457200"/>
            <a:ext cx="3285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>
                <a:solidFill>
                  <a:schemeClr val="bg1"/>
                </a:solidFill>
              </a:rPr>
              <a:t>BUENOS AIRES</a:t>
            </a:r>
          </a:p>
          <a:p>
            <a:r>
              <a:rPr lang="es-AR" sz="3600" b="1">
                <a:solidFill>
                  <a:schemeClr val="bg1"/>
                </a:solidFill>
              </a:rPr>
              <a:t>2018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57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Rojas Lobo, Sanie S.</dc:creator>
  <cp:lastModifiedBy>Rojas Lobo, Sanie S.</cp:lastModifiedBy>
  <cp:revision>2</cp:revision>
  <dcterms:created xsi:type="dcterms:W3CDTF">2023-05-15T23:11:43Z</dcterms:created>
  <dcterms:modified xsi:type="dcterms:W3CDTF">2023-05-15T23:41:12Z</dcterms:modified>
</cp:coreProperties>
</file>