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5" r:id="rId4"/>
  </p:sldMasterIdLst>
  <p:notesMasterIdLst>
    <p:notesMasterId r:id="rId16"/>
  </p:notesMasterIdLst>
  <p:handoutMasterIdLst>
    <p:handoutMasterId r:id="rId17"/>
  </p:handoutMasterIdLst>
  <p:sldIdLst>
    <p:sldId id="257" r:id="rId5"/>
    <p:sldId id="389" r:id="rId6"/>
    <p:sldId id="384" r:id="rId7"/>
    <p:sldId id="392" r:id="rId8"/>
    <p:sldId id="393" r:id="rId9"/>
    <p:sldId id="394" r:id="rId10"/>
    <p:sldId id="396" r:id="rId11"/>
    <p:sldId id="395" r:id="rId12"/>
    <p:sldId id="321" r:id="rId13"/>
    <p:sldId id="397" r:id="rId14"/>
    <p:sldId id="39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6655E-D27A-48C1-9FAE-0B37EEA47772}" v="43" dt="2022-07-02T08:46:48.702"/>
    <p1510:client id="{9E2BB0E2-35B6-493E-BD3A-8EBCCE76A92D}" v="1090" dt="2022-07-02T08:41:19.443"/>
    <p1510:client id="{D60D5A0F-F3BD-4D1A-A11B-56DC1BA85C95}" v="3" dt="2022-07-02T08:12:57.0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6" y="41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5bfe12f0faf39197e754204e0c966a65ab27806b6d6a5754ea9db45e57df5c17::" providerId="AD" clId="Web-{9E2BB0E2-35B6-493E-BD3A-8EBCCE76A92D}"/>
    <pc:docChg chg="addSld delSld modSld sldOrd">
      <pc:chgData name="Guest User" userId="S::urn:spo:anon#5bfe12f0faf39197e754204e0c966a65ab27806b6d6a5754ea9db45e57df5c17::" providerId="AD" clId="Web-{9E2BB0E2-35B6-493E-BD3A-8EBCCE76A92D}" dt="2022-07-02T08:41:18.677" v="1077" actId="20577"/>
      <pc:docMkLst>
        <pc:docMk/>
      </pc:docMkLst>
      <pc:sldChg chg="modSp">
        <pc:chgData name="Guest User" userId="S::urn:spo:anon#5bfe12f0faf39197e754204e0c966a65ab27806b6d6a5754ea9db45e57df5c17::" providerId="AD" clId="Web-{9E2BB0E2-35B6-493E-BD3A-8EBCCE76A92D}" dt="2022-07-02T08:40:56.317" v="1072" actId="20577"/>
        <pc:sldMkLst>
          <pc:docMk/>
          <pc:sldMk cId="752814286" sldId="257"/>
        </pc:sldMkLst>
        <pc:spChg chg="mod">
          <ac:chgData name="Guest User" userId="S::urn:spo:anon#5bfe12f0faf39197e754204e0c966a65ab27806b6d6a5754ea9db45e57df5c17::" providerId="AD" clId="Web-{9E2BB0E2-35B6-493E-BD3A-8EBCCE76A92D}" dt="2022-07-02T08:40:56.317" v="1072" actId="20577"/>
          <ac:spMkLst>
            <pc:docMk/>
            <pc:sldMk cId="752814286" sldId="257"/>
            <ac:spMk id="3" creationId="{D9A11267-FC52-4990-8D98-010AFABA5544}"/>
          </ac:spMkLst>
        </pc:spChg>
      </pc:sldChg>
      <pc:sldChg chg="addSp delSp modSp">
        <pc:chgData name="Guest User" userId="S::urn:spo:anon#5bfe12f0faf39197e754204e0c966a65ab27806b6d6a5754ea9db45e57df5c17::" providerId="AD" clId="Web-{9E2BB0E2-35B6-493E-BD3A-8EBCCE76A92D}" dt="2022-07-02T08:23:18.189" v="574" actId="1076"/>
        <pc:sldMkLst>
          <pc:docMk/>
          <pc:sldMk cId="1594265499" sldId="395"/>
        </pc:sldMkLst>
        <pc:spChg chg="del">
          <ac:chgData name="Guest User" userId="S::urn:spo:anon#5bfe12f0faf39197e754204e0c966a65ab27806b6d6a5754ea9db45e57df5c17::" providerId="AD" clId="Web-{9E2BB0E2-35B6-493E-BD3A-8EBCCE76A92D}" dt="2022-07-02T08:15:44.955" v="0"/>
          <ac:spMkLst>
            <pc:docMk/>
            <pc:sldMk cId="1594265499" sldId="395"/>
            <ac:spMk id="12" creationId="{E5127060-CDBF-435F-9009-A5451CCE305D}"/>
          </ac:spMkLst>
        </pc:spChg>
        <pc:graphicFrameChg chg="add mod ord modGraphic">
          <ac:chgData name="Guest User" userId="S::urn:spo:anon#5bfe12f0faf39197e754204e0c966a65ab27806b6d6a5754ea9db45e57df5c17::" providerId="AD" clId="Web-{9E2BB0E2-35B6-493E-BD3A-8EBCCE76A92D}" dt="2022-07-02T08:23:18.189" v="574" actId="1076"/>
          <ac:graphicFrameMkLst>
            <pc:docMk/>
            <pc:sldMk cId="1594265499" sldId="395"/>
            <ac:graphicFrameMk id="2" creationId="{9692B2D3-C002-7110-94A9-4DF757621849}"/>
          </ac:graphicFrameMkLst>
        </pc:graphicFrameChg>
      </pc:sldChg>
      <pc:sldChg chg="addSp delSp modSp add replId">
        <pc:chgData name="Guest User" userId="S::urn:spo:anon#5bfe12f0faf39197e754204e0c966a65ab27806b6d6a5754ea9db45e57df5c17::" providerId="AD" clId="Web-{9E2BB0E2-35B6-493E-BD3A-8EBCCE76A92D}" dt="2022-07-02T08:33:15.677" v="651" actId="14100"/>
        <pc:sldMkLst>
          <pc:docMk/>
          <pc:sldMk cId="3467487018" sldId="396"/>
        </pc:sldMkLst>
        <pc:spChg chg="mod">
          <ac:chgData name="Guest User" userId="S::urn:spo:anon#5bfe12f0faf39197e754204e0c966a65ab27806b6d6a5754ea9db45e57df5c17::" providerId="AD" clId="Web-{9E2BB0E2-35B6-493E-BD3A-8EBCCE76A92D}" dt="2022-07-02T08:24:21.832" v="593" actId="20577"/>
          <ac:spMkLst>
            <pc:docMk/>
            <pc:sldMk cId="3467487018" sldId="396"/>
            <ac:spMk id="11" creationId="{23418ADF-358F-4647-A511-FCFFEDA83429}"/>
          </ac:spMkLst>
        </pc:spChg>
        <pc:picChg chg="add del mod">
          <ac:chgData name="Guest User" userId="S::urn:spo:anon#5bfe12f0faf39197e754204e0c966a65ab27806b6d6a5754ea9db45e57df5c17::" providerId="AD" clId="Web-{9E2BB0E2-35B6-493E-BD3A-8EBCCE76A92D}" dt="2022-07-02T08:26:13.882" v="598"/>
          <ac:picMkLst>
            <pc:docMk/>
            <pc:sldMk cId="3467487018" sldId="396"/>
            <ac:picMk id="2" creationId="{1D90B90D-4A51-90BA-D00B-F54F83BF5BA7}"/>
          </ac:picMkLst>
        </pc:picChg>
        <pc:picChg chg="add mod">
          <ac:chgData name="Guest User" userId="S::urn:spo:anon#5bfe12f0faf39197e754204e0c966a65ab27806b6d6a5754ea9db45e57df5c17::" providerId="AD" clId="Web-{9E2BB0E2-35B6-493E-BD3A-8EBCCE76A92D}" dt="2022-07-02T08:28:03.839" v="607" actId="14100"/>
          <ac:picMkLst>
            <pc:docMk/>
            <pc:sldMk cId="3467487018" sldId="396"/>
            <ac:picMk id="3" creationId="{D5C113E3-2C32-627C-E463-9BD3563B9B22}"/>
          </ac:picMkLst>
        </pc:picChg>
        <pc:picChg chg="add del mod">
          <ac:chgData name="Guest User" userId="S::urn:spo:anon#5bfe12f0faf39197e754204e0c966a65ab27806b6d6a5754ea9db45e57df5c17::" providerId="AD" clId="Web-{9E2BB0E2-35B6-493E-BD3A-8EBCCE76A92D}" dt="2022-07-02T08:28:46.574" v="611"/>
          <ac:picMkLst>
            <pc:docMk/>
            <pc:sldMk cId="3467487018" sldId="396"/>
            <ac:picMk id="4" creationId="{AC7C6BB5-7804-B0D1-8551-F15F052E30A1}"/>
          </ac:picMkLst>
        </pc:picChg>
        <pc:picChg chg="add del mod">
          <ac:chgData name="Guest User" userId="S::urn:spo:anon#5bfe12f0faf39197e754204e0c966a65ab27806b6d6a5754ea9db45e57df5c17::" providerId="AD" clId="Web-{9E2BB0E2-35B6-493E-BD3A-8EBCCE76A92D}" dt="2022-07-02T08:29:04.997" v="616"/>
          <ac:picMkLst>
            <pc:docMk/>
            <pc:sldMk cId="3467487018" sldId="396"/>
            <ac:picMk id="5" creationId="{954FCA14-24C4-1B8F-B323-3E39E98D3C26}"/>
          </ac:picMkLst>
        </pc:picChg>
        <pc:picChg chg="add mod">
          <ac:chgData name="Guest User" userId="S::urn:spo:anon#5bfe12f0faf39197e754204e0c966a65ab27806b6d6a5754ea9db45e57df5c17::" providerId="AD" clId="Web-{9E2BB0E2-35B6-493E-BD3A-8EBCCE76A92D}" dt="2022-07-02T08:29:42.654" v="620" actId="1076"/>
          <ac:picMkLst>
            <pc:docMk/>
            <pc:sldMk cId="3467487018" sldId="396"/>
            <ac:picMk id="7" creationId="{754BA387-2B27-FFF6-4413-C7F2EAA01D12}"/>
          </ac:picMkLst>
        </pc:picChg>
        <pc:picChg chg="add del mod">
          <ac:chgData name="Guest User" userId="S::urn:spo:anon#5bfe12f0faf39197e754204e0c966a65ab27806b6d6a5754ea9db45e57df5c17::" providerId="AD" clId="Web-{9E2BB0E2-35B6-493E-BD3A-8EBCCE76A92D}" dt="2022-07-02T08:31:14.032" v="627"/>
          <ac:picMkLst>
            <pc:docMk/>
            <pc:sldMk cId="3467487018" sldId="396"/>
            <ac:picMk id="8" creationId="{12759998-5C54-9449-3BA8-1BB0A2DA48D3}"/>
          </ac:picMkLst>
        </pc:picChg>
        <pc:picChg chg="del">
          <ac:chgData name="Guest User" userId="S::urn:spo:anon#5bfe12f0faf39197e754204e0c966a65ab27806b6d6a5754ea9db45e57df5c17::" providerId="AD" clId="Web-{9E2BB0E2-35B6-493E-BD3A-8EBCCE76A92D}" dt="2022-07-02T08:24:23.550" v="594"/>
          <ac:picMkLst>
            <pc:docMk/>
            <pc:sldMk cId="3467487018" sldId="396"/>
            <ac:picMk id="9" creationId="{556443D5-65F8-6F39-C5DE-66D759E149E4}"/>
          </ac:picMkLst>
        </pc:picChg>
        <pc:picChg chg="add mod">
          <ac:chgData name="Guest User" userId="S::urn:spo:anon#5bfe12f0faf39197e754204e0c966a65ab27806b6d6a5754ea9db45e57df5c17::" providerId="AD" clId="Web-{9E2BB0E2-35B6-493E-BD3A-8EBCCE76A92D}" dt="2022-07-02T08:33:15.677" v="651" actId="14100"/>
          <ac:picMkLst>
            <pc:docMk/>
            <pc:sldMk cId="3467487018" sldId="396"/>
            <ac:picMk id="10" creationId="{DD8B62CC-6688-C9AA-FD44-3A7D9C83C8B5}"/>
          </ac:picMkLst>
        </pc:picChg>
        <pc:picChg chg="del">
          <ac:chgData name="Guest User" userId="S::urn:spo:anon#5bfe12f0faf39197e754204e0c966a65ab27806b6d6a5754ea9db45e57df5c17::" providerId="AD" clId="Web-{9E2BB0E2-35B6-493E-BD3A-8EBCCE76A92D}" dt="2022-07-02T08:24:24.363" v="595"/>
          <ac:picMkLst>
            <pc:docMk/>
            <pc:sldMk cId="3467487018" sldId="396"/>
            <ac:picMk id="12" creationId="{854EC8D8-BED9-C17D-9FD3-158C176FB4BE}"/>
          </ac:picMkLst>
        </pc:picChg>
      </pc:sldChg>
      <pc:sldChg chg="delSp new del">
        <pc:chgData name="Guest User" userId="S::urn:spo:anon#5bfe12f0faf39197e754204e0c966a65ab27806b6d6a5754ea9db45e57df5c17::" providerId="AD" clId="Web-{9E2BB0E2-35B6-493E-BD3A-8EBCCE76A92D}" dt="2022-07-02T08:32:34.879" v="648"/>
        <pc:sldMkLst>
          <pc:docMk/>
          <pc:sldMk cId="1176191199" sldId="397"/>
        </pc:sldMkLst>
        <pc:spChg chg="del">
          <ac:chgData name="Guest User" userId="S::urn:spo:anon#5bfe12f0faf39197e754204e0c966a65ab27806b6d6a5754ea9db45e57df5c17::" providerId="AD" clId="Web-{9E2BB0E2-35B6-493E-BD3A-8EBCCE76A92D}" dt="2022-07-02T08:32:31.441" v="647"/>
          <ac:spMkLst>
            <pc:docMk/>
            <pc:sldMk cId="1176191199" sldId="397"/>
            <ac:spMk id="3" creationId="{60C9BDC4-421D-E134-4B48-50054D3045DD}"/>
          </ac:spMkLst>
        </pc:spChg>
        <pc:spChg chg="del">
          <ac:chgData name="Guest User" userId="S::urn:spo:anon#5bfe12f0faf39197e754204e0c966a65ab27806b6d6a5754ea9db45e57df5c17::" providerId="AD" clId="Web-{9E2BB0E2-35B6-493E-BD3A-8EBCCE76A92D}" dt="2022-07-02T08:32:20.910" v="645"/>
          <ac:spMkLst>
            <pc:docMk/>
            <pc:sldMk cId="1176191199" sldId="397"/>
            <ac:spMk id="6" creationId="{DB747088-A7A1-1CB7-F777-01C545FFCCA8}"/>
          </ac:spMkLst>
        </pc:spChg>
        <pc:spChg chg="del">
          <ac:chgData name="Guest User" userId="S::urn:spo:anon#5bfe12f0faf39197e754204e0c966a65ab27806b6d6a5754ea9db45e57df5c17::" providerId="AD" clId="Web-{9E2BB0E2-35B6-493E-BD3A-8EBCCE76A92D}" dt="2022-07-02T08:32:23.378" v="646"/>
          <ac:spMkLst>
            <pc:docMk/>
            <pc:sldMk cId="1176191199" sldId="397"/>
            <ac:spMk id="7" creationId="{4C838997-9CC2-F8A6-2378-540A96E39A81}"/>
          </ac:spMkLst>
        </pc:spChg>
      </pc:sldChg>
      <pc:sldChg chg="modSp new del">
        <pc:chgData name="Guest User" userId="S::urn:spo:anon#5bfe12f0faf39197e754204e0c966a65ab27806b6d6a5754ea9db45e57df5c17::" providerId="AD" clId="Web-{9E2BB0E2-35B6-493E-BD3A-8EBCCE76A92D}" dt="2022-07-02T08:32:05.268" v="643"/>
        <pc:sldMkLst>
          <pc:docMk/>
          <pc:sldMk cId="2205795704" sldId="397"/>
        </pc:sldMkLst>
        <pc:spChg chg="mod">
          <ac:chgData name="Guest User" userId="S::urn:spo:anon#5bfe12f0faf39197e754204e0c966a65ab27806b6d6a5754ea9db45e57df5c17::" providerId="AD" clId="Web-{9E2BB0E2-35B6-493E-BD3A-8EBCCE76A92D}" dt="2022-07-02T08:32:02.378" v="642" actId="20577"/>
          <ac:spMkLst>
            <pc:docMk/>
            <pc:sldMk cId="2205795704" sldId="397"/>
            <ac:spMk id="2" creationId="{CAD5C578-0EEB-FBC5-C97E-4C3C79FC1772}"/>
          </ac:spMkLst>
        </pc:spChg>
      </pc:sldChg>
      <pc:sldChg chg="modSp add replId">
        <pc:chgData name="Guest User" userId="S::urn:spo:anon#5bfe12f0faf39197e754204e0c966a65ab27806b6d6a5754ea9db45e57df5c17::" providerId="AD" clId="Web-{9E2BB0E2-35B6-493E-BD3A-8EBCCE76A92D}" dt="2022-07-02T08:41:18.677" v="1077" actId="20577"/>
        <pc:sldMkLst>
          <pc:docMk/>
          <pc:sldMk cId="4160009695" sldId="397"/>
        </pc:sldMkLst>
        <pc:spChg chg="mod">
          <ac:chgData name="Guest User" userId="S::urn:spo:anon#5bfe12f0faf39197e754204e0c966a65ab27806b6d6a5754ea9db45e57df5c17::" providerId="AD" clId="Web-{9E2BB0E2-35B6-493E-BD3A-8EBCCE76A92D}" dt="2022-07-02T08:41:18.677" v="1077" actId="20577"/>
          <ac:spMkLst>
            <pc:docMk/>
            <pc:sldMk cId="4160009695" sldId="397"/>
            <ac:spMk id="13" creationId="{C0287FEC-3826-4868-8D93-52429C6156F5}"/>
          </ac:spMkLst>
        </pc:spChg>
      </pc:sldChg>
      <pc:sldChg chg="modSp new del">
        <pc:chgData name="Guest User" userId="S::urn:spo:anon#5bfe12f0faf39197e754204e0c966a65ab27806b6d6a5754ea9db45e57df5c17::" providerId="AD" clId="Web-{9E2BB0E2-35B6-493E-BD3A-8EBCCE76A92D}" dt="2022-07-02T08:39:45.315" v="1019"/>
        <pc:sldMkLst>
          <pc:docMk/>
          <pc:sldMk cId="1904945771" sldId="398"/>
        </pc:sldMkLst>
        <pc:spChg chg="mod">
          <ac:chgData name="Guest User" userId="S::urn:spo:anon#5bfe12f0faf39197e754204e0c966a65ab27806b6d6a5754ea9db45e57df5c17::" providerId="AD" clId="Web-{9E2BB0E2-35B6-493E-BD3A-8EBCCE76A92D}" dt="2022-07-02T08:39:25.361" v="1016" actId="20577"/>
          <ac:spMkLst>
            <pc:docMk/>
            <pc:sldMk cId="1904945771" sldId="398"/>
            <ac:spMk id="2" creationId="{312E0165-6C32-855B-812B-6891F1049C0C}"/>
          </ac:spMkLst>
        </pc:spChg>
      </pc:sldChg>
      <pc:sldChg chg="addSp delSp modSp add ord replId">
        <pc:chgData name="Guest User" userId="S::urn:spo:anon#5bfe12f0faf39197e754204e0c966a65ab27806b6d6a5754ea9db45e57df5c17::" providerId="AD" clId="Web-{9E2BB0E2-35B6-493E-BD3A-8EBCCE76A92D}" dt="2022-07-02T08:39:58.268" v="1038"/>
        <pc:sldMkLst>
          <pc:docMk/>
          <pc:sldMk cId="2301252306" sldId="399"/>
        </pc:sldMkLst>
        <pc:spChg chg="mod">
          <ac:chgData name="Guest User" userId="S::urn:spo:anon#5bfe12f0faf39197e754204e0c966a65ab27806b6d6a5754ea9db45e57df5c17::" providerId="AD" clId="Web-{9E2BB0E2-35B6-493E-BD3A-8EBCCE76A92D}" dt="2022-07-02T08:39:52.534" v="1037" actId="20577"/>
          <ac:spMkLst>
            <pc:docMk/>
            <pc:sldMk cId="2301252306" sldId="399"/>
            <ac:spMk id="2" creationId="{286E938C-9D94-4B05-979A-D39FFC457291}"/>
          </ac:spMkLst>
        </pc:spChg>
        <pc:spChg chg="del">
          <ac:chgData name="Guest User" userId="S::urn:spo:anon#5bfe12f0faf39197e754204e0c966a65ab27806b6d6a5754ea9db45e57df5c17::" providerId="AD" clId="Web-{9E2BB0E2-35B6-493E-BD3A-8EBCCE76A92D}" dt="2022-07-02T08:39:58.268" v="1038"/>
          <ac:spMkLst>
            <pc:docMk/>
            <pc:sldMk cId="2301252306" sldId="399"/>
            <ac:spMk id="3" creationId="{D9A11267-FC52-4990-8D98-010AFABA5544}"/>
          </ac:spMkLst>
        </pc:spChg>
        <pc:spChg chg="add mod">
          <ac:chgData name="Guest User" userId="S::urn:spo:anon#5bfe12f0faf39197e754204e0c966a65ab27806b6d6a5754ea9db45e57df5c17::" providerId="AD" clId="Web-{9E2BB0E2-35B6-493E-BD3A-8EBCCE76A92D}" dt="2022-07-02T08:39:58.268" v="1038"/>
          <ac:spMkLst>
            <pc:docMk/>
            <pc:sldMk cId="2301252306" sldId="399"/>
            <ac:spMk id="5" creationId="{E6AB0440-677F-5FEE-9B4C-D98317D67AF8}"/>
          </ac:spMkLst>
        </pc:spChg>
      </pc:sldChg>
    </pc:docChg>
  </pc:docChgLst>
  <pc:docChgLst>
    <pc:chgData name="Paweł Saniewski" userId="S::s16996@pjwstk.edu.pl::edc0340b-286b-4cd8-9216-b21c1a503994" providerId="AD" clId="Web-{3C16655E-D27A-48C1-9FAE-0B37EEA47772}"/>
    <pc:docChg chg="modSld">
      <pc:chgData name="Paweł Saniewski" userId="S::s16996@pjwstk.edu.pl::edc0340b-286b-4cd8-9216-b21c1a503994" providerId="AD" clId="Web-{3C16655E-D27A-48C1-9FAE-0B37EEA47772}" dt="2022-07-02T08:46:48.702" v="42" actId="20577"/>
      <pc:docMkLst>
        <pc:docMk/>
      </pc:docMkLst>
      <pc:sldChg chg="addSp modSp">
        <pc:chgData name="Paweł Saniewski" userId="S::s16996@pjwstk.edu.pl::edc0340b-286b-4cd8-9216-b21c1a503994" providerId="AD" clId="Web-{3C16655E-D27A-48C1-9FAE-0B37EEA47772}" dt="2022-07-02T08:46:48.702" v="42" actId="20577"/>
        <pc:sldMkLst>
          <pc:docMk/>
          <pc:sldMk cId="752814286" sldId="257"/>
        </pc:sldMkLst>
        <pc:spChg chg="add mod">
          <ac:chgData name="Paweł Saniewski" userId="S::s16996@pjwstk.edu.pl::edc0340b-286b-4cd8-9216-b21c1a503994" providerId="AD" clId="Web-{3C16655E-D27A-48C1-9FAE-0B37EEA47772}" dt="2022-07-02T08:46:48.702" v="42" actId="20577"/>
          <ac:spMkLst>
            <pc:docMk/>
            <pc:sldMk cId="752814286" sldId="257"/>
            <ac:spMk id="5" creationId="{FA7813D8-76E9-DE54-6FA9-8012F55530DA}"/>
          </ac:spMkLst>
        </pc:spChg>
      </pc:sldChg>
    </pc:docChg>
  </pc:docChgLst>
  <pc:docChgLst>
    <pc:chgData name="Paweł Saniewski" userId="S::s16996@pjwstk.edu.pl::edc0340b-286b-4cd8-9216-b21c1a503994" providerId="AD" clId="Web-{D60D5A0F-F3BD-4D1A-A11B-56DC1BA85C95}"/>
    <pc:docChg chg="modSld">
      <pc:chgData name="Paweł Saniewski" userId="S::s16996@pjwstk.edu.pl::edc0340b-286b-4cd8-9216-b21c1a503994" providerId="AD" clId="Web-{D60D5A0F-F3BD-4D1A-A11B-56DC1BA85C95}" dt="2022-07-02T08:12:52.923" v="1" actId="20577"/>
      <pc:docMkLst>
        <pc:docMk/>
      </pc:docMkLst>
      <pc:sldChg chg="modSp">
        <pc:chgData name="Paweł Saniewski" userId="S::s16996@pjwstk.edu.pl::edc0340b-286b-4cd8-9216-b21c1a503994" providerId="AD" clId="Web-{D60D5A0F-F3BD-4D1A-A11B-56DC1BA85C95}" dt="2022-07-02T08:12:52.923" v="1" actId="20577"/>
        <pc:sldMkLst>
          <pc:docMk/>
          <pc:sldMk cId="3713225732" sldId="393"/>
        </pc:sldMkLst>
        <pc:spChg chg="mod">
          <ac:chgData name="Paweł Saniewski" userId="S::s16996@pjwstk.edu.pl::edc0340b-286b-4cd8-9216-b21c1a503994" providerId="AD" clId="Web-{D60D5A0F-F3BD-4D1A-A11B-56DC1BA85C95}" dt="2022-07-02T08:12:52.923" v="1" actId="20577"/>
          <ac:spMkLst>
            <pc:docMk/>
            <pc:sldMk cId="3713225732" sldId="393"/>
            <ac:spMk id="12" creationId="{E5127060-CDBF-435F-9009-A5451CCE305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D4C38CF-67C2-4088-A2AD-522FD06E4E9F}" type="datetime1">
              <a:rPr lang="pl-PL" smtClean="0"/>
              <a:t>02.07.2022</a:t>
            </a:fld>
            <a:endParaRPr lang="pl-PL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FB94E0-1F98-4426-9482-6C6FD17970C3}" type="datetime1">
              <a:rPr lang="pl-PL" smtClean="0"/>
              <a:t>02.07.2022</a:t>
            </a:fld>
            <a:endParaRPr lang="pl-PL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/>
              <a:t>Kliknij, aby edytować style wzorców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1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B1513CE-31DD-419A-8771-730D4114704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8DDCB5A-8DF3-4145-9175-339BBE145B1B}" type="datetime1">
              <a:rPr lang="pl-PL" smtClean="0"/>
              <a:t>02.07.2022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11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B1513CE-31DD-419A-8771-730D4114704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8DDCB5A-8DF3-4145-9175-339BBE145B1B}" type="datetime1">
              <a:rPr lang="pl-PL" smtClean="0"/>
              <a:t>02.07.2022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138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3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B290639-4E92-4ED8-8D96-471111637F1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25DCC78-8463-444F-A0CF-2EABB296C18C}" type="datetime1">
              <a:rPr lang="pl-PL" smtClean="0"/>
              <a:t>02.07.2022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4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B290639-4E92-4ED8-8D96-471111637F1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25DCC78-8463-444F-A0CF-2EABB296C18C}" type="datetime1">
              <a:rPr lang="pl-PL" smtClean="0"/>
              <a:t>02.07.2022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9327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5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B290639-4E92-4ED8-8D96-471111637F1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25DCC78-8463-444F-A0CF-2EABB296C18C}" type="datetime1">
              <a:rPr lang="pl-PL" smtClean="0"/>
              <a:t>02.07.2022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8051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6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B290639-4E92-4ED8-8D96-471111637F1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25DCC78-8463-444F-A0CF-2EABB296C18C}" type="datetime1">
              <a:rPr lang="pl-PL" smtClean="0"/>
              <a:t>02.07.2022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357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7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B290639-4E92-4ED8-8D96-471111637F1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25DCC78-8463-444F-A0CF-2EABB296C18C}" type="datetime1">
              <a:rPr lang="pl-PL" smtClean="0"/>
              <a:t>02.07.2022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7927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8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B290639-4E92-4ED8-8D96-471111637F1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25DCC78-8463-444F-A0CF-2EABB296C18C}" type="datetime1">
              <a:rPr lang="pl-PL" smtClean="0"/>
              <a:t>02.07.2022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8422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9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C575042-9803-4365-98E6-7B269EDD9F1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509B6E6-3E65-49C0-94CE-1A750F0F84E8}" type="datetime1">
              <a:rPr lang="pl-PL" smtClean="0"/>
              <a:t>02.07.2022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10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C575042-9803-4365-98E6-7B269EDD9F1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509B6E6-3E65-49C0-94CE-1A750F0F84E8}" type="datetime1">
              <a:rPr lang="pl-PL" smtClean="0"/>
              <a:t>02.07.2022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3351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411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l-PL" smtClean="0"/>
              <a:pPr rt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063431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l-PL" smtClean="0"/>
              <a:pPr rt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770824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l-PL" smtClean="0"/>
              <a:pPr rtl="0"/>
              <a:t>‹#›</a:t>
            </a:fld>
            <a:endParaRPr lang="pl-P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389552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l-PL" smtClean="0"/>
              <a:pPr rt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9691887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l-PL" smtClean="0"/>
              <a:pPr rt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495607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l-PL" smtClean="0"/>
              <a:pPr rt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709771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l-PL" smtClean="0"/>
              <a:pPr rt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6550635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l-PL" smtClean="0"/>
              <a:pPr rt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9889951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l-PL" sz="4800"/>
              <a:t>3DFloat</a:t>
            </a:r>
          </a:p>
        </p:txBody>
      </p:sp>
      <p:sp>
        <p:nvSpPr>
          <p:cNvPr id="14" name="Obraz — symbol zastępczy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1" name="Ow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7216190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l-PL"/>
              <a:t>Kliknij, aby dodać tytuł</a:t>
            </a:r>
          </a:p>
        </p:txBody>
      </p:sp>
      <p:sp>
        <p:nvSpPr>
          <p:cNvPr id="7" name="Zawartość — symbol zastępczy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l-PL" sz="1600"/>
              <a:t>Kliknij, aby dodać tekst</a:t>
            </a:r>
          </a:p>
        </p:txBody>
      </p:sp>
      <p:sp>
        <p:nvSpPr>
          <p:cNvPr id="17" name="Obraz — symbol zastępczy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2" name="Obraz — symbol zastępczy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5" name="Obraz — symbol zastępczy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42981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l-PL" smtClean="0"/>
              <a:pPr rt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5813992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Wstę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l-PL"/>
              <a:t>Kliknij, aby edytować styl</a:t>
            </a:r>
          </a:p>
        </p:txBody>
      </p:sp>
      <p:sp>
        <p:nvSpPr>
          <p:cNvPr id="12" name="Obraz — symbol zastępczy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18" name="Obraz — symbol zastępczy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19" name="Obraz — symbol zastępczy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0" name="Obraz — symbol zastępczy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Zawartość — symbol zastępczy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941125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l-PL"/>
              <a:t>Kliknij, aby edytować styl</a:t>
            </a:r>
          </a:p>
        </p:txBody>
      </p:sp>
      <p:sp>
        <p:nvSpPr>
          <p:cNvPr id="10" name="Obraz — symbol zastępczy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7" name="Zawartość — symbol zastępczy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57972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odział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raz — symbol zastępczy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16" name="Podtytuł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l-PL">
                <a:solidFill>
                  <a:schemeClr val="tx1">
                    <a:alpha val="60000"/>
                  </a:schemeClr>
                </a:solidFill>
              </a:rPr>
              <a:t>Kliknij, aby edytować styl wzorca podtytułu</a:t>
            </a:r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l-PL" smtClean="0"/>
              <a:pPr rt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542645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159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l-PL" smtClean="0"/>
              <a:pPr rt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339891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l-PL" smtClean="0"/>
              <a:pPr rt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5846744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017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467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l-PL" smtClean="0"/>
              <a:pPr rt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977284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r>
              <a:rPr lang="pl-PL"/>
              <a:t>Wtorek, 2 lutego 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DBA1B0FB-D917-4C8C-928F-313BD683BF39}" type="slidenum">
              <a:rPr lang="pl-PL" smtClean="0"/>
              <a:pPr rtl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6103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60" r:id="rId21"/>
    <p:sldLayoutId id="2147483734" r:id="rId2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github.com/Saniewski/ropuszka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0.jpeg"/><Relationship Id="rId5" Type="http://schemas.openxmlformats.org/officeDocument/2006/relationships/image" Target="../media/image13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1.jpeg"/><Relationship Id="rId5" Type="http://schemas.openxmlformats.org/officeDocument/2006/relationships/image" Target="../media/image12.jpe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3.jpeg"/><Relationship Id="rId5" Type="http://schemas.openxmlformats.org/officeDocument/2006/relationships/image" Target="../media/image10.jpeg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3.jpeg"/><Relationship Id="rId5" Type="http://schemas.openxmlformats.org/officeDocument/2006/relationships/image" Target="../media/image10.jpeg"/><Relationship Id="rId10" Type="http://schemas.openxmlformats.org/officeDocument/2006/relationships/image" Target="../media/image20.png"/><Relationship Id="rId4" Type="http://schemas.openxmlformats.org/officeDocument/2006/relationships/image" Target="../media/image12.jpe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2.jpeg"/><Relationship Id="rId5" Type="http://schemas.openxmlformats.org/officeDocument/2006/relationships/image" Target="../media/image13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609599"/>
            <a:ext cx="5978072" cy="1511431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4400"/>
              <a:t>Baza danych dla sieci sklepów Ropuszka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3795" y="1828801"/>
            <a:ext cx="5978072" cy="38660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305435">
              <a:buClr>
                <a:srgbClr val="FCAD39"/>
              </a:buClr>
            </a:pPr>
            <a:r>
              <a:rPr lang="pl-PL"/>
              <a:t>Konrad Gabryś - </a:t>
            </a:r>
            <a:r>
              <a:rPr lang="pl-PL">
                <a:ea typeface="+mn-lt"/>
                <a:cs typeface="+mn-lt"/>
              </a:rPr>
              <a:t>s12836</a:t>
            </a:r>
            <a:endParaRPr lang="en-US">
              <a:ea typeface="+mn-lt"/>
              <a:cs typeface="+mn-lt"/>
            </a:endParaRPr>
          </a:p>
          <a:p>
            <a:pPr indent="-305435">
              <a:buClr>
                <a:srgbClr val="FCAD39"/>
              </a:buClr>
            </a:pPr>
            <a:r>
              <a:rPr lang="pl-PL"/>
              <a:t>Jakub Matuszewski - </a:t>
            </a:r>
            <a:r>
              <a:rPr lang="pl-PL">
                <a:ea typeface="+mn-lt"/>
                <a:cs typeface="+mn-lt"/>
              </a:rPr>
              <a:t>s25750</a:t>
            </a:r>
            <a:endParaRPr lang="pl-PL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>
              <a:buClr>
                <a:srgbClr val="FCAD39"/>
              </a:buClr>
            </a:pPr>
            <a:r>
              <a:rPr lang="pl-PL"/>
              <a:t>Igor Nowacki - </a:t>
            </a:r>
            <a:r>
              <a:rPr lang="pl-PL">
                <a:ea typeface="+mn-lt"/>
                <a:cs typeface="+mn-lt"/>
              </a:rPr>
              <a:t>s26365</a:t>
            </a:r>
            <a:endParaRPr lang="pl-PL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indent="-305435">
              <a:buClr>
                <a:srgbClr val="FCAD39"/>
              </a:buClr>
            </a:pPr>
            <a:r>
              <a:rPr lang="pl-PL"/>
              <a:t>Paweł </a:t>
            </a:r>
            <a:r>
              <a:rPr lang="pl-PL" err="1"/>
              <a:t>Saniewski</a:t>
            </a:r>
            <a:r>
              <a:rPr lang="pl-PL"/>
              <a:t> - s16996</a:t>
            </a:r>
            <a:endParaRPr lang="pl-PL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pic>
        <p:nvPicPr>
          <p:cNvPr id="33" name="Picture 30">
            <a:extLst>
              <a:ext uri="{FF2B5EF4-FFF2-40B4-BE49-F238E27FC236}">
                <a16:creationId xmlns:a16="http://schemas.microsoft.com/office/drawing/2014/main" id="{1CF706DA-13E8-4A4F-9260-551FB8127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14" name="Obraz — symbol zastępczy 13" descr="Cyfrowe tło punktów danych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2" r="15679" b="1"/>
          <a:stretch/>
        </p:blipFill>
        <p:spPr>
          <a:xfrm>
            <a:off x="7552945" y="643465"/>
            <a:ext cx="3995592" cy="5103372"/>
          </a:xfrm>
          <a:prstGeom prst="rect">
            <a:avLst/>
          </a:prstGeom>
        </p:spPr>
      </p:pic>
      <p:sp>
        <p:nvSpPr>
          <p:cNvPr id="5" name="Tytuł 10">
            <a:extLst>
              <a:ext uri="{FF2B5EF4-FFF2-40B4-BE49-F238E27FC236}">
                <a16:creationId xmlns:a16="http://schemas.microsoft.com/office/drawing/2014/main" id="{FA7813D8-76E9-DE54-6FA9-8012F55530DA}"/>
              </a:ext>
            </a:extLst>
          </p:cNvPr>
          <p:cNvSpPr txBox="1">
            <a:spLocks/>
          </p:cNvSpPr>
          <p:nvPr/>
        </p:nvSpPr>
        <p:spPr>
          <a:xfrm>
            <a:off x="550863" y="5089910"/>
            <a:ext cx="6680859" cy="9551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err="1"/>
              <a:t>Repozytorium</a:t>
            </a:r>
            <a:r>
              <a:rPr lang="en-US" sz="2800"/>
              <a:t>:</a:t>
            </a:r>
          </a:p>
          <a:p>
            <a:pPr algn="l"/>
            <a:r>
              <a:rPr lang="en-US" sz="28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linkClick r:id="rId6"/>
              </a:rPr>
              <a:t>https://github.com/Saniewski/ropuszka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3584409" cy="1562959"/>
          </a:xfrm>
        </p:spPr>
        <p:txBody>
          <a:bodyPr rtlCol="0"/>
          <a:lstStyle/>
          <a:p>
            <a:pPr rtl="0"/>
            <a:r>
              <a:rPr lang="en-US" sz="4000" err="1"/>
              <a:t>Wnioski</a:t>
            </a:r>
            <a:endParaRPr lang="pl-PL"/>
          </a:p>
        </p:txBody>
      </p:sp>
      <p:pic>
        <p:nvPicPr>
          <p:cNvPr id="16" name="Obraz — symbol zastępczy 15" descr="Cyfrowe tło punktów danych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" r="11"/>
          <a:stretch/>
        </p:blipFill>
        <p:spPr/>
      </p:pic>
      <p:sp>
        <p:nvSpPr>
          <p:cNvPr id="13" name="Zawartość — symbol zastępczy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4531" y="4255118"/>
            <a:ext cx="6221412" cy="2069722"/>
          </a:xfrm>
          <a:solidFill>
            <a:schemeClr val="accent5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342900" indent="-342900">
              <a:buFont typeface="Arial" charset="2"/>
              <a:buChar char="•"/>
            </a:pPr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Czas wykonania nie zależy od ilości zwracanych rekordów lub dokumentów, tylko od:</a:t>
            </a:r>
          </a:p>
          <a:p>
            <a:pPr marL="1062355" lvl="1" indent="-269875">
              <a:buFont typeface="Arial" charset="2"/>
              <a:buChar char="•"/>
            </a:pPr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liczby złącze</a:t>
            </a:r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ń</a:t>
            </a:r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 i złączanych rekordów w </a:t>
            </a:r>
            <a:r>
              <a:rPr lang="pl-PL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Postgres</a:t>
            </a:r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,</a:t>
            </a:r>
          </a:p>
          <a:p>
            <a:pPr marL="1062355" lvl="1" indent="-269875">
              <a:buFont typeface="Arial" charset="2"/>
              <a:buChar char="•"/>
            </a:pPr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rozmiaru dokumentu i </a:t>
            </a:r>
            <a:r>
              <a:rPr lang="pl-PL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subdokumentów</a:t>
            </a:r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w </a:t>
            </a:r>
            <a:r>
              <a:rPr lang="pl-PL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Mongo</a:t>
            </a:r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.</a:t>
            </a:r>
          </a:p>
          <a:p>
            <a:pPr marL="342900" indent="-342900">
              <a:buFont typeface="Arial" charset="2"/>
              <a:buChar char="•"/>
            </a:pPr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Query </a:t>
            </a:r>
            <a:r>
              <a:rPr lang="pl-PL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execution</a:t>
            </a:r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pl-PL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time</a:t>
            </a:r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pl-PL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Postgres'a</a:t>
            </a:r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rośnie wykładniczo w miarę przybywania danych (wynika to ze złącze</a:t>
            </a:r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ń</a:t>
            </a:r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 i pętli, które są wykonywane "pod spodem"), a w </a:t>
            </a:r>
            <a:r>
              <a:rPr lang="pl-PL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Mongo</a:t>
            </a:r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pl-PL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query</a:t>
            </a:r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pl-PL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execution</a:t>
            </a:r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pl-PL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time</a:t>
            </a:r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wraz z przyrostem danych rośnie liniowo.</a:t>
            </a:r>
          </a:p>
          <a:p>
            <a:pPr marL="342900" indent="-342900">
              <a:buFont typeface="Arial" charset="2"/>
              <a:buChar char="•"/>
            </a:pPr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 jednym przypadku zapytanie </a:t>
            </a:r>
            <a:r>
              <a:rPr lang="pl-PL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Postgres</a:t>
            </a:r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z użyciem </a:t>
            </a:r>
            <a:r>
              <a:rPr lang="pl-PL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json_agg</a:t>
            </a:r>
            <a:r>
              <a:rPr lang="pl-PL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() wykonało się szybciej, niż standardowe zapytanie ze złączeniami.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0009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609599"/>
            <a:ext cx="5978072" cy="1511431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4400"/>
              <a:t>Dziękujemy za uwagę</a:t>
            </a:r>
            <a:endParaRPr lang="en-US"/>
          </a:p>
        </p:txBody>
      </p:sp>
      <p:pic>
        <p:nvPicPr>
          <p:cNvPr id="33" name="Picture 30">
            <a:extLst>
              <a:ext uri="{FF2B5EF4-FFF2-40B4-BE49-F238E27FC236}">
                <a16:creationId xmlns:a16="http://schemas.microsoft.com/office/drawing/2014/main" id="{1CF706DA-13E8-4A4F-9260-551FB8127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14" name="Obraz — symbol zastępczy 13" descr="Cyfrowe tło punktów danych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2" r="15679" b="1"/>
          <a:stretch/>
        </p:blipFill>
        <p:spPr>
          <a:xfrm>
            <a:off x="7552945" y="643465"/>
            <a:ext cx="3995592" cy="5103372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B0440-677F-5FEE-9B4C-D98317D67A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5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33F5045-5779-4E8F-9507-636D7A19E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4428700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Plan </a:t>
            </a:r>
            <a:r>
              <a:rPr lang="pl-PL"/>
              <a:t>prezentacji</a:t>
            </a:r>
            <a:endParaRPr lang="en-US"/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4428700" cy="312420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94100" indent="-457200">
              <a:buFont typeface="+mj-lt"/>
              <a:buAutoNum type="arabicPeriod"/>
            </a:pPr>
            <a:r>
              <a:rPr lang="pl-PL"/>
              <a:t>Rozwiązywany problem</a:t>
            </a:r>
            <a:endParaRPr lang="en-US"/>
          </a:p>
          <a:p>
            <a:pPr marL="494100" indent="-457200">
              <a:buFont typeface="+mj-lt"/>
              <a:buAutoNum type="arabicPeriod"/>
            </a:pPr>
            <a:r>
              <a:rPr lang="pl-PL" sz="2000"/>
              <a:t>Schemat relacyjnej bazy danych</a:t>
            </a:r>
          </a:p>
          <a:p>
            <a:pPr marL="494100" indent="-457200">
              <a:buFont typeface="+mj-lt"/>
              <a:buAutoNum type="arabicPeriod"/>
            </a:pPr>
            <a:r>
              <a:rPr lang="en-US" err="1"/>
              <a:t>Dlaczego</a:t>
            </a:r>
            <a:r>
              <a:rPr lang="en-US"/>
              <a:t> </a:t>
            </a:r>
            <a:r>
              <a:rPr lang="en-US" err="1"/>
              <a:t>baza</a:t>
            </a:r>
            <a:r>
              <a:rPr lang="en-US"/>
              <a:t> </a:t>
            </a:r>
            <a:r>
              <a:rPr lang="en-US" err="1"/>
              <a:t>nierelacyjna</a:t>
            </a:r>
            <a:r>
              <a:rPr lang="en-US"/>
              <a:t>?</a:t>
            </a:r>
            <a:endParaRPr lang="pl-PL"/>
          </a:p>
          <a:p>
            <a:pPr marL="494100" indent="-457200">
              <a:buFont typeface="+mj-lt"/>
              <a:buAutoNum type="arabicPeriod"/>
            </a:pPr>
            <a:r>
              <a:rPr lang="pl-PL"/>
              <a:t>Przykładowy dokument w </a:t>
            </a:r>
            <a:r>
              <a:rPr lang="pl-PL" err="1"/>
              <a:t>MongoDB</a:t>
            </a:r>
            <a:endParaRPr lang="pl-PL"/>
          </a:p>
          <a:p>
            <a:pPr marL="494100" indent="-457200">
              <a:buFont typeface="+mj-lt"/>
              <a:buAutoNum type="arabicPeriod"/>
            </a:pPr>
            <a:r>
              <a:rPr lang="pl-PL"/>
              <a:t>Wyniki pomiarów czasów wykonania zapytań</a:t>
            </a:r>
          </a:p>
          <a:p>
            <a:pPr marL="494100" indent="-457200">
              <a:buFont typeface="+mj-lt"/>
              <a:buAutoNum type="arabicPeriod"/>
            </a:pPr>
            <a:r>
              <a:rPr lang="pl-PL"/>
              <a:t>Wnioski</a:t>
            </a:r>
          </a:p>
          <a:p>
            <a:pPr marL="494100" indent="-457200">
              <a:buFont typeface="+mj-lt"/>
              <a:buAutoNum type="arabicPeriod"/>
            </a:pPr>
            <a:endParaRPr lang="pl-PL"/>
          </a:p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8C8ED6-A932-44F5-83A5-5793DDA44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Obraz — symbol zastępczy 7" descr="Dane cyfrowe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2" r="7910" b="3"/>
          <a:stretch/>
        </p:blipFill>
        <p:spPr>
          <a:xfrm>
            <a:off x="6256868" y="4070817"/>
            <a:ext cx="1896722" cy="2626315"/>
          </a:xfrm>
          <a:prstGeom prst="rect">
            <a:avLst/>
          </a:prstGeom>
        </p:spPr>
      </p:pic>
      <p:pic>
        <p:nvPicPr>
          <p:cNvPr id="10" name="Obraz — symbol zastępczy 9" descr="Punkty danych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8"/>
          <a:stretch/>
        </p:blipFill>
        <p:spPr>
          <a:xfrm>
            <a:off x="8314455" y="3100590"/>
            <a:ext cx="3716680" cy="3615331"/>
          </a:xfrm>
          <a:prstGeom prst="rect">
            <a:avLst/>
          </a:prstGeom>
        </p:spPr>
      </p:pic>
      <p:pic>
        <p:nvPicPr>
          <p:cNvPr id="12" name="Obraz — symbol zastępczy 11" descr="Tło danych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4" r="2" b="28253"/>
          <a:stretch/>
        </p:blipFill>
        <p:spPr>
          <a:xfrm>
            <a:off x="6256867" y="160868"/>
            <a:ext cx="5774267" cy="3747805"/>
          </a:xfrm>
          <a:custGeom>
            <a:avLst/>
            <a:gdLst/>
            <a:ahLst/>
            <a:cxnLst/>
            <a:rect l="l" t="t" r="r" b="b"/>
            <a:pathLst>
              <a:path w="5774267" h="3747805">
                <a:moveTo>
                  <a:pt x="0" y="0"/>
                </a:moveTo>
                <a:lnTo>
                  <a:pt x="3767328" y="0"/>
                </a:lnTo>
                <a:lnTo>
                  <a:pt x="3767328" y="1"/>
                </a:lnTo>
                <a:lnTo>
                  <a:pt x="5774267" y="1"/>
                </a:lnTo>
                <a:lnTo>
                  <a:pt x="5774267" y="2778855"/>
                </a:lnTo>
                <a:lnTo>
                  <a:pt x="3767328" y="2778855"/>
                </a:lnTo>
                <a:lnTo>
                  <a:pt x="3767328" y="2778856"/>
                </a:lnTo>
                <a:lnTo>
                  <a:pt x="1896721" y="2778856"/>
                </a:lnTo>
                <a:lnTo>
                  <a:pt x="1896721" y="3747805"/>
                </a:lnTo>
                <a:lnTo>
                  <a:pt x="0" y="3747805"/>
                </a:lnTo>
                <a:close/>
              </a:path>
            </a:pathLst>
          </a:custGeom>
        </p:spPr>
      </p:pic>
      <p:sp>
        <p:nvSpPr>
          <p:cNvPr id="15" name="Numer slajdu — symbol zastępczy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2" y="6294432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BA1B0FB-D917-4C8C-928F-313BD683BF39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33F5045-5779-4E8F-9507-636D7A19E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51" y="609600"/>
            <a:ext cx="4469936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Rozwiązywany problem</a:t>
            </a:r>
          </a:p>
        </p:txBody>
      </p:sp>
      <p:pic>
        <p:nvPicPr>
          <p:cNvPr id="43" name="Picture 36">
            <a:extLst>
              <a:ext uri="{FF2B5EF4-FFF2-40B4-BE49-F238E27FC236}">
                <a16:creationId xmlns:a16="http://schemas.microsoft.com/office/drawing/2014/main" id="{213F2863-8C93-42A4-AA17-B3D342647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6096001" cy="6858000"/>
          </a:xfrm>
          <a:prstGeom prst="rect">
            <a:avLst/>
          </a:prstGeom>
        </p:spPr>
      </p:pic>
      <p:pic>
        <p:nvPicPr>
          <p:cNvPr id="20" name="Obraz — symbol zastępczy 19" descr="Cyfrowe tło punktów danych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7452"/>
          <a:stretch/>
        </p:blipFill>
        <p:spPr>
          <a:xfrm>
            <a:off x="166654" y="141983"/>
            <a:ext cx="2807208" cy="3217333"/>
          </a:xfrm>
          <a:prstGeom prst="rect">
            <a:avLst/>
          </a:prstGeom>
        </p:spPr>
      </p:pic>
      <p:pic>
        <p:nvPicPr>
          <p:cNvPr id="25" name="Obraz — symbol zastępczy 24" descr="Ekran wykresu cyfrowego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4" r="-5" b="4977"/>
          <a:stretch/>
        </p:blipFill>
        <p:spPr>
          <a:xfrm>
            <a:off x="3122644" y="141984"/>
            <a:ext cx="2806701" cy="3217333"/>
          </a:xfrm>
          <a:prstGeom prst="rect">
            <a:avLst/>
          </a:prstGeom>
        </p:spPr>
      </p:pic>
      <p:pic>
        <p:nvPicPr>
          <p:cNvPr id="23" name="Obraz — symbol zastępczy 22" descr="Osoba rysująca na białej tablicy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4" r="-1" b="-1"/>
          <a:stretch/>
        </p:blipFill>
        <p:spPr>
          <a:xfrm>
            <a:off x="166654" y="3497328"/>
            <a:ext cx="2807208" cy="3218688"/>
          </a:xfrm>
          <a:prstGeom prst="rect">
            <a:avLst/>
          </a:prstGeom>
        </p:spPr>
      </p:pic>
      <p:pic>
        <p:nvPicPr>
          <p:cNvPr id="18" name="Obraz — symbol zastępczy 17" descr="Grupa osób siedzących przy sto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6" r="-5" b="-5"/>
          <a:stretch/>
        </p:blipFill>
        <p:spPr>
          <a:xfrm>
            <a:off x="3122644" y="3498684"/>
            <a:ext cx="2806701" cy="3217333"/>
          </a:xfrm>
          <a:prstGeom prst="rect">
            <a:avLst/>
          </a:prstGeom>
        </p:spPr>
      </p:pic>
      <p:sp>
        <p:nvSpPr>
          <p:cNvPr id="12" name="Zawartość — symbol zastępczy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580651" y="2666999"/>
            <a:ext cx="4469936" cy="3124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Font typeface="Wingdings 2" charset="2"/>
              <a:buNone/>
            </a:pPr>
            <a:r>
              <a:rPr lang="en-US" sz="1900"/>
              <a:t>Sklep „Ropuszka” przechowuje wszystkie swoje dane w bazie relacyjnej, ale w związku z rozrostem marki, mają problemy z powolnym JOINowaniem milionów rekordów. Dlatego zdecydowali się zmigrować swoje dane do bazy nierelacyjnej (MongoDB). Chcieliby, żeby strona internetowa z produktami wczytywała się szybciej, generowanie raportów trwało krócej, a sklep internetowy działał o wiele sprawniej.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2917" y="6294432"/>
            <a:ext cx="5511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BA1B0FB-D917-4C8C-928F-313BD683BF39}" type="slidenum">
              <a:rPr lang="en-US" smtClean="0"/>
              <a:pPr defTabSz="914400"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4538741" cy="13761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3600"/>
              <a:t>Schemat relacyjnej bazy danych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CB15E51-DE7F-41C8-824B-6A8D47CED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965196"/>
            <a:ext cx="5121372" cy="4781641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Obraz — symbol zastępczy 24" descr="Ekran wykresu cyfrowego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6" r="4" b="9828"/>
          <a:stretch/>
        </p:blipFill>
        <p:spPr>
          <a:xfrm>
            <a:off x="6257157" y="1126071"/>
            <a:ext cx="2564507" cy="2632147"/>
          </a:xfrm>
          <a:prstGeom prst="rect">
            <a:avLst/>
          </a:prstGeom>
        </p:spPr>
      </p:pic>
      <p:pic>
        <p:nvPicPr>
          <p:cNvPr id="18" name="Obraz — symbol zastępczy 17" descr="Grupa osób siedzących przy sto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60" r="3" b="14420"/>
          <a:stretch/>
        </p:blipFill>
        <p:spPr>
          <a:xfrm>
            <a:off x="8964829" y="1118657"/>
            <a:ext cx="2108799" cy="1564875"/>
          </a:xfrm>
          <a:prstGeom prst="rect">
            <a:avLst/>
          </a:prstGeom>
        </p:spPr>
      </p:pic>
      <p:pic>
        <p:nvPicPr>
          <p:cNvPr id="20" name="Obraz — symbol zastępczy 19" descr="Cyfrowe tło punktów danych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47279"/>
          <a:stretch/>
        </p:blipFill>
        <p:spPr>
          <a:xfrm>
            <a:off x="6256868" y="3915318"/>
            <a:ext cx="2564506" cy="1674411"/>
          </a:xfrm>
          <a:prstGeom prst="rect">
            <a:avLst/>
          </a:prstGeom>
        </p:spPr>
      </p:pic>
      <p:pic>
        <p:nvPicPr>
          <p:cNvPr id="23" name="Obraz — symbol zastępczy 22" descr="Osoba rysująca na białej tablicy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08" b="-6"/>
          <a:stretch/>
        </p:blipFill>
        <p:spPr>
          <a:xfrm>
            <a:off x="8965119" y="2819969"/>
            <a:ext cx="2108800" cy="2769758"/>
          </a:xfrm>
          <a:prstGeom prst="rect">
            <a:avLst/>
          </a:prstGeom>
        </p:spPr>
      </p:pic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0191" y="5883275"/>
            <a:ext cx="69736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BA1B0FB-D917-4C8C-928F-313BD683BF39}" type="slidenum">
              <a:rPr lang="en-US" smtClean="0"/>
              <a:pPr defTabSz="914400"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22" name="Obraz 21" descr="Obraz zawierający tekst, czarny, metal, tabliczka&#10;&#10;Opis wygenerowany automatycznie">
            <a:extLst>
              <a:ext uri="{FF2B5EF4-FFF2-40B4-BE49-F238E27FC236}">
                <a16:creationId xmlns:a16="http://schemas.microsoft.com/office/drawing/2014/main" id="{966923B1-62E7-062D-D4C8-21DE1B181F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6644" y="400050"/>
            <a:ext cx="576072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2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err="1"/>
              <a:t>Dlaczego</a:t>
            </a:r>
            <a:r>
              <a:rPr lang="en-US"/>
              <a:t> </a:t>
            </a:r>
            <a:r>
              <a:rPr lang="en-US" err="1"/>
              <a:t>baza</a:t>
            </a:r>
            <a:r>
              <a:rPr lang="en-US"/>
              <a:t> </a:t>
            </a:r>
            <a:r>
              <a:rPr lang="en-US" err="1"/>
              <a:t>nierelacyjna</a:t>
            </a:r>
            <a:r>
              <a:rPr lang="en-US"/>
              <a:t>?</a:t>
            </a:r>
          </a:p>
        </p:txBody>
      </p:sp>
      <p:sp>
        <p:nvSpPr>
          <p:cNvPr id="12" name="Zawartość — symbol zastępczy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13795" y="1732449"/>
            <a:ext cx="5546272" cy="4058751"/>
          </a:xfrm>
          <a:solidFill>
            <a:schemeClr val="accent5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Clr>
                <a:srgbClr val="3ADBF6"/>
              </a:buClr>
              <a:buNone/>
            </a:pPr>
            <a:r>
              <a:rPr lang="pl-PL"/>
              <a:t>W przypadku sieci sklepów „Ropuszka” baza nierelacyjna będzie lepszym wyborem niż pozostanie przy relacyjnej, ponieważ mają ogromną ilość danych i wyszukiwanie ich w połączeniu z wieloma złączeniami powoduje znaczne spowolnienie działania sklepu internetowego oraz również samego wewnętrznego systemu sprzedażowego. </a:t>
            </a:r>
            <a:r>
              <a:rPr lang="pl-PL" err="1"/>
              <a:t>MongoDB</a:t>
            </a:r>
            <a:r>
              <a:rPr lang="pl-PL"/>
              <a:t> nada się idealnie, ponieważ jest bazą nierelacyjną oraz jest łatwa w użyciu, więc developerzy sklepu, nawet jak nie znają </a:t>
            </a:r>
            <a:r>
              <a:rPr lang="pl-PL" err="1"/>
              <a:t>MongoDB</a:t>
            </a:r>
            <a:r>
              <a:rPr lang="pl-PL"/>
              <a:t>, to szybko się jego nauczą.</a:t>
            </a:r>
            <a:endParaRPr lang="en-US"/>
          </a:p>
        </p:txBody>
      </p:sp>
      <p:pic>
        <p:nvPicPr>
          <p:cNvPr id="61" name="Picture 52">
            <a:extLst>
              <a:ext uri="{FF2B5EF4-FFF2-40B4-BE49-F238E27FC236}">
                <a16:creationId xmlns:a16="http://schemas.microsoft.com/office/drawing/2014/main" id="{11190505-8C5B-4D13-B1A4-F89EAD645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98132"/>
            <a:ext cx="4333632" cy="3521077"/>
          </a:xfrm>
          <a:prstGeom prst="rect">
            <a:avLst/>
          </a:prstGeom>
        </p:spPr>
      </p:pic>
      <p:pic>
        <p:nvPicPr>
          <p:cNvPr id="23" name="Obraz — symbol zastępczy 22" descr="Osoba rysująca na białej tablicy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98" r="-5" b="2767"/>
          <a:stretch/>
        </p:blipFill>
        <p:spPr>
          <a:xfrm>
            <a:off x="7090013" y="2122226"/>
            <a:ext cx="1953608" cy="1561235"/>
          </a:xfrm>
          <a:prstGeom prst="rect">
            <a:avLst/>
          </a:prstGeom>
        </p:spPr>
      </p:pic>
      <p:pic>
        <p:nvPicPr>
          <p:cNvPr id="25" name="Obraz — symbol zastępczy 24" descr="Ekran wykresu cyfrowego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1" r="-5" b="18994"/>
          <a:stretch/>
        </p:blipFill>
        <p:spPr>
          <a:xfrm>
            <a:off x="9162493" y="2122225"/>
            <a:ext cx="1953608" cy="1561236"/>
          </a:xfrm>
          <a:prstGeom prst="rect">
            <a:avLst/>
          </a:prstGeom>
        </p:spPr>
      </p:pic>
      <p:pic>
        <p:nvPicPr>
          <p:cNvPr id="20" name="Obraz — symbol zastępczy 19" descr="Cyfrowe tło punktów danych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36457"/>
          <a:stretch/>
        </p:blipFill>
        <p:spPr>
          <a:xfrm>
            <a:off x="7090012" y="3802333"/>
            <a:ext cx="1953608" cy="1537224"/>
          </a:xfrm>
          <a:prstGeom prst="rect">
            <a:avLst/>
          </a:prstGeom>
        </p:spPr>
      </p:pic>
      <p:pic>
        <p:nvPicPr>
          <p:cNvPr id="18" name="Obraz — symbol zastępczy 17" descr="Grupa osób siedzących przy sto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57" r="-5" b="12108"/>
          <a:stretch/>
        </p:blipFill>
        <p:spPr>
          <a:xfrm>
            <a:off x="9162492" y="3802333"/>
            <a:ext cx="1953609" cy="1561236"/>
          </a:xfrm>
          <a:prstGeom prst="rect">
            <a:avLst/>
          </a:prstGeom>
        </p:spPr>
      </p:pic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BA1B0FB-D917-4C8C-928F-313BD683BF39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25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4721139" cy="127896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err="1"/>
              <a:t>Przykładow</a:t>
            </a:r>
            <a:r>
              <a:rPr lang="pl-PL" sz="3400"/>
              <a:t>e</a:t>
            </a:r>
            <a:r>
              <a:rPr lang="en-US" sz="3400"/>
              <a:t> </a:t>
            </a:r>
            <a:r>
              <a:rPr lang="en-US" sz="3400" err="1"/>
              <a:t>dokument</a:t>
            </a:r>
            <a:r>
              <a:rPr lang="pl-PL" sz="3400"/>
              <a:t>y</a:t>
            </a:r>
            <a:r>
              <a:rPr lang="en-US" sz="3400"/>
              <a:t> w MongoDB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2F83B2A-BFAC-4761-8F62-E7854959E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7388" y="772696"/>
            <a:ext cx="5042779" cy="4781641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3CC8E38-A9FA-440C-97DA-52C0FAABE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0924" y="933561"/>
            <a:ext cx="2469774" cy="2668345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Obraz — symbol zastępczy 22" descr="Osoba rysująca na białej tablicy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39" r="-2" b="-2"/>
          <a:stretch/>
        </p:blipFill>
        <p:spPr>
          <a:xfrm>
            <a:off x="6773889" y="1190305"/>
            <a:ext cx="2134572" cy="2137516"/>
          </a:xfrm>
          <a:prstGeom prst="rect">
            <a:avLst/>
          </a:prstGeom>
        </p:spPr>
      </p:pic>
      <p:pic>
        <p:nvPicPr>
          <p:cNvPr id="20" name="Obraz — symbol zastępczy 19" descr="Cyfrowe tło punktów danych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3" r="2" b="57386"/>
          <a:stretch/>
        </p:blipFill>
        <p:spPr>
          <a:xfrm>
            <a:off x="9413413" y="1473328"/>
            <a:ext cx="1717756" cy="836047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2CBD8C4-AB0A-433D-947A-3C6C25F77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2546" y="940195"/>
            <a:ext cx="2039492" cy="1932611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7D7D716-99A8-4AB5-A746-FE9B151DC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0924" y="3757647"/>
            <a:ext cx="2469774" cy="1640525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Obraz — symbol zastępczy 17" descr="Grupa osób siedzących przy sto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70" r="2" b="24730"/>
          <a:stretch/>
        </p:blipFill>
        <p:spPr>
          <a:xfrm>
            <a:off x="6770448" y="4068608"/>
            <a:ext cx="2138014" cy="1040565"/>
          </a:xfrm>
          <a:prstGeom prst="rect">
            <a:avLst/>
          </a:prstGeom>
        </p:spPr>
      </p:pic>
      <p:pic>
        <p:nvPicPr>
          <p:cNvPr id="25" name="Obraz — symbol zastępczy 24" descr="Ekran wykresu cyfrowego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6" r="-3" b="10831"/>
          <a:stretch/>
        </p:blipFill>
        <p:spPr>
          <a:xfrm>
            <a:off x="9413412" y="3345253"/>
            <a:ext cx="1717756" cy="1720107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4E54F23A-86D4-4F2F-A29A-DDF4D63CA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2546" y="3022338"/>
            <a:ext cx="2039492" cy="2375834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BA1B0FB-D917-4C8C-928F-313BD683BF39}" type="slidenum">
              <a:rPr lang="en-US" smtClean="0"/>
              <a:pPr defTabSz="914400"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556443D5-65F8-6F39-C5DE-66D759E149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04" y="1844712"/>
            <a:ext cx="5401756" cy="4920836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854EC8D8-BED9-C17D-9FD3-158C176FB4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5551" y="609599"/>
            <a:ext cx="5539804" cy="523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80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4721139" cy="12789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err="1"/>
              <a:t>Porównanie</a:t>
            </a:r>
            <a:r>
              <a:rPr lang="en-US" sz="3400"/>
              <a:t> </a:t>
            </a:r>
            <a:r>
              <a:rPr lang="en-US" sz="3400" err="1"/>
              <a:t>przykładowych</a:t>
            </a:r>
            <a:r>
              <a:rPr lang="en-US" sz="3400"/>
              <a:t> </a:t>
            </a:r>
            <a:r>
              <a:rPr lang="en-US" sz="3400" err="1"/>
              <a:t>zapyta</a:t>
            </a:r>
            <a:r>
              <a:rPr lang="pl-PL" sz="3400">
                <a:ea typeface="+mj-lt"/>
                <a:cs typeface="+mj-lt"/>
              </a:rPr>
              <a:t>ń</a:t>
            </a:r>
            <a:endParaRPr lang="en-US" err="1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2F83B2A-BFAC-4761-8F62-E7854959E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7388" y="772696"/>
            <a:ext cx="5042779" cy="4781641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3CC8E38-A9FA-440C-97DA-52C0FAABE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0924" y="933561"/>
            <a:ext cx="2469774" cy="2668345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Obraz — symbol zastępczy 22" descr="Osoba rysująca na białej tablicy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39" r="-2" b="-2"/>
          <a:stretch/>
        </p:blipFill>
        <p:spPr>
          <a:xfrm>
            <a:off x="6773889" y="1190305"/>
            <a:ext cx="2134572" cy="2137516"/>
          </a:xfrm>
          <a:prstGeom prst="rect">
            <a:avLst/>
          </a:prstGeom>
        </p:spPr>
      </p:pic>
      <p:pic>
        <p:nvPicPr>
          <p:cNvPr id="20" name="Obraz — symbol zastępczy 19" descr="Cyfrowe tło punktów danych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3" r="2" b="57386"/>
          <a:stretch/>
        </p:blipFill>
        <p:spPr>
          <a:xfrm>
            <a:off x="9413413" y="1473328"/>
            <a:ext cx="1717756" cy="836047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2CBD8C4-AB0A-433D-947A-3C6C25F77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2546" y="940195"/>
            <a:ext cx="2039492" cy="1932611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7D7D716-99A8-4AB5-A746-FE9B151DC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0924" y="3757647"/>
            <a:ext cx="2469774" cy="1640525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Obraz — symbol zastępczy 17" descr="Grupa osób siedzących przy sto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70" r="2" b="24730"/>
          <a:stretch/>
        </p:blipFill>
        <p:spPr>
          <a:xfrm>
            <a:off x="6770448" y="4068608"/>
            <a:ext cx="2138014" cy="1040565"/>
          </a:xfrm>
          <a:prstGeom prst="rect">
            <a:avLst/>
          </a:prstGeom>
        </p:spPr>
      </p:pic>
      <p:pic>
        <p:nvPicPr>
          <p:cNvPr id="25" name="Obraz — symbol zastępczy 24" descr="Ekran wykresu cyfrowego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6" r="-3" b="10831"/>
          <a:stretch/>
        </p:blipFill>
        <p:spPr>
          <a:xfrm>
            <a:off x="9413412" y="3345253"/>
            <a:ext cx="1717756" cy="1720107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4E54F23A-86D4-4F2F-A29A-DDF4D63CA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2546" y="3022338"/>
            <a:ext cx="2039492" cy="2375834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BA1B0FB-D917-4C8C-928F-313BD683BF39}" type="slidenum">
              <a:rPr lang="en-US" smtClean="0"/>
              <a:pPr defTabSz="914400"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3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5C113E3-2C32-627C-E463-9BD3563B9B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989" y="1897991"/>
            <a:ext cx="2103527" cy="716087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754BA387-2B27-FFF6-4413-C7F2EAA01D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3096" y="2700603"/>
            <a:ext cx="5277492" cy="3074972"/>
          </a:xfrm>
          <a:prstGeom prst="rect">
            <a:avLst/>
          </a:prstGeom>
        </p:spPr>
      </p:pic>
      <p:pic>
        <p:nvPicPr>
          <p:cNvPr id="10" name="Picture 12" descr="Text&#10;&#10;Description automatically generated">
            <a:extLst>
              <a:ext uri="{FF2B5EF4-FFF2-40B4-BE49-F238E27FC236}">
                <a16:creationId xmlns:a16="http://schemas.microsoft.com/office/drawing/2014/main" id="{DD8B62CC-6688-C9AA-FD44-3A7D9C83C8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05591" y="609393"/>
            <a:ext cx="5431604" cy="531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87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599"/>
            <a:ext cx="5978072" cy="14702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Wyniki pomiarów czasów wykonania zapytań</a:t>
            </a:r>
            <a:endParaRPr lang="en-US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0D78F8DF-3E28-42C3-B1C8-5A591036A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18" name="Obraz — symbol zastępczy 17" descr="Grupa osób siedzących przy sto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70" r="2" b="24730"/>
          <a:stretch/>
        </p:blipFill>
        <p:spPr>
          <a:xfrm>
            <a:off x="20" y="10"/>
            <a:ext cx="4571629" cy="2225030"/>
          </a:xfrm>
          <a:prstGeom prst="rect">
            <a:avLst/>
          </a:prstGeom>
        </p:spPr>
      </p:pic>
      <p:pic>
        <p:nvPicPr>
          <p:cNvPr id="23" name="Obraz — symbol zastępczy 22" descr="Osoba rysująca na białej tablicy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39" r="-2" b="-2"/>
          <a:stretch/>
        </p:blipFill>
        <p:spPr>
          <a:xfrm>
            <a:off x="20" y="2316481"/>
            <a:ext cx="2221972" cy="2225040"/>
          </a:xfrm>
          <a:prstGeom prst="rect">
            <a:avLst/>
          </a:prstGeom>
        </p:spPr>
      </p:pic>
      <p:pic>
        <p:nvPicPr>
          <p:cNvPr id="25" name="Obraz — symbol zastępczy 24" descr="Ekran wykresu cyfrowego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6" r="-3" b="10831"/>
          <a:stretch/>
        </p:blipFill>
        <p:spPr>
          <a:xfrm>
            <a:off x="2334617" y="2316478"/>
            <a:ext cx="2221992" cy="2225041"/>
          </a:xfrm>
          <a:prstGeom prst="rect">
            <a:avLst/>
          </a:prstGeom>
        </p:spPr>
      </p:pic>
      <p:pic>
        <p:nvPicPr>
          <p:cNvPr id="20" name="Obraz — symbol zastępczy 19" descr="Cyfrowe tło punktów danych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3" r="2" b="57386"/>
          <a:stretch/>
        </p:blipFill>
        <p:spPr>
          <a:xfrm>
            <a:off x="20" y="4632959"/>
            <a:ext cx="4571629" cy="2225041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692B2D3-C002-7110-94A9-4DF757621849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394686905"/>
              </p:ext>
            </p:extLst>
          </p:nvPr>
        </p:nvGraphicFramePr>
        <p:xfrm>
          <a:off x="4777482" y="2149011"/>
          <a:ext cx="678949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459">
                  <a:extLst>
                    <a:ext uri="{9D8B030D-6E8A-4147-A177-3AD203B41FA5}">
                      <a16:colId xmlns:a16="http://schemas.microsoft.com/office/drawing/2014/main" val="2882945906"/>
                    </a:ext>
                  </a:extLst>
                </a:gridCol>
                <a:gridCol w="1155842">
                  <a:extLst>
                    <a:ext uri="{9D8B030D-6E8A-4147-A177-3AD203B41FA5}">
                      <a16:colId xmlns:a16="http://schemas.microsoft.com/office/drawing/2014/main" val="1121956416"/>
                    </a:ext>
                  </a:extLst>
                </a:gridCol>
                <a:gridCol w="1420243">
                  <a:extLst>
                    <a:ext uri="{9D8B030D-6E8A-4147-A177-3AD203B41FA5}">
                      <a16:colId xmlns:a16="http://schemas.microsoft.com/office/drawing/2014/main" val="3027895281"/>
                    </a:ext>
                  </a:extLst>
                </a:gridCol>
                <a:gridCol w="2209952">
                  <a:extLst>
                    <a:ext uri="{9D8B030D-6E8A-4147-A177-3AD203B41FA5}">
                      <a16:colId xmlns:a16="http://schemas.microsoft.com/office/drawing/2014/main" val="3699819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Mongo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Mongo exec stats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Postgres exec stats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Postgres </a:t>
                      </a:r>
                      <a:r>
                        <a:rPr lang="en-US" err="1"/>
                        <a:t>json_agg</a:t>
                      </a:r>
                      <a:r>
                        <a:rPr lang="en-US"/>
                        <a:t>() exec stats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668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db.products.find</a:t>
                      </a:r>
                      <a:r>
                        <a:rPr lang="en-US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17ms (100'000)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71.820ms (40'000)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408.630ms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7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db.discounts.find</a:t>
                      </a:r>
                      <a:r>
                        <a:rPr lang="en-US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89ms (10'000)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445.463ms (40'000)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272.736ms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90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db.clients.find</a:t>
                      </a:r>
                      <a:r>
                        <a:rPr lang="en-US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5647ms (200'000)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18650.733ms (8437)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38022.149ms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55050"/>
                  </a:ext>
                </a:extLst>
              </a:tr>
            </a:tbl>
          </a:graphicData>
        </a:graphic>
      </p:graphicFrame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BA1B0FB-D917-4C8C-928F-313BD683BF39}" type="slidenum">
              <a:rPr lang="en-US" smtClean="0"/>
              <a:pPr defTabSz="914400"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65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3584409" cy="1562959"/>
          </a:xfrm>
        </p:spPr>
        <p:txBody>
          <a:bodyPr rtlCol="0"/>
          <a:lstStyle/>
          <a:p>
            <a:pPr rtl="0"/>
            <a:r>
              <a:rPr lang="en-US" sz="4000" err="1"/>
              <a:t>Wnioski</a:t>
            </a:r>
            <a:endParaRPr lang="pl-PL"/>
          </a:p>
        </p:txBody>
      </p:sp>
      <p:pic>
        <p:nvPicPr>
          <p:cNvPr id="16" name="Obraz — symbol zastępczy 15" descr="Cyfrowe tło punktów danych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" r="11"/>
          <a:stretch/>
        </p:blipFill>
        <p:spPr/>
      </p:pic>
      <p:sp>
        <p:nvSpPr>
          <p:cNvPr id="13" name="Zawartość — symbol zastępczy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4531" y="4255118"/>
            <a:ext cx="6221412" cy="2069722"/>
          </a:xfrm>
          <a:solidFill>
            <a:schemeClr val="accent5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>
              <a:buClr>
                <a:srgbClr val="3ADBF6"/>
              </a:buClr>
            </a:pPr>
            <a:r>
              <a:rPr lang="pl-PL" dirty="0"/>
              <a:t>Jak można było przewidzieć, na zbiorach bardzo dużych danych, </a:t>
            </a:r>
            <a:r>
              <a:rPr lang="pl-PL" dirty="0" err="1"/>
              <a:t>MongoDB</a:t>
            </a:r>
            <a:r>
              <a:rPr lang="pl-PL" dirty="0"/>
              <a:t> poradziło sobie szybciej niż </a:t>
            </a:r>
            <a:r>
              <a:rPr lang="pl-PL" dirty="0" err="1"/>
              <a:t>PostgreSQL</a:t>
            </a:r>
            <a:r>
              <a:rPr lang="pl-PL" dirty="0"/>
              <a:t> z wykonywaniem zapytań oraz zwracaniem ich wyników. </a:t>
            </a:r>
            <a:r>
              <a:rPr lang="pl-PL" dirty="0" err="1"/>
              <a:t>MongoDB</a:t>
            </a:r>
            <a:r>
              <a:rPr lang="pl-PL" dirty="0"/>
              <a:t>  było od 3. do nawet 24. razy szybsze niż </a:t>
            </a:r>
            <a:r>
              <a:rPr lang="pl-PL"/>
              <a:t>PostgreSQL. </a:t>
            </a:r>
            <a:r>
              <a:rPr lang="pl-PL" dirty="0"/>
              <a:t>Można zaryzykować stwierdzenie, że w dzisiejszych czasach nierelacyjne bazy danych powinny być standardem w firmach, które zbierają bardzo dużo danych i potrzebują szybko je przetwarzać. Natomiast tam, gdzie potrzebna jest bardzo duża niezawodność i idempotentność (np. w bankach, firmach ubezpieczeniowych) – nadal powinny być używane relacyjne bazy danych.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Łupek">
  <a:themeElements>
    <a:clrScheme name="Łupek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Łupek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Łupe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TM04033929[[fn=Łupek]]</Template>
  <TotalTime>0</TotalTime>
  <Words>504</Words>
  <Application>Microsoft Office PowerPoint</Application>
  <PresentationFormat>Panoramiczny</PresentationFormat>
  <Paragraphs>76</Paragraphs>
  <Slides>11</Slides>
  <Notes>10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Calisto MT</vt:lpstr>
      <vt:lpstr>Wingdings 2</vt:lpstr>
      <vt:lpstr>Łupek</vt:lpstr>
      <vt:lpstr>Baza danych dla sieci sklepów Ropuszka</vt:lpstr>
      <vt:lpstr>Plan prezentacji</vt:lpstr>
      <vt:lpstr>Rozwiązywany problem</vt:lpstr>
      <vt:lpstr>Schemat relacyjnej bazy danych</vt:lpstr>
      <vt:lpstr>Dlaczego baza nierelacyjna?</vt:lpstr>
      <vt:lpstr>Przykładowe dokumenty w MongoDB</vt:lpstr>
      <vt:lpstr>Porównanie przykładowych zapytań</vt:lpstr>
      <vt:lpstr>Wyniki pomiarów czasów wykonania zapytań</vt:lpstr>
      <vt:lpstr>Wnioski</vt:lpstr>
      <vt:lpstr>Wnioski</vt:lpstr>
      <vt:lpstr>Dziękujemy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Baza danych dla sieci sklepów Ropuszka</dc:title>
  <dc:creator>Konrad Gabrys</dc:creator>
  <cp:lastModifiedBy>Konrad Gabrys</cp:lastModifiedBy>
  <cp:revision>2</cp:revision>
  <dcterms:created xsi:type="dcterms:W3CDTF">2022-06-30T18:42:41Z</dcterms:created>
  <dcterms:modified xsi:type="dcterms:W3CDTF">2022-07-02T13:25:52Z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