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0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0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6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2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6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1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8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5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6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6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2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3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163199-F7E1-4FF0-A7EA-C92F68CF80A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0B835F-7978-4A43-B4F8-36FA03BD0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55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F8013-640C-4FDE-BF7C-5C4697EE5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66"/>
            <a:ext cx="12298017" cy="68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3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8368D-F528-40B0-8DDD-72D6C359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55"/>
            <a:ext cx="12192000" cy="68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EBBD7-9A0C-4880-8D77-E63D906F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7"/>
            <a:ext cx="12192000" cy="68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9C59E-E074-406B-8F7E-C885D89A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42878-1876-480F-A8B7-E75BB4F5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89"/>
            <a:ext cx="12191999" cy="68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A5E5F-B927-4EFA-9A52-C71036F7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44"/>
            <a:ext cx="12192000" cy="68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1AB85-0B06-4D91-921B-4E74654F9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06"/>
            <a:ext cx="12192000" cy="6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AE67D-47AC-4C8E-A35F-7F6A4247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1"/>
            <a:ext cx="12192000" cy="69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3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64E32-C852-44CD-90FE-FD5D0A11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55"/>
            <a:ext cx="12192000" cy="68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31690-C424-4835-9135-09853A5F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86"/>
            <a:ext cx="12192000" cy="69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2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63B32B-C4DB-4779-8E02-D491C131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71"/>
            <a:ext cx="12191999" cy="69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BD62C-7DFD-496E-99BF-C488B76C6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66"/>
            <a:ext cx="12172390" cy="68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04FEC-5D74-4A7B-9519-0D92940D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06"/>
            <a:ext cx="12192000" cy="6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8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8B528-CED7-4A62-AE14-88127116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89"/>
            <a:ext cx="12191999" cy="68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2368B-F000-4CDD-A0CF-D962BDBD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44"/>
            <a:ext cx="12192000" cy="68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014CE-B536-4156-A079-11334056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86"/>
            <a:ext cx="12192000" cy="69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2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28536-D4DF-4C93-9354-95B660C5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02"/>
            <a:ext cx="12192000" cy="68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E1603-CEDB-4B54-A21E-CD8FE9EE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80"/>
            <a:ext cx="12192000" cy="69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7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2B2E-EC38-48B6-A7E2-3E6BD2A4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19"/>
            <a:ext cx="12191999" cy="68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2FA88-A1A5-48CA-BC78-2619C484B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80"/>
            <a:ext cx="12191999" cy="68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7D939-4929-4DA7-9A9F-325C753AF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46"/>
            <a:ext cx="12192000" cy="68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7387C-0AEB-45F9-82EE-3762FCB3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1"/>
            <a:ext cx="12192000" cy="69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5C12E-1AA3-4B6F-A1E3-05B43D698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89"/>
            <a:ext cx="12191999" cy="68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83B6B-9838-47A1-B7EC-058151F9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80"/>
            <a:ext cx="12191999" cy="68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1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A347C-4513-4F45-A12D-1D6C1F263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06"/>
            <a:ext cx="12192000" cy="6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3EE80-5996-424D-A00F-E97D0CC4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1"/>
            <a:ext cx="12192000" cy="69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2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D5AFD-04B3-4B11-83E9-08EB0E39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39"/>
            <a:ext cx="12192000" cy="69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31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16209-83D8-4636-A040-C0EB0BCB8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11"/>
            <a:ext cx="12192000" cy="69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6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E9B8-7969-4D23-BE4E-8304AE51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003"/>
            <a:ext cx="10515600" cy="3610527"/>
          </a:xfrm>
        </p:spPr>
        <p:txBody>
          <a:bodyPr/>
          <a:lstStyle/>
          <a:p>
            <a:pPr algn="l"/>
            <a:r>
              <a:rPr lang="en-US" sz="2800" dirty="0"/>
              <a:t>                This PPT can also be viewed in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Canva :-https://drive.google.com/drive/folders/1t4o5mzB_yPITemal0l-E6rVqYRreQWIp?usp=sharing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Prezi   :-  https://prezi.com/view/dT34cZhZ4Gobjd9lkYOs/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04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B1BA1-B5BC-4F59-85E7-D6A49109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35"/>
            <a:ext cx="12191999" cy="68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B6815-8E44-4572-8764-E29BF09EA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55"/>
            <a:ext cx="12173825" cy="68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96D6E-EBD7-461D-8F13-2D624C30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97"/>
            <a:ext cx="12192000" cy="69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32C7D-D933-4D06-ABD0-EDA65B23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610"/>
            <a:ext cx="12192000" cy="69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16EDB-90C6-445A-AC9F-EFB20F37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86"/>
            <a:ext cx="12192000" cy="69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1964C-1087-4B43-9D9A-9DB389B0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44"/>
            <a:ext cx="12192000" cy="68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45</Words>
  <Application>Microsoft Office PowerPoint</Application>
  <PresentationFormat>Widescreen</PresentationFormat>
  <Paragraphs>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This PPT can also be viewed in   Canva :-https://drive.google.com/drive/folders/1t4o5mzB_yPITemal0l-E6rVqYRreQWIp?usp=sharing  Prezi   :-  https://prezi.com/view/dT34cZhZ4Gobjd9lkYOs/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Pushpak Bhonde</dc:creator>
  <cp:lastModifiedBy>Pushpak Bhonde</cp:lastModifiedBy>
  <cp:revision>2</cp:revision>
  <dcterms:created xsi:type="dcterms:W3CDTF">2021-09-29T10:34:41Z</dcterms:created>
  <dcterms:modified xsi:type="dcterms:W3CDTF">2021-10-03T14:35:01Z</dcterms:modified>
</cp:coreProperties>
</file>