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261" r:id="rId3"/>
    <p:sldId id="272" r:id="rId4"/>
    <p:sldId id="299" r:id="rId5"/>
    <p:sldId id="302" r:id="rId6"/>
    <p:sldId id="303" r:id="rId7"/>
    <p:sldId id="298" r:id="rId8"/>
    <p:sldId id="263" r:id="rId9"/>
    <p:sldId id="300" r:id="rId10"/>
    <p:sldId id="289" r:id="rId11"/>
    <p:sldId id="301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12E1-B80F-48E0-B696-7E5CA011EAD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7C93-6F57-425A-8B2A-6FCA45212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A470-5527-46C8-A90E-F4A77A9A175E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DAD71-DAB1-4155-8E7E-4C070990D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37040228/HOSTEL_MANAGEMENT_SYSTEM_full_project" TargetMode="External"/><Relationship Id="rId2" Type="http://schemas.openxmlformats.org/officeDocument/2006/relationships/hyperlink" Target="https://drive.google.com/file/d/18pfaXhfTzVYw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archgate.net/publication/371280513_Hostel_Management_System_Repo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71"/>
            <a:ext cx="8229600" cy="6126162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Loknete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Hanmantarao Patil charitable trust , Vita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Adarsh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&amp; Research Centre,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IN" alt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alt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HOSTEL MANAGEMENT SYSTEM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Pawar Radhika Raju              (CS3040)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		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Todkar Sanika Vishnu           (CS3041)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Dinde Sanika Shashikant     (CS3042)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Bandgar Aishwarya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undar  (CS3048)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Jadhav  S. L.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1844825"/>
            <a:ext cx="115212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589200" cy="128089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H/W and S/W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95736" y="1772816"/>
            <a:ext cx="7058744" cy="4059279"/>
          </a:xfrm>
        </p:spPr>
        <p:txBody>
          <a:bodyPr>
            <a:normAutofit fontScale="25000" lnSpcReduction="20000"/>
          </a:bodyPr>
          <a:lstStyle/>
          <a:p>
            <a:pPr lvl="0">
              <a:spcBef>
                <a:spcPts val="445"/>
              </a:spcBef>
              <a:buSzPts val="1400"/>
              <a:buFont typeface="Times New Roman"/>
              <a:buAutoNum type="arabicPeriod"/>
              <a:tabLst>
                <a:tab pos="1069340" algn="l"/>
                <a:tab pos="1069975" algn="l"/>
              </a:tabLst>
            </a:pPr>
            <a:r>
              <a:rPr lang="en-US" sz="6400" b="1" dirty="0">
                <a:solidFill>
                  <a:schemeClr val="tx1"/>
                </a:solidFill>
                <a:latin typeface="Times New Roman"/>
                <a:ea typeface="Times New Roman"/>
              </a:rPr>
              <a:t>Hardware:</a:t>
            </a:r>
            <a:endParaRPr lang="en-IN" sz="6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1">
              <a:lnSpc>
                <a:spcPts val="1690"/>
              </a:lnSpc>
              <a:spcBef>
                <a:spcPts val="5"/>
              </a:spcBef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Processor-</a:t>
            </a:r>
            <a:r>
              <a:rPr lang="en-US" sz="6400" spc="-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i5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670"/>
              </a:lnSpc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Hard Disk-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5</a:t>
            </a:r>
            <a:r>
              <a:rPr lang="en-US" sz="6400" spc="-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GB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690"/>
              </a:lnSpc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Memory-</a:t>
            </a:r>
            <a:r>
              <a:rPr lang="en-US" sz="6400" spc="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1GB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RAM</a:t>
            </a:r>
            <a:r>
              <a:rPr lang="en-US" sz="6400" b="1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.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6400" b="1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n-IN" sz="6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>
              <a:lnSpc>
                <a:spcPts val="1605"/>
              </a:lnSpc>
              <a:spcBef>
                <a:spcPts val="455"/>
              </a:spcBef>
              <a:buSzPts val="1400"/>
              <a:buFont typeface="Times New Roman"/>
              <a:buAutoNum type="arabicPeriod"/>
              <a:tabLst>
                <a:tab pos="1069340" algn="l"/>
                <a:tab pos="1069975" algn="l"/>
              </a:tabLst>
            </a:pPr>
            <a:r>
              <a:rPr lang="en-US" sz="6400" b="1" kern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Software:</a:t>
            </a:r>
            <a:endParaRPr lang="en-IN" sz="6400" b="1" u="sng" kern="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lvl="1">
              <a:lnSpc>
                <a:spcPts val="1695"/>
              </a:lnSpc>
              <a:buSzPts val="1400"/>
              <a:buFont typeface="Symbol"/>
              <a:buChar char=""/>
              <a:tabLst>
                <a:tab pos="1597025" algn="l"/>
                <a:tab pos="159766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Operating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System</a:t>
            </a:r>
            <a:r>
              <a:rPr lang="en-US" sz="6400" spc="-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- Windows</a:t>
            </a:r>
            <a:r>
              <a:rPr lang="en-US" sz="6400" spc="-2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7</a:t>
            </a:r>
            <a:r>
              <a:rPr lang="en-US" sz="6400" spc="-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and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Above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690"/>
              </a:lnSpc>
              <a:buSzPts val="1400"/>
              <a:buFont typeface="Symbol"/>
              <a:buChar char=""/>
              <a:tabLst>
                <a:tab pos="1597025" algn="l"/>
                <a:tab pos="159766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XAMP</a:t>
            </a:r>
            <a:r>
              <a:rPr lang="en-US" sz="6400" spc="-5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server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710"/>
              </a:lnSpc>
              <a:buSzPts val="1400"/>
              <a:buFont typeface="Symbol"/>
              <a:buChar char=""/>
              <a:tabLst>
                <a:tab pos="1597025" algn="l"/>
                <a:tab pos="159766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Visual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Studio</a:t>
            </a:r>
            <a:r>
              <a:rPr lang="en-US" sz="6400" spc="-1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Code.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n-IN" sz="6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>
              <a:spcBef>
                <a:spcPts val="455"/>
              </a:spcBef>
              <a:buSzPts val="1400"/>
              <a:buFont typeface="Times New Roman"/>
              <a:buAutoNum type="arabicPeriod"/>
              <a:tabLst>
                <a:tab pos="1069340" algn="l"/>
                <a:tab pos="1069975" algn="l"/>
              </a:tabLst>
            </a:pPr>
            <a:r>
              <a:rPr lang="en-US" sz="6400" b="1" kern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Programming</a:t>
            </a:r>
            <a:r>
              <a:rPr lang="en-US" sz="6400" b="1" kern="0" spc="-3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6400" b="1" kern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Languages:</a:t>
            </a:r>
            <a:endParaRPr lang="en-IN" sz="6400" b="1" u="sng" kern="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lvl="1">
              <a:lnSpc>
                <a:spcPts val="1710"/>
              </a:lnSpc>
              <a:spcBef>
                <a:spcPts val="5"/>
              </a:spcBef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Java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710"/>
              </a:lnSpc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 err="1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JFrame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710"/>
              </a:lnSpc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 err="1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Mysql</a:t>
            </a:r>
            <a:r>
              <a:rPr lang="en-US" sz="6400" spc="-2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database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pPr lvl="1">
              <a:lnSpc>
                <a:spcPts val="1710"/>
              </a:lnSpc>
              <a:buSzPts val="1400"/>
              <a:buFont typeface="Symbol"/>
              <a:buChar char=""/>
              <a:tabLst>
                <a:tab pos="1607185" algn="l"/>
                <a:tab pos="1607820" algn="l"/>
              </a:tabLst>
            </a:pPr>
            <a:r>
              <a:rPr lang="en-US" sz="6400" dirty="0" err="1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Netbeans</a:t>
            </a:r>
            <a:r>
              <a:rPr lang="en-US" sz="6400" spc="-2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/>
                <a:ea typeface="Symbol"/>
                <a:cs typeface="Symbol"/>
              </a:rPr>
              <a:t>IDE.</a:t>
            </a:r>
            <a:endParaRPr lang="en-IN" sz="6400" dirty="0">
              <a:solidFill>
                <a:schemeClr val="tx1"/>
              </a:solidFill>
              <a:latin typeface="Times New Roman"/>
              <a:ea typeface="Symbol"/>
              <a:cs typeface="Symbo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89199" cy="71665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438" y="1409354"/>
            <a:ext cx="6591985" cy="377762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39952" y="1556792"/>
            <a:ext cx="1008112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952" y="2430714"/>
            <a:ext cx="1008112" cy="562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524" y="3564303"/>
            <a:ext cx="86409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room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1833" y="3573016"/>
            <a:ext cx="86409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Section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8346" y="3562220"/>
            <a:ext cx="86409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Section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4860" y="3592486"/>
            <a:ext cx="936104" cy="545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fee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1639" y="3562220"/>
            <a:ext cx="93610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Payment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9682" y="3573016"/>
            <a:ext cx="122413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Leaved Students And Employee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764827"/>
            <a:ext cx="100811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5646021"/>
            <a:ext cx="1008112" cy="5254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4"/>
            <a:endCxn id="6" idx="0"/>
          </p:cNvCxnSpPr>
          <p:nvPr/>
        </p:nvCxnSpPr>
        <p:spPr>
          <a:xfrm>
            <a:off x="4644008" y="1988840"/>
            <a:ext cx="0" cy="44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77817" y="3242447"/>
            <a:ext cx="6578559" cy="3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644008" y="2993530"/>
            <a:ext cx="0" cy="28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77817" y="3278022"/>
            <a:ext cx="0" cy="28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 flipH="1">
            <a:off x="2553881" y="3278022"/>
            <a:ext cx="1895" cy="2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26606" y="3261998"/>
            <a:ext cx="1895" cy="2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90738" y="3278022"/>
            <a:ext cx="1895" cy="2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52766" y="3242447"/>
            <a:ext cx="1895" cy="2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47792" y="3261998"/>
            <a:ext cx="1895" cy="29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77817" y="4464262"/>
            <a:ext cx="6578559" cy="3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377817" y="4149080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553881" y="4149080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05146" y="4131292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90738" y="4131292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49691" y="4149080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947792" y="4131292"/>
            <a:ext cx="0" cy="35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>
            <a:off x="4618856" y="4499837"/>
            <a:ext cx="0" cy="26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14" idx="0"/>
          </p:cNvCxnSpPr>
          <p:nvPr/>
        </p:nvCxnSpPr>
        <p:spPr>
          <a:xfrm>
            <a:off x="4618856" y="5340891"/>
            <a:ext cx="0" cy="30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1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589199" cy="128089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b="1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19672" y="1700808"/>
            <a:ext cx="6984776" cy="4032448"/>
          </a:xfrm>
        </p:spPr>
        <p:txBody>
          <a:bodyPr>
            <a:normAutofit fontScale="92500" lnSpcReduction="10000"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References: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drive.google.com/file/d/18pfaXhfTzVYw-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LpCnuDbmlJelnrp6faF/view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www.academia.edu/37040228/HOSTEL_MANAGEMENT_SYSTEM_full_project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www.researchgate.net/publication/371280513_Hostel_Management_System_Report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www.youtube.com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www.google.com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journal Paper:</a:t>
            </a:r>
            <a:endParaRPr lang="en-IN" sz="19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.IEEE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Research Papers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3985" y="2276872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28800"/>
            <a:ext cx="6591985" cy="5638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Work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 and S/W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589199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12776"/>
            <a:ext cx="7391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hostel management system is the system that manages the details of the students staying in the hostel, admission details, staffs details and the fee paid by students details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one of the important projects that will simplify the work of the 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Hostels are the part of the institutions, which will help the students to stay here who are coming from far places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the students in getting the seats in the hostels without any difficulty and will also help in maintaining transparency.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Hostel management gives on   idea   about   how   the   students   details,   room allocation are maintained in the particular concern.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63878"/>
              </p:ext>
            </p:extLst>
          </p:nvPr>
        </p:nvGraphicFramePr>
        <p:xfrm>
          <a:off x="1331640" y="1916832"/>
          <a:ext cx="7416824" cy="38884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39582"/>
                <a:gridCol w="1568809"/>
                <a:gridCol w="1675264"/>
                <a:gridCol w="1039325"/>
                <a:gridCol w="2393844"/>
              </a:tblGrid>
              <a:tr h="539717">
                <a:tc>
                  <a:txBody>
                    <a:bodyPr/>
                    <a:lstStyle/>
                    <a:p>
                      <a:pPr marL="673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Sr.NO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Title</a:t>
                      </a:r>
                      <a:r>
                        <a:rPr lang="en-US" sz="1400" b="1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paper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Authors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Publisher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02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Paper</a:t>
                      </a:r>
                      <a:r>
                        <a:rPr lang="en-US" sz="140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Gist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715">
                <a:tc>
                  <a:txBody>
                    <a:bodyPr/>
                    <a:lstStyle/>
                    <a:p>
                      <a:pPr marL="1816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Hostel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  <a:r>
                        <a:rPr lang="en-US" sz="1400" spc="-2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6096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920750" algn="l"/>
                          <a:tab pos="1297305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Ritesh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Kumar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Bista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UG  </a:t>
                      </a:r>
                      <a:r>
                        <a:rPr lang="en-US" sz="14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Student,</a:t>
                      </a:r>
                      <a:r>
                        <a:rPr lang="en-US" sz="1400" spc="-29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Department </a:t>
                      </a:r>
                      <a:r>
                        <a:rPr lang="en-US" sz="14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 marR="6096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204595" algn="l"/>
                        </a:tabLs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Computer</a:t>
                      </a:r>
                      <a:r>
                        <a:rPr lang="en-US" sz="1400" spc="30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Science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spc="30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Engineering</a:t>
                      </a:r>
                      <a:r>
                        <a:rPr lang="en-US" sz="1400" spc="-2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HMR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Institute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Technology  </a:t>
                      </a:r>
                      <a:r>
                        <a:rPr lang="en-US" sz="14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spc="-29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Management,</a:t>
                      </a:r>
                      <a:r>
                        <a:rPr lang="en-US" sz="14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Delhi,</a:t>
                      </a:r>
                      <a:r>
                        <a:rPr lang="en-US" sz="1400" spc="-2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India.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7810" marR="284480" indent="3810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IEEE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(2021)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60960" lvl="0" indent="-171450" algn="just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64945" algn="l"/>
                        </a:tabLs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The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 system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makes the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hostel allocation much easier for </a:t>
                      </a:r>
                      <a:r>
                        <a:rPr lang="en-US" sz="14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students.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71450" marR="60960" lvl="0" indent="-171450" algn="just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64945" algn="l"/>
                        </a:tabLs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It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automatically selects the student</a:t>
                      </a:r>
                      <a:r>
                        <a:rPr lang="en-US" sz="14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 waiting list and also keep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track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hostel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fees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out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pass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generation,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complaint</a:t>
                      </a:r>
                      <a:r>
                        <a:rPr lang="en-US" sz="1400" spc="-29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registration</a:t>
                      </a:r>
                      <a:r>
                        <a:rPr lang="en-US" sz="14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etc.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7744" y="1886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33172"/>
              </p:ext>
            </p:extLst>
          </p:nvPr>
        </p:nvGraphicFramePr>
        <p:xfrm>
          <a:off x="1331641" y="1772816"/>
          <a:ext cx="7056782" cy="35283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3679"/>
                <a:gridCol w="1492653"/>
                <a:gridCol w="1593940"/>
                <a:gridCol w="1050854"/>
                <a:gridCol w="2215656"/>
              </a:tblGrid>
              <a:tr h="3528392">
                <a:tc>
                  <a:txBody>
                    <a:bodyPr/>
                    <a:lstStyle/>
                    <a:p>
                      <a:pPr marL="6731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Hostel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  <a:r>
                        <a:rPr lang="en-US" sz="1200" spc="-2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Bikash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Choudhary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Bachelor of Computer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Application,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Department 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 marR="6159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641985" algn="l"/>
                          <a:tab pos="94996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Computer 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Science 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Engineering,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Galgotias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University,Greater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Noida,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India.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9710" marR="32258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IEEE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(2022)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60960" lvl="0" indent="-342900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Author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created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JAVA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which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focuses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reducing the paperwork.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marR="60960" lvl="0" indent="-342900" algn="just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framework replaces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manual hostel administration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issues and also provides the data.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588719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860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6715"/>
              </p:ext>
            </p:extLst>
          </p:nvPr>
        </p:nvGraphicFramePr>
        <p:xfrm>
          <a:off x="1907704" y="1709178"/>
          <a:ext cx="6591300" cy="3154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57263"/>
                <a:gridCol w="1394194"/>
                <a:gridCol w="1488800"/>
                <a:gridCol w="981537"/>
                <a:gridCol w="2069506"/>
              </a:tblGrid>
              <a:tr h="3092122">
                <a:tc>
                  <a:txBody>
                    <a:bodyPr/>
                    <a:lstStyle/>
                    <a:p>
                      <a:pPr marL="673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Hostel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  <a:r>
                        <a:rPr lang="en-US" sz="1200" spc="-28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6159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92837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Srikant 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Patnaik,</a:t>
                      </a:r>
                      <a:r>
                        <a:rPr lang="en-US" sz="1200" spc="-29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Khushboo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Kumari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Singh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310" marR="6096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949960" algn="l"/>
                          <a:tab pos="1297305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1Assistant</a:t>
                      </a:r>
                      <a:r>
                        <a:rPr lang="en-US" sz="1200" spc="2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Professor,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2,4,5Student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1.Department	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Computer 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Science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             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18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Engineering.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1610" marR="360680" indent="3810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IEEE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(2023)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60960" lvl="0" indent="-34290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consists of eight main modules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which are Registration,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student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,Hotel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Management,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etc.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marR="60960" lvl="0" indent="-34290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 helps to manage student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information and it also keep the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record of their room number and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fee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details.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marR="60960" lvl="0" indent="-34290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makes</a:t>
                      </a:r>
                      <a:r>
                        <a:rPr lang="en-US" sz="1200" spc="-28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work easier as it is paperless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can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controlled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from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anywhere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588719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8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1132"/>
            <a:ext cx="7384073" cy="4976179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does?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 includes?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Students and Staff Details.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and more efficient.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484784"/>
            <a:ext cx="68580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and Payment.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56792"/>
            <a:ext cx="6591985" cy="3777622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 system for keeping records and showing information about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hostel.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the hostel officer to be able to manage the affairs of the hostel. This system will provide full information about a student in the hostel. </a:t>
            </a:r>
            <a:endParaRPr lang="en-US" sz="6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 administrator module which will accessed by the administrator and has the ability to delete, add and edit employee records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70000"/>
              </a:lnSpc>
              <a:buFont typeface="Arial" pitchFamily="34" charset="0"/>
              <a:buChar char="•"/>
            </a:pP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be developed based on Software Development Life Cycle Java(</a:t>
            </a:r>
            <a:r>
              <a:rPr lang="en-US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IDE) is good for the </a:t>
            </a:r>
            <a:r>
              <a:rPr lang="en-US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749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551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                                                       Loknete Hanmantarao Patil charitable trust , Vita.       Adarsh Institute of Technology &amp; Research Centre, vita.                                      Presentation on,          “ HOSTEL MANAGEMENT SYSTEM”      Project Members :                                     1.  Pawar Radhika Raju              (CS3040)           2.  Todkar Sanika Vishnu           (CS3041)                3.  Dinde Sanika Shashikant     (CS3042)                       4.  Bandgar Aishwarya Sundar  (CS3048)                                                                                          Guide Name : Miss.  Jadhav  S. L.</vt:lpstr>
      <vt:lpstr>CONTENT</vt:lpstr>
      <vt:lpstr>       INTRODUCTION </vt:lpstr>
      <vt:lpstr>Literature Review </vt:lpstr>
      <vt:lpstr>PowerPoint Presentation</vt:lpstr>
      <vt:lpstr>PowerPoint Presentation</vt:lpstr>
      <vt:lpstr>Relevance Of Work</vt:lpstr>
      <vt:lpstr>    Proposed Work </vt:lpstr>
      <vt:lpstr>Proposed Methodology</vt:lpstr>
      <vt:lpstr>H/W and S/W Requirements</vt:lpstr>
      <vt:lpstr> Flow Chart   </vt:lpstr>
      <vt:lpstr>Reference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aitrc</dc:creator>
  <cp:lastModifiedBy>aitrc</cp:lastModifiedBy>
  <cp:revision>203</cp:revision>
  <dcterms:created xsi:type="dcterms:W3CDTF">2021-12-23T05:28:00Z</dcterms:created>
  <dcterms:modified xsi:type="dcterms:W3CDTF">2024-03-27T04:54:48Z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8D7829B1396842B89CDD99D0A9DEC116</vt:lpwstr>
  </property>
  <property fmtid="{D5CDD505-2E9C-101B-9397-08002B2CF9AE}" pid="3" name="KSOProductBuildVer">
    <vt:lpwstr>1033-11.2.0.11417</vt:lpwstr>
  </property>
</Properties>
</file>