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5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3D03-5575-4CCA-A86C-B5FBE8E755D0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ED4B-D096-45CB-8742-8ED169BDB0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3D03-5575-4CCA-A86C-B5FBE8E755D0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ED4B-D096-45CB-8742-8ED169BDB0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3D03-5575-4CCA-A86C-B5FBE8E755D0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ED4B-D096-45CB-8742-8ED169BDB0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3D03-5575-4CCA-A86C-B5FBE8E755D0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ED4B-D096-45CB-8742-8ED169BDB0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3D03-5575-4CCA-A86C-B5FBE8E755D0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ED4B-D096-45CB-8742-8ED169BDB0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3D03-5575-4CCA-A86C-B5FBE8E755D0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ED4B-D096-45CB-8742-8ED169BDB0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3D03-5575-4CCA-A86C-B5FBE8E755D0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ED4B-D096-45CB-8742-8ED169BDB0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3D03-5575-4CCA-A86C-B5FBE8E755D0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ED4B-D096-45CB-8742-8ED169BDB0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3D03-5575-4CCA-A86C-B5FBE8E755D0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ED4B-D096-45CB-8742-8ED169BDB0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3D03-5575-4CCA-A86C-B5FBE8E755D0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ED4B-D096-45CB-8742-8ED169BDB0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3D03-5575-4CCA-A86C-B5FBE8E755D0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ED4B-D096-45CB-8742-8ED169BDB0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C3D03-5575-4CCA-A86C-B5FBE8E755D0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AED4B-D096-45CB-8742-8ED169BDB0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ownloads\arrow-156792_1280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rot="14584857">
            <a:off x="2942801" y="3176396"/>
            <a:ext cx="2956231" cy="2949304"/>
          </a:xfrm>
          <a:prstGeom prst="rect">
            <a:avLst/>
          </a:prstGeom>
          <a:noFill/>
        </p:spPr>
      </p:pic>
      <p:pic>
        <p:nvPicPr>
          <p:cNvPr id="5" name="Picture 2" descr="C:\Users\Admin\Downloads\arrow-156792_1280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 rot="17802094" flipH="1">
            <a:off x="5679796" y="898665"/>
            <a:ext cx="2873941" cy="28672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136339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We humans normally use approximately 65% of our </a:t>
            </a:r>
            <a:r>
              <a:rPr lang="en-US" dirty="0" err="1" smtClean="0"/>
              <a:t>celeberal</a:t>
            </a:r>
            <a:r>
              <a:rPr lang="en-US" dirty="0" smtClean="0"/>
              <a:t> functions. So, there is a huge scope of improvement by increasing the activities for our left and right hemispheres of our brain. </a:t>
            </a:r>
          </a:p>
          <a:p>
            <a:r>
              <a:rPr lang="en-US" dirty="0" smtClean="0"/>
              <a:t>This website has pertained to this need and designed games for both the left(logical) and right(creative) brains.</a:t>
            </a:r>
          </a:p>
          <a:p>
            <a:r>
              <a:rPr lang="en-US" dirty="0" smtClean="0"/>
              <a:t>Go ahead and give your brain some exercise!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304800"/>
            <a:ext cx="5486400" cy="5562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reflection blurRad="6350" stA="52000" endA="300" endPos="3500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1864659" y="781594"/>
            <a:ext cx="4034118" cy="4453392"/>
            <a:chOff x="457200" y="2438400"/>
            <a:chExt cx="1905000" cy="2135188"/>
          </a:xfrm>
        </p:grpSpPr>
        <p:grpSp>
          <p:nvGrpSpPr>
            <p:cNvPr id="17" name="Group 16"/>
            <p:cNvGrpSpPr/>
            <p:nvPr/>
          </p:nvGrpSpPr>
          <p:grpSpPr>
            <a:xfrm>
              <a:off x="457200" y="2514600"/>
              <a:ext cx="1905000" cy="1982788"/>
              <a:chOff x="457200" y="2514600"/>
              <a:chExt cx="1905000" cy="1982788"/>
            </a:xfrm>
          </p:grpSpPr>
          <p:sp>
            <p:nvSpPr>
              <p:cNvPr id="3" name="Flowchart: Preparation 2"/>
              <p:cNvSpPr/>
              <p:nvPr/>
            </p:nvSpPr>
            <p:spPr>
              <a:xfrm>
                <a:off x="457200" y="2514600"/>
                <a:ext cx="1905000" cy="1981200"/>
              </a:xfrm>
              <a:prstGeom prst="flowChartPreparat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838200" y="2514600"/>
                <a:ext cx="1143000" cy="1588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>
                <a:stCxn id="3" idx="1"/>
              </p:cNvCxnSpPr>
              <p:nvPr/>
            </p:nvCxnSpPr>
            <p:spPr>
              <a:xfrm rot="10800000" flipH="1">
                <a:off x="457200" y="2514600"/>
                <a:ext cx="381000" cy="990600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838200" y="4495800"/>
                <a:ext cx="1143000" cy="1588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endCxn id="3" idx="3"/>
              </p:cNvCxnSpPr>
              <p:nvPr/>
            </p:nvCxnSpPr>
            <p:spPr>
              <a:xfrm rot="16200000" flipH="1">
                <a:off x="1676400" y="2819400"/>
                <a:ext cx="990600" cy="381000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 flipH="1" flipV="1">
                <a:off x="1677194" y="3810794"/>
                <a:ext cx="989012" cy="381000"/>
              </a:xfrm>
              <a:prstGeom prst="line">
                <a:avLst/>
              </a:prstGeom>
              <a:ln w="762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16200000" flipV="1">
                <a:off x="152400" y="3810000"/>
                <a:ext cx="990600" cy="381000"/>
              </a:xfrm>
              <a:prstGeom prst="line">
                <a:avLst/>
              </a:prstGeom>
              <a:ln w="762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/>
            <p:cNvCxnSpPr/>
            <p:nvPr/>
          </p:nvCxnSpPr>
          <p:spPr>
            <a:xfrm rot="10800000">
              <a:off x="838200" y="2438400"/>
              <a:ext cx="1143000" cy="1588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0800000">
              <a:off x="838200" y="4572000"/>
              <a:ext cx="1143000" cy="158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1676400" y="2514600"/>
            <a:ext cx="4518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Berlin Sans FB Demi" pitchFamily="34" charset="0"/>
              </a:rPr>
              <a:t>HEXTRIS</a:t>
            </a:r>
            <a:endParaRPr lang="en-US" sz="4800" b="1" dirty="0">
              <a:solidFill>
                <a:schemeClr val="bg1"/>
              </a:solidFill>
              <a:latin typeface="Berlin Sans FB Dem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19200" y="304800"/>
            <a:ext cx="5410200" cy="5257800"/>
            <a:chOff x="1219200" y="304800"/>
            <a:chExt cx="5410200" cy="5257800"/>
          </a:xfrm>
        </p:grpSpPr>
        <p:sp>
          <p:nvSpPr>
            <p:cNvPr id="2" name="Rectangle 1"/>
            <p:cNvSpPr/>
            <p:nvPr/>
          </p:nvSpPr>
          <p:spPr>
            <a:xfrm>
              <a:off x="1219200" y="304800"/>
              <a:ext cx="5410200" cy="5257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  <a:softEdge rad="127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 descr="C:\Users\Admin\AppData\Local\Temp\Rar$DRa0.540\3071.jpg"/>
            <p:cNvPicPr>
              <a:picLocks noChangeAspect="1" noChangeArrowheads="1"/>
            </p:cNvPicPr>
            <p:nvPr/>
          </p:nvPicPr>
          <p:blipFill>
            <a:blip r:embed="rId2" cstate="print"/>
            <a:srcRect l="1605" t="2686" r="40663" b="2686"/>
            <a:stretch>
              <a:fillRect/>
            </a:stretch>
          </p:blipFill>
          <p:spPr bwMode="auto">
            <a:xfrm>
              <a:off x="1219200" y="304800"/>
              <a:ext cx="5367044" cy="52578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600200" y="304800"/>
            <a:ext cx="5486400" cy="5562600"/>
            <a:chOff x="1600200" y="304800"/>
            <a:chExt cx="5486400" cy="5562600"/>
          </a:xfrm>
        </p:grpSpPr>
        <p:sp>
          <p:nvSpPr>
            <p:cNvPr id="2" name="Rectangle 1"/>
            <p:cNvSpPr/>
            <p:nvPr/>
          </p:nvSpPr>
          <p:spPr>
            <a:xfrm>
              <a:off x="1600200" y="304800"/>
              <a:ext cx="5486400" cy="5562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reflection blurRad="6350" stA="52000" endA="300" endPos="3500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memory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0" y="990600"/>
              <a:ext cx="4102733" cy="4114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19200" y="304800"/>
            <a:ext cx="5486400" cy="5562600"/>
            <a:chOff x="1219200" y="304800"/>
            <a:chExt cx="5486400" cy="5562600"/>
          </a:xfrm>
        </p:grpSpPr>
        <p:sp>
          <p:nvSpPr>
            <p:cNvPr id="2" name="Rectangle 1"/>
            <p:cNvSpPr/>
            <p:nvPr/>
          </p:nvSpPr>
          <p:spPr>
            <a:xfrm>
              <a:off x="1219200" y="304800"/>
              <a:ext cx="5486400" cy="5562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reflection blurRad="6350" stA="52000" endA="300" endPos="35000" dir="5400000" sy="-100000" algn="bl" rotWithShape="0"/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linguistics.png"/>
            <p:cNvPicPr>
              <a:picLocks noChangeAspect="1"/>
            </p:cNvPicPr>
            <p:nvPr/>
          </p:nvPicPr>
          <p:blipFill>
            <a:blip r:embed="rId2"/>
            <a:srcRect l="17000" r="8500"/>
            <a:stretch>
              <a:fillRect/>
            </a:stretch>
          </p:blipFill>
          <p:spPr>
            <a:xfrm>
              <a:off x="1237804" y="914400"/>
              <a:ext cx="5424628" cy="40957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19400" y="914400"/>
            <a:ext cx="1600200" cy="1981200"/>
            <a:chOff x="1767185" y="609600"/>
            <a:chExt cx="5110996" cy="6248400"/>
          </a:xfrm>
        </p:grpSpPr>
        <p:pic>
          <p:nvPicPr>
            <p:cNvPr id="2" name="Picture 1" descr="fra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7185" y="609600"/>
              <a:ext cx="5110996" cy="62484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843185" y="1390650"/>
              <a:ext cx="3047999" cy="5384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" dirty="0" smtClean="0">
                  <a:latin typeface="Bookman Old Style" pitchFamily="18" charset="0"/>
                </a:rPr>
                <a:t>We humans normally use approximately 65% of our cerebral functions. So, there is a huge scope of improvement by increasing the activities for our left and right hemispheres of our brain. </a:t>
              </a:r>
            </a:p>
            <a:p>
              <a:r>
                <a:rPr lang="en-US" sz="480" dirty="0" smtClean="0">
                  <a:latin typeface="Bookman Old Style" pitchFamily="18" charset="0"/>
                </a:rPr>
                <a:t>This website has pertained to this need and designed games for both the left(logical) and right(creative) brains.</a:t>
              </a:r>
            </a:p>
            <a:p>
              <a:r>
                <a:rPr lang="en-US" sz="480" dirty="0" smtClean="0">
                  <a:latin typeface="Bookman Old Style" pitchFamily="18" charset="0"/>
                </a:rPr>
                <a:t>Go ahead and give your brain some </a:t>
              </a:r>
              <a:r>
                <a:rPr lang="en-US" sz="500" dirty="0" smtClean="0">
                  <a:latin typeface="Bookman Old Style" pitchFamily="18" charset="0"/>
                </a:rPr>
                <a:t>exercise!</a:t>
              </a:r>
            </a:p>
            <a:p>
              <a:endParaRPr lang="en-US" sz="5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129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23</cp:revision>
  <dcterms:created xsi:type="dcterms:W3CDTF">2020-12-18T13:46:38Z</dcterms:created>
  <dcterms:modified xsi:type="dcterms:W3CDTF">2020-12-18T17:30:11Z</dcterms:modified>
</cp:coreProperties>
</file>