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7DF8AE-AFCA-428C-8639-920519B3C76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London_bike_sharing_rides_dashboard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C20D23A-D01F-4594-A86F-AA878D10FD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1/27/2025 1:31:18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34DA1952-4B92-4E63-BFB0-1FE1317C73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2025-01-27T06:31:19Z</dcterms:created>
  <dcterms:modified xsi:type="dcterms:W3CDTF">2025-01-27T06:31:19Z</dcterms:modified>
</cp:coreProperties>
</file>