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8" r:id="rId13"/>
    <p:sldId id="2146847062" r:id="rId14"/>
    <p:sldId id="2146847055" r:id="rId15"/>
    <p:sldId id="2146847059" r:id="rId16"/>
    <p:sldId id="2146847069" r:id="rId17"/>
    <p:sldId id="214684707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FITNESS BUDDY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2390" y="4117133"/>
            <a:ext cx="941329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  </a:t>
            </a: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Sanika Jaind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Name </a:t>
            </a: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MIT Academy of Engineering</a:t>
            </a:r>
          </a:p>
          <a:p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Department : CS (AIML)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Calibri"/>
                <a:cs typeface="Calibri"/>
              </a:rPr>
              <a:t>“Fitness Buddy” proves that an AI agent can provide personalized fitness guidance and motivation with zero human intervention.  </a:t>
            </a:r>
          </a:p>
          <a:p>
            <a:pPr marL="305435" indent="-305435"/>
            <a:r>
              <a:rPr lang="en-IN" sz="2800" dirty="0">
                <a:latin typeface="Calibri"/>
                <a:ea typeface="Calibri"/>
                <a:cs typeface="Calibri"/>
              </a:rPr>
              <a:t>The assistant is friendly, reliable, and helps users stay on track with their health goals.  </a:t>
            </a:r>
          </a:p>
          <a:p>
            <a:pPr marL="305435" indent="-305435"/>
            <a:r>
              <a:rPr lang="en-IN" sz="2800" dirty="0">
                <a:latin typeface="Calibri"/>
                <a:ea typeface="Calibri"/>
                <a:cs typeface="Calibri"/>
              </a:rPr>
              <a:t>It uses IBM AI tools to create a low-code, intelligent </a:t>
            </a:r>
            <a:r>
              <a:rPr lang="en-IN" sz="2800" dirty="0" err="1">
                <a:latin typeface="Calibri"/>
                <a:ea typeface="Calibri"/>
                <a:cs typeface="Calibri"/>
              </a:rPr>
              <a:t>chatbot</a:t>
            </a:r>
            <a:r>
              <a:rPr lang="en-IN" sz="2800" dirty="0">
                <a:latin typeface="Calibri"/>
                <a:ea typeface="Calibri"/>
                <a:cs typeface="Calibri"/>
              </a:rPr>
              <a:t> experience. 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 smtClean="0">
                <a:latin typeface="Calibri"/>
                <a:ea typeface="+mn-lt"/>
                <a:cs typeface="+mn-lt"/>
              </a:rPr>
              <a:t>Add </a:t>
            </a:r>
            <a:r>
              <a:rPr lang="en-US" sz="2800" dirty="0">
                <a:latin typeface="Calibri"/>
                <a:ea typeface="+mn-lt"/>
                <a:cs typeface="+mn-lt"/>
              </a:rPr>
              <a:t>goal-tracking reminders (like streak counters)  </a:t>
            </a:r>
          </a:p>
          <a:p>
            <a:pPr marL="305435" indent="-305435"/>
            <a:r>
              <a:rPr lang="en-US" sz="2800" dirty="0" smtClean="0">
                <a:latin typeface="Calibri"/>
                <a:ea typeface="+mn-lt"/>
                <a:cs typeface="+mn-lt"/>
              </a:rPr>
              <a:t>Integrate </a:t>
            </a:r>
            <a:r>
              <a:rPr lang="en-US" sz="2800" dirty="0">
                <a:latin typeface="Calibri"/>
                <a:ea typeface="+mn-lt"/>
                <a:cs typeface="+mn-lt"/>
              </a:rPr>
              <a:t>with wearable devices  </a:t>
            </a:r>
          </a:p>
          <a:p>
            <a:pPr marL="305435" indent="-305435"/>
            <a:r>
              <a:rPr lang="en-US" sz="2800" dirty="0" smtClean="0">
                <a:latin typeface="Calibri"/>
                <a:ea typeface="+mn-lt"/>
                <a:cs typeface="+mn-lt"/>
              </a:rPr>
              <a:t>Enable </a:t>
            </a:r>
            <a:r>
              <a:rPr lang="en-US" sz="2800" dirty="0">
                <a:latin typeface="Calibri"/>
                <a:ea typeface="+mn-lt"/>
                <a:cs typeface="+mn-lt"/>
              </a:rPr>
              <a:t>daily fitness push notifications  </a:t>
            </a:r>
          </a:p>
          <a:p>
            <a:pPr marL="305435" indent="-305435"/>
            <a:r>
              <a:rPr lang="en-US" sz="2800" dirty="0" smtClean="0">
                <a:latin typeface="Calibri"/>
                <a:ea typeface="+mn-lt"/>
                <a:cs typeface="+mn-lt"/>
              </a:rPr>
              <a:t>Add </a:t>
            </a:r>
            <a:r>
              <a:rPr lang="en-US" sz="2800" dirty="0">
                <a:latin typeface="Calibri"/>
                <a:ea typeface="+mn-lt"/>
                <a:cs typeface="+mn-lt"/>
              </a:rPr>
              <a:t>multilingual support  </a:t>
            </a:r>
          </a:p>
          <a:p>
            <a:pPr marL="305435" indent="-305435"/>
            <a:r>
              <a:rPr lang="en-US" sz="2800" dirty="0" smtClean="0">
                <a:latin typeface="Calibri"/>
                <a:ea typeface="+mn-lt"/>
                <a:cs typeface="+mn-lt"/>
              </a:rPr>
              <a:t>Expand </a:t>
            </a:r>
            <a:r>
              <a:rPr lang="en-US" sz="2800" dirty="0">
                <a:latin typeface="Calibri"/>
                <a:ea typeface="+mn-lt"/>
                <a:cs typeface="+mn-lt"/>
              </a:rPr>
              <a:t>into mental wellness and habit gamification 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711" y="1301749"/>
            <a:ext cx="6969460" cy="523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70096" y="-34617"/>
            <a:ext cx="4868800" cy="781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952751"/>
            <a:ext cx="73342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800" dirty="0">
                <a:latin typeface="Calibri"/>
                <a:ea typeface="Calibri"/>
                <a:cs typeface="Calibri"/>
              </a:rPr>
              <a:t>Many individuals struggle with staying consistent in their fitness journey due to lack of guidance, motivation, and structured planning.  </a:t>
            </a:r>
          </a:p>
          <a:p>
            <a:pPr marL="0" indent="0">
              <a:buNone/>
            </a:pPr>
            <a:r>
              <a:rPr lang="en-IN" sz="2800" dirty="0">
                <a:latin typeface="Calibri"/>
                <a:ea typeface="Calibri"/>
                <a:cs typeface="Calibri"/>
              </a:rPr>
              <a:t>Manual tracking of meals, workouts, and wellness habits often fails due to irregular routines and busy schedules.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800" dirty="0" smtClean="0">
                <a:latin typeface="Calibri"/>
                <a:ea typeface="Calibri"/>
                <a:cs typeface="Calibri"/>
              </a:rPr>
              <a:t>Proposed </a:t>
            </a:r>
            <a:r>
              <a:rPr lang="en-IN" sz="2800" dirty="0">
                <a:latin typeface="Calibri"/>
                <a:ea typeface="Calibri"/>
                <a:cs typeface="Calibri"/>
              </a:rPr>
              <a:t>Solution:  </a:t>
            </a:r>
          </a:p>
          <a:p>
            <a:pPr marL="0" indent="0">
              <a:buNone/>
            </a:pPr>
            <a:r>
              <a:rPr lang="en-IN" sz="2800" dirty="0">
                <a:latin typeface="Calibri"/>
                <a:ea typeface="Calibri"/>
                <a:cs typeface="Calibri"/>
              </a:rPr>
              <a:t>“Fitness Buddy” – A smart virtual assistant built using IBM </a:t>
            </a:r>
            <a:r>
              <a:rPr lang="en-IN" sz="2800" dirty="0" err="1">
                <a:latin typeface="Calibri"/>
                <a:ea typeface="Calibri"/>
                <a:cs typeface="Calibri"/>
              </a:rPr>
              <a:t>Watsonx</a:t>
            </a:r>
            <a:r>
              <a:rPr lang="en-IN" sz="2800" dirty="0">
                <a:latin typeface="Calibri"/>
                <a:ea typeface="Calibri"/>
                <a:cs typeface="Calibri"/>
              </a:rPr>
              <a:t> Assistant that helps users build healthy habits by providing personalized:</a:t>
            </a:r>
          </a:p>
          <a:p>
            <a:pPr marL="0" indent="0">
              <a:buNone/>
            </a:pPr>
            <a:r>
              <a:rPr lang="en-IN" sz="2800" dirty="0">
                <a:latin typeface="Calibri"/>
                <a:ea typeface="Calibri"/>
                <a:cs typeface="Calibri"/>
              </a:rPr>
              <a:t>– </a:t>
            </a:r>
            <a:r>
              <a:rPr lang="en-IN" sz="2800" dirty="0" smtClean="0">
                <a:latin typeface="Calibri"/>
                <a:ea typeface="Calibri"/>
                <a:cs typeface="Calibri"/>
              </a:rPr>
              <a:t>Workout </a:t>
            </a:r>
            <a:r>
              <a:rPr lang="en-IN" sz="2800" dirty="0">
                <a:latin typeface="Calibri"/>
                <a:ea typeface="Calibri"/>
                <a:cs typeface="Calibri"/>
              </a:rPr>
              <a:t>suggestions  </a:t>
            </a:r>
          </a:p>
          <a:p>
            <a:pPr marL="0" indent="0">
              <a:buNone/>
            </a:pPr>
            <a:r>
              <a:rPr lang="en-IN" sz="2800" dirty="0">
                <a:latin typeface="Calibri"/>
                <a:ea typeface="Calibri"/>
                <a:cs typeface="Calibri"/>
              </a:rPr>
              <a:t>– </a:t>
            </a:r>
            <a:r>
              <a:rPr lang="en-IN" sz="2800" dirty="0" smtClean="0">
                <a:latin typeface="Calibri"/>
                <a:ea typeface="Calibri"/>
                <a:cs typeface="Calibri"/>
              </a:rPr>
              <a:t>Meal </a:t>
            </a:r>
            <a:r>
              <a:rPr lang="en-IN" sz="2800" dirty="0">
                <a:latin typeface="Calibri"/>
                <a:ea typeface="Calibri"/>
                <a:cs typeface="Calibri"/>
              </a:rPr>
              <a:t>ideas  </a:t>
            </a:r>
          </a:p>
          <a:p>
            <a:pPr marL="0" indent="0">
              <a:buNone/>
            </a:pPr>
            <a:r>
              <a:rPr lang="en-IN" sz="2800" dirty="0">
                <a:latin typeface="Calibri"/>
                <a:ea typeface="Calibri"/>
                <a:cs typeface="Calibri"/>
              </a:rPr>
              <a:t>– </a:t>
            </a:r>
            <a:r>
              <a:rPr lang="en-IN" sz="2800" dirty="0" smtClean="0">
                <a:latin typeface="Calibri"/>
                <a:ea typeface="Calibri"/>
                <a:cs typeface="Calibri"/>
              </a:rPr>
              <a:t>Motivational </a:t>
            </a:r>
            <a:r>
              <a:rPr lang="en-IN" sz="2800" dirty="0">
                <a:latin typeface="Calibri"/>
                <a:ea typeface="Calibri"/>
                <a:cs typeface="Calibri"/>
              </a:rPr>
              <a:t>support  </a:t>
            </a:r>
          </a:p>
          <a:p>
            <a:pPr marL="0" indent="0">
              <a:buNone/>
            </a:pPr>
            <a:r>
              <a:rPr lang="en-IN" sz="2800" dirty="0">
                <a:latin typeface="Calibri"/>
                <a:ea typeface="Calibri"/>
                <a:cs typeface="Calibri"/>
              </a:rPr>
              <a:t>The assistant encourages daily consistency through tips and habit-building cues.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/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</a:t>
            </a:r>
            <a:r>
              <a:rPr lang="en-IN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Watsonx</a:t>
            </a:r>
            <a:r>
              <a:rPr lang="en-I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Assistant  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</a:t>
            </a:r>
            <a:r>
              <a:rPr lang="en-I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Language Understanding (NLU)  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Agentic </a:t>
            </a:r>
            <a:r>
              <a:rPr lang="en-I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AI Architecture  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</a:t>
            </a:r>
            <a:r>
              <a:rPr lang="en-I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Cloud Platform  </a:t>
            </a:r>
            <a:endParaRPr lang="en-IN" sz="2800" dirty="0" smtClean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Conditional </a:t>
            </a:r>
            <a:r>
              <a:rPr lang="en-I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Dialog Design  </a:t>
            </a:r>
          </a:p>
          <a:p>
            <a:pPr marL="0" indent="0">
              <a:buNone/>
            </a:pPr>
            <a:r>
              <a:rPr lang="en-IN" sz="2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Response </a:t>
            </a:r>
            <a:r>
              <a:rPr lang="en-IN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Variation Logic 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 smtClean="0"/>
              <a:t>IBM </a:t>
            </a:r>
            <a:r>
              <a:rPr lang="en-IN" dirty="0" err="1"/>
              <a:t>Watsonx</a:t>
            </a:r>
            <a:r>
              <a:rPr lang="en-IN" dirty="0"/>
              <a:t> Assistant  </a:t>
            </a:r>
          </a:p>
          <a:p>
            <a:pPr marL="305435" indent="-305435"/>
            <a:r>
              <a:rPr lang="en-IN" dirty="0" smtClean="0"/>
              <a:t>IBM </a:t>
            </a:r>
            <a:r>
              <a:rPr lang="en-IN" dirty="0"/>
              <a:t>Cloud Dashboard  </a:t>
            </a:r>
          </a:p>
          <a:p>
            <a:pPr marL="305435" indent="-305435"/>
            <a:r>
              <a:rPr lang="en-IN" dirty="0" smtClean="0"/>
              <a:t>Object Storage</a:t>
            </a:r>
            <a:endParaRPr lang="en-IN" dirty="0"/>
          </a:p>
          <a:p>
            <a:pPr marL="305435" indent="-305435"/>
            <a:r>
              <a:rPr lang="en-IN" dirty="0" smtClean="0"/>
              <a:t>IBM </a:t>
            </a:r>
            <a:r>
              <a:rPr lang="en-IN" dirty="0"/>
              <a:t>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latin typeface="Calibri"/>
                <a:ea typeface="Calibri"/>
                <a:cs typeface="Calibri"/>
              </a:rPr>
              <a:t>Simple</a:t>
            </a:r>
            <a:r>
              <a:rPr lang="en-IN" sz="2800" dirty="0">
                <a:latin typeface="Calibri"/>
                <a:ea typeface="Calibri"/>
                <a:cs typeface="Calibri"/>
              </a:rPr>
              <a:t>, conversational fitness support agent  </a:t>
            </a:r>
          </a:p>
          <a:p>
            <a:pPr marL="0" indent="0">
              <a:buNone/>
            </a:pPr>
            <a:r>
              <a:rPr lang="en-IN" sz="2800" dirty="0" smtClean="0">
                <a:latin typeface="Calibri"/>
                <a:ea typeface="Calibri"/>
                <a:cs typeface="Calibri"/>
              </a:rPr>
              <a:t>Provides </a:t>
            </a:r>
            <a:r>
              <a:rPr lang="en-IN" sz="2800" dirty="0">
                <a:latin typeface="Calibri"/>
                <a:ea typeface="Calibri"/>
                <a:cs typeface="Calibri"/>
              </a:rPr>
              <a:t>workouts, meal suggestions, and motivational quotes  </a:t>
            </a:r>
          </a:p>
          <a:p>
            <a:pPr marL="0" indent="0">
              <a:buNone/>
            </a:pPr>
            <a:r>
              <a:rPr lang="en-IN" sz="2800" dirty="0" smtClean="0">
                <a:latin typeface="Calibri"/>
                <a:ea typeface="Calibri"/>
                <a:cs typeface="Calibri"/>
              </a:rPr>
              <a:t>Encourages </a:t>
            </a:r>
            <a:r>
              <a:rPr lang="en-IN" sz="2800" dirty="0">
                <a:latin typeface="Calibri"/>
                <a:ea typeface="Calibri"/>
                <a:cs typeface="Calibri"/>
              </a:rPr>
              <a:t>consistency through habit tips  </a:t>
            </a:r>
          </a:p>
          <a:p>
            <a:pPr marL="0" indent="0">
              <a:buNone/>
            </a:pPr>
            <a:r>
              <a:rPr lang="en-IN" sz="2800" dirty="0" smtClean="0">
                <a:latin typeface="Calibri"/>
                <a:ea typeface="Calibri"/>
                <a:cs typeface="Calibri"/>
              </a:rPr>
              <a:t>Friendly </a:t>
            </a:r>
            <a:r>
              <a:rPr lang="en-IN" sz="2800" dirty="0">
                <a:latin typeface="Calibri"/>
                <a:ea typeface="Calibri"/>
                <a:cs typeface="Calibri"/>
              </a:rPr>
              <a:t>design with </a:t>
            </a:r>
            <a:r>
              <a:rPr lang="en-IN" sz="2800" dirty="0" smtClean="0">
                <a:latin typeface="Calibri"/>
                <a:ea typeface="Calibri"/>
                <a:cs typeface="Calibri"/>
              </a:rPr>
              <a:t>emoji </a:t>
            </a:r>
            <a:r>
              <a:rPr lang="en-IN" sz="2800" dirty="0">
                <a:latin typeface="Calibri"/>
                <a:ea typeface="Calibri"/>
                <a:cs typeface="Calibri"/>
              </a:rPr>
              <a:t>&amp; natural tone  </a:t>
            </a:r>
          </a:p>
          <a:p>
            <a:pPr marL="0" indent="0">
              <a:buNone/>
            </a:pPr>
            <a:r>
              <a:rPr lang="en-IN" sz="2800" dirty="0" smtClean="0">
                <a:latin typeface="Calibri"/>
                <a:ea typeface="Calibri"/>
                <a:cs typeface="Calibri"/>
              </a:rPr>
              <a:t>Randomized </a:t>
            </a:r>
            <a:r>
              <a:rPr lang="en-IN" sz="2800" dirty="0">
                <a:latin typeface="Calibri"/>
                <a:ea typeface="Calibri"/>
                <a:cs typeface="Calibri"/>
              </a:rPr>
              <a:t>motivation quotes for freshness  </a:t>
            </a:r>
          </a:p>
          <a:p>
            <a:pPr marL="0" indent="0">
              <a:buNone/>
            </a:pPr>
            <a:r>
              <a:rPr lang="en-IN" sz="2800" dirty="0" smtClean="0">
                <a:latin typeface="Calibri"/>
                <a:ea typeface="Calibri"/>
                <a:cs typeface="Calibri"/>
              </a:rPr>
              <a:t>Easy </a:t>
            </a:r>
            <a:r>
              <a:rPr lang="en-IN" sz="2800" dirty="0">
                <a:latin typeface="Calibri"/>
                <a:ea typeface="Calibri"/>
                <a:cs typeface="Calibri"/>
              </a:rPr>
              <a:t>to integrate into websites or apps 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 smtClean="0">
                <a:latin typeface="Calibri"/>
                <a:ea typeface="Calibri"/>
                <a:cs typeface="Calibri"/>
              </a:rPr>
              <a:t>Students </a:t>
            </a:r>
            <a:r>
              <a:rPr lang="en-IN" sz="2800" dirty="0">
                <a:latin typeface="Calibri"/>
                <a:ea typeface="Calibri"/>
                <a:cs typeface="Calibri"/>
              </a:rPr>
              <a:t>&amp; young professionals  </a:t>
            </a:r>
          </a:p>
          <a:p>
            <a:pPr marL="305435" indent="-305435"/>
            <a:r>
              <a:rPr lang="en-IN" sz="2800" dirty="0" smtClean="0">
                <a:latin typeface="Calibri"/>
                <a:ea typeface="Calibri"/>
                <a:cs typeface="Calibri"/>
              </a:rPr>
              <a:t>Home </a:t>
            </a:r>
            <a:r>
              <a:rPr lang="en-IN" sz="2800" dirty="0">
                <a:latin typeface="Calibri"/>
                <a:ea typeface="Calibri"/>
                <a:cs typeface="Calibri"/>
              </a:rPr>
              <a:t>workout enthusiasts  </a:t>
            </a:r>
          </a:p>
          <a:p>
            <a:pPr marL="305435" indent="-305435"/>
            <a:r>
              <a:rPr lang="en-IN" sz="2800" dirty="0" smtClean="0">
                <a:latin typeface="Calibri"/>
                <a:ea typeface="Calibri"/>
                <a:cs typeface="Calibri"/>
              </a:rPr>
              <a:t>Anyone </a:t>
            </a:r>
            <a:r>
              <a:rPr lang="en-IN" sz="2800" dirty="0">
                <a:latin typeface="Calibri"/>
                <a:ea typeface="Calibri"/>
                <a:cs typeface="Calibri"/>
              </a:rPr>
              <a:t>starting a fitness journey  </a:t>
            </a:r>
          </a:p>
          <a:p>
            <a:pPr marL="305435" indent="-305435"/>
            <a:r>
              <a:rPr lang="en-IN" sz="2800" dirty="0" smtClean="0">
                <a:latin typeface="Calibri"/>
                <a:ea typeface="Calibri"/>
                <a:cs typeface="Calibri"/>
              </a:rPr>
              <a:t>People </a:t>
            </a:r>
            <a:r>
              <a:rPr lang="en-IN" sz="2800" dirty="0">
                <a:latin typeface="Calibri"/>
                <a:ea typeface="Calibri"/>
                <a:cs typeface="Calibri"/>
              </a:rPr>
              <a:t>looking for daily fitness support 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431439"/>
            <a:ext cx="3620005" cy="45726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3" y="1431439"/>
            <a:ext cx="3648584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34" y="2082602"/>
            <a:ext cx="363905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fadb41d3-f9cb-40fb-903c-8cacaba95bb5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b30265f8-c5e2-4918-b4a1-b977299ca3e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3284</TotalTime>
  <Words>304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FITNESS BUDDY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HP</cp:lastModifiedBy>
  <cp:revision>148</cp:revision>
  <dcterms:created xsi:type="dcterms:W3CDTF">2021-05-26T16:50:10Z</dcterms:created>
  <dcterms:modified xsi:type="dcterms:W3CDTF">2025-08-04T16:45:54Z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