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Anton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906E2B-279A-4A76-9ED3-174B769F7172}">
  <a:tblStyle styleId="{A4906E2B-279A-4A76-9ED3-174B769F71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g123563972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8" name="Google Shape;4328;g123563972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Google Shape;4257;g123563972a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8" name="Google Shape;4258;g123563972a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ge061a5d4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4" name="Google Shape;4264;ge061a5d4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23563972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23563972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ge061a5d40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7" name="Google Shape;4277;ge061a5d40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g123563972a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0" name="Google Shape;4300;g123563972a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" name="Google Shape;4305;g123563972a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6" name="Google Shape;4306;g123563972a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Google Shape;4311;g123563972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2" name="Google Shape;4312;g123563972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2" name="Google Shape;4322;g123563972a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3" name="Google Shape;4323;g123563972a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21735" y="3539277"/>
            <a:ext cx="250404" cy="549532"/>
            <a:chOff x="7248623" y="4329065"/>
            <a:chExt cx="250404" cy="549532"/>
          </a:xfrm>
        </p:grpSpPr>
        <p:sp>
          <p:nvSpPr>
            <p:cNvPr id="10" name="Google Shape;10;p2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2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1"/>
          <p:cNvSpPr txBox="1">
            <a:spLocks noGrp="1"/>
          </p:cNvSpPr>
          <p:nvPr>
            <p:ph type="title" hasCustomPrompt="1"/>
          </p:nvPr>
        </p:nvSpPr>
        <p:spPr>
          <a:xfrm>
            <a:off x="1699487" y="1346513"/>
            <a:ext cx="5110500" cy="20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953" name="Google Shape;1953;p11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1954" name="Google Shape;1954;p11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1955" name="Google Shape;1955;p1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11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039" name="Google Shape;2039;p1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2" name="Google Shape;2122;p11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82328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1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1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"/>
            <p:cNvSpPr/>
            <p:nvPr/>
          </p:nvSpPr>
          <p:spPr>
            <a:xfrm>
              <a:off x="4459427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"/>
            <p:cNvSpPr/>
            <p:nvPr/>
          </p:nvSpPr>
          <p:spPr>
            <a:xfrm>
              <a:off x="4465571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4580180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4861514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4969980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5101537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11"/>
          <p:cNvGrpSpPr/>
          <p:nvPr/>
        </p:nvGrpSpPr>
        <p:grpSpPr>
          <a:xfrm>
            <a:off x="157750" y="1345551"/>
            <a:ext cx="1288813" cy="3737500"/>
            <a:chOff x="8274682" y="2833210"/>
            <a:chExt cx="775786" cy="2249609"/>
          </a:xfrm>
        </p:grpSpPr>
        <p:sp>
          <p:nvSpPr>
            <p:cNvPr id="2146" name="Google Shape;2146;p1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149" name="Google Shape;2149;p11"/>
          <p:cNvSpPr txBox="1">
            <a:spLocks noGrp="1"/>
          </p:cNvSpPr>
          <p:nvPr>
            <p:ph type="subTitle" idx="1"/>
          </p:nvPr>
        </p:nvSpPr>
        <p:spPr>
          <a:xfrm>
            <a:off x="1699477" y="3368400"/>
            <a:ext cx="48855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53" name="Google Shape;21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4" name="Google Shape;2154;p13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5" name="Google Shape;2155;p13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3"/>
          <p:cNvSpPr txBox="1">
            <a:spLocks noGrp="1"/>
          </p:cNvSpPr>
          <p:nvPr>
            <p:ph type="title" idx="4" hasCustomPrompt="1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7" name="Google Shape;2157;p13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8" name="Google Shape;2158;p13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9" name="Google Shape;2159;p13"/>
          <p:cNvSpPr txBox="1">
            <a:spLocks noGrp="1"/>
          </p:cNvSpPr>
          <p:nvPr>
            <p:ph type="title" idx="7" hasCustomPrompt="1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0" name="Google Shape;2160;p13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1" name="Google Shape;2161;p13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2" name="Google Shape;2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3" name="Google Shape;2163;p13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4" name="Google Shape;2164;p13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165" name="Google Shape;2165;p1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166" name="Google Shape;2166;p1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167" name="Google Shape;2167;p1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0" name="Google Shape;2250;p1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251" name="Google Shape;2251;p1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1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59" name="Google Shape;2359;p14"/>
          <p:cNvSpPr txBox="1">
            <a:spLocks noGrp="1"/>
          </p:cNvSpPr>
          <p:nvPr>
            <p:ph type="subTitle" idx="1"/>
          </p:nvPr>
        </p:nvSpPr>
        <p:spPr>
          <a:xfrm>
            <a:off x="1218575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360" name="Google Shape;2360;p14"/>
          <p:cNvSpPr txBox="1">
            <a:spLocks noGrp="1"/>
          </p:cNvSpPr>
          <p:nvPr>
            <p:ph type="subTitle" idx="2"/>
          </p:nvPr>
        </p:nvSpPr>
        <p:spPr>
          <a:xfrm>
            <a:off x="1039825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61" name="Google Shape;2361;p1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362" name="Google Shape;2362;p14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363" name="Google Shape;2363;p1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4" name="Google Shape;2364;p1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5" name="Google Shape;2365;p1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6" name="Google Shape;2366;p1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7" name="Google Shape;2367;p1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8" name="Google Shape;2368;p1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9" name="Google Shape;2369;p1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0" name="Google Shape;2370;p1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1" name="Google Shape;2371;p1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2" name="Google Shape;2372;p1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3" name="Google Shape;2373;p1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4" name="Google Shape;2374;p1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5" name="Google Shape;2375;p1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6" name="Google Shape;2376;p1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7" name="Google Shape;2377;p1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8" name="Google Shape;2378;p1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9" name="Google Shape;2379;p1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0" name="Google Shape;2380;p1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1" name="Google Shape;2381;p1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2" name="Google Shape;2382;p1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3" name="Google Shape;2383;p1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4" name="Google Shape;2384;p1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5" name="Google Shape;2385;p1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6" name="Google Shape;2386;p1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7" name="Google Shape;2387;p1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8" name="Google Shape;2388;p1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9" name="Google Shape;2389;p1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0" name="Google Shape;2390;p1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1" name="Google Shape;2391;p1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2" name="Google Shape;2392;p1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3" name="Google Shape;2393;p1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4" name="Google Shape;2394;p1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5" name="Google Shape;2395;p1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6" name="Google Shape;2396;p1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7" name="Google Shape;2397;p1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8" name="Google Shape;2398;p1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9" name="Google Shape;2399;p1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0" name="Google Shape;2400;p1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1" name="Google Shape;2401;p1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2" name="Google Shape;2402;p1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3" name="Google Shape;2403;p1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4" name="Google Shape;2404;p1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5" name="Google Shape;2405;p1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6" name="Google Shape;2406;p1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7" name="Google Shape;2407;p1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8" name="Google Shape;2408;p1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9" name="Google Shape;2409;p1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0" name="Google Shape;2410;p1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1" name="Google Shape;2411;p1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2" name="Google Shape;2412;p1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3" name="Google Shape;2413;p1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4" name="Google Shape;2414;p1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5" name="Google Shape;2415;p1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6" name="Google Shape;2416;p1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7" name="Google Shape;2417;p1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8" name="Google Shape;2418;p1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9" name="Google Shape;2419;p1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0" name="Google Shape;2420;p1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1" name="Google Shape;2421;p1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2" name="Google Shape;2422;p1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3" name="Google Shape;2423;p1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4" name="Google Shape;2424;p1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5" name="Google Shape;2425;p1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6" name="Google Shape;2426;p1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7" name="Google Shape;2427;p1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8" name="Google Shape;2428;p1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9" name="Google Shape;2429;p1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0" name="Google Shape;2430;p1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1" name="Google Shape;2431;p1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2" name="Google Shape;2432;p1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3" name="Google Shape;2433;p1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4" name="Google Shape;2434;p1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5" name="Google Shape;2435;p1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6" name="Google Shape;2436;p1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7" name="Google Shape;2437;p1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8" name="Google Shape;2438;p1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9" name="Google Shape;2439;p1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0" name="Google Shape;2440;p1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1" name="Google Shape;2441;p1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2" name="Google Shape;2442;p1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3" name="Google Shape;2443;p1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4" name="Google Shape;2444;p1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5" name="Google Shape;2445;p1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446" name="Google Shape;2446;p1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2447" name="Google Shape;2447;p1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8" name="Google Shape;2448;p1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9" name="Google Shape;2449;p1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0" name="Google Shape;2450;p1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1" name="Google Shape;2451;p1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2" name="Google Shape;2452;p1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3" name="Google Shape;2453;p1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4" name="Google Shape;2454;p1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5" name="Google Shape;2455;p1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6" name="Google Shape;2456;p1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7" name="Google Shape;2457;p1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8" name="Google Shape;2458;p1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9" name="Google Shape;2459;p1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0" name="Google Shape;2460;p1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1" name="Google Shape;2461;p1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2" name="Google Shape;2462;p1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3" name="Google Shape;2463;p1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4" name="Google Shape;2464;p1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5" name="Google Shape;2465;p1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6" name="Google Shape;2466;p1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7" name="Google Shape;2467;p1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8" name="Google Shape;2468;p1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9" name="Google Shape;2469;p1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0" name="Google Shape;2470;p1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1" name="Google Shape;2471;p1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2" name="Google Shape;2472;p1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3" name="Google Shape;2473;p1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4" name="Google Shape;2474;p1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5" name="Google Shape;2475;p1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6" name="Google Shape;2476;p1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7" name="Google Shape;2477;p1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8" name="Google Shape;2478;p1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9" name="Google Shape;2479;p1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0" name="Google Shape;2480;p1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1" name="Google Shape;2481;p1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2" name="Google Shape;2482;p1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3" name="Google Shape;2483;p1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4" name="Google Shape;2484;p1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5" name="Google Shape;2485;p1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6" name="Google Shape;2486;p1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7" name="Google Shape;2487;p1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8" name="Google Shape;2488;p1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9" name="Google Shape;2489;p1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0" name="Google Shape;2490;p1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1" name="Google Shape;2491;p1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2" name="Google Shape;2492;p1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3" name="Google Shape;2493;p1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4" name="Google Shape;2494;p1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5" name="Google Shape;2495;p1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6" name="Google Shape;2496;p1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7" name="Google Shape;2497;p1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8" name="Google Shape;2498;p1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9" name="Google Shape;2499;p1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0" name="Google Shape;2500;p1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1" name="Google Shape;2501;p1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2" name="Google Shape;2502;p1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3" name="Google Shape;2503;p1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4" name="Google Shape;2504;p1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5" name="Google Shape;2505;p1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6" name="Google Shape;2506;p1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7" name="Google Shape;2507;p1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8" name="Google Shape;2508;p1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9" name="Google Shape;2509;p1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0" name="Google Shape;2510;p1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1" name="Google Shape;2511;p1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2" name="Google Shape;2512;p1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3" name="Google Shape;2513;p1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4" name="Google Shape;2514;p1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5" name="Google Shape;2515;p1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6" name="Google Shape;2516;p1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7" name="Google Shape;2517;p1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8" name="Google Shape;2518;p1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9" name="Google Shape;2519;p1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0" name="Google Shape;2520;p1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1" name="Google Shape;2521;p1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2" name="Google Shape;2522;p1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3" name="Google Shape;2523;p1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4" name="Google Shape;2524;p1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5" name="Google Shape;2525;p1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6" name="Google Shape;2526;p1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7" name="Google Shape;2527;p1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8" name="Google Shape;2528;p1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9" name="Google Shape;2529;p1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2530" name="Google Shape;2530;p14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4" name="Google Shape;2554;p1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5" name="Google Shape;2555;p1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556" name="Google Shape;2556;p14"/>
          <p:cNvSpPr txBox="1">
            <a:spLocks noGrp="1"/>
          </p:cNvSpPr>
          <p:nvPr>
            <p:ph type="subTitle" idx="3"/>
          </p:nvPr>
        </p:nvSpPr>
        <p:spPr>
          <a:xfrm>
            <a:off x="3710000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57" name="Google Shape;2557;p14"/>
          <p:cNvSpPr txBox="1">
            <a:spLocks noGrp="1"/>
          </p:cNvSpPr>
          <p:nvPr>
            <p:ph type="subTitle" idx="4"/>
          </p:nvPr>
        </p:nvSpPr>
        <p:spPr>
          <a:xfrm>
            <a:off x="3531200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8" name="Google Shape;2558;p14"/>
          <p:cNvSpPr txBox="1">
            <a:spLocks noGrp="1"/>
          </p:cNvSpPr>
          <p:nvPr>
            <p:ph type="subTitle" idx="5"/>
          </p:nvPr>
        </p:nvSpPr>
        <p:spPr>
          <a:xfrm>
            <a:off x="6201375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59" name="Google Shape;2559;p14"/>
          <p:cNvSpPr txBox="1">
            <a:spLocks noGrp="1"/>
          </p:cNvSpPr>
          <p:nvPr>
            <p:ph type="subTitle" idx="6"/>
          </p:nvPr>
        </p:nvSpPr>
        <p:spPr>
          <a:xfrm>
            <a:off x="6022575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"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" name="Google Shape;2561;p15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562" name="Google Shape;2562;p15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563" name="Google Shape;2563;p1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6" name="Google Shape;2646;p15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647" name="Google Shape;2647;p1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1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1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0" name="Google Shape;2730;p15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5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5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5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5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5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5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5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5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5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5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5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5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5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5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5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5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5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5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3" name="Google Shape;275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54" name="Google Shape;2754;p15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2755" name="Google Shape;2755;p1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6" name="Google Shape;2756;p1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7" name="Google Shape;2757;p1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758" name="Google Shape;2758;p15"/>
          <p:cNvSpPr txBox="1">
            <a:spLocks noGrp="1"/>
          </p:cNvSpPr>
          <p:nvPr>
            <p:ph type="subTitle" idx="1"/>
          </p:nvPr>
        </p:nvSpPr>
        <p:spPr>
          <a:xfrm>
            <a:off x="1039900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59" name="Google Shape;2759;p15"/>
          <p:cNvSpPr txBox="1">
            <a:spLocks noGrp="1"/>
          </p:cNvSpPr>
          <p:nvPr>
            <p:ph type="subTitle" idx="2"/>
          </p:nvPr>
        </p:nvSpPr>
        <p:spPr>
          <a:xfrm>
            <a:off x="1039850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0" name="Google Shape;2760;p15"/>
          <p:cNvSpPr txBox="1">
            <a:spLocks noGrp="1"/>
          </p:cNvSpPr>
          <p:nvPr>
            <p:ph type="subTitle" idx="3"/>
          </p:nvPr>
        </p:nvSpPr>
        <p:spPr>
          <a:xfrm>
            <a:off x="3531213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1" name="Google Shape;2761;p15"/>
          <p:cNvSpPr txBox="1">
            <a:spLocks noGrp="1"/>
          </p:cNvSpPr>
          <p:nvPr>
            <p:ph type="subTitle" idx="4"/>
          </p:nvPr>
        </p:nvSpPr>
        <p:spPr>
          <a:xfrm>
            <a:off x="3531167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5"/>
          <p:cNvSpPr txBox="1">
            <a:spLocks noGrp="1"/>
          </p:cNvSpPr>
          <p:nvPr>
            <p:ph type="subTitle" idx="5"/>
          </p:nvPr>
        </p:nvSpPr>
        <p:spPr>
          <a:xfrm>
            <a:off x="6022488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3" name="Google Shape;2763;p15"/>
          <p:cNvSpPr txBox="1">
            <a:spLocks noGrp="1"/>
          </p:cNvSpPr>
          <p:nvPr>
            <p:ph type="subTitle" idx="6"/>
          </p:nvPr>
        </p:nvSpPr>
        <p:spPr>
          <a:xfrm>
            <a:off x="6022446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5"/>
          <p:cNvSpPr txBox="1">
            <a:spLocks noGrp="1"/>
          </p:cNvSpPr>
          <p:nvPr>
            <p:ph type="subTitle" idx="7"/>
          </p:nvPr>
        </p:nvSpPr>
        <p:spPr>
          <a:xfrm>
            <a:off x="1039900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5" name="Google Shape;2765;p15"/>
          <p:cNvSpPr txBox="1">
            <a:spLocks noGrp="1"/>
          </p:cNvSpPr>
          <p:nvPr>
            <p:ph type="subTitle" idx="8"/>
          </p:nvPr>
        </p:nvSpPr>
        <p:spPr>
          <a:xfrm>
            <a:off x="1039850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5"/>
          <p:cNvSpPr txBox="1">
            <a:spLocks noGrp="1"/>
          </p:cNvSpPr>
          <p:nvPr>
            <p:ph type="subTitle" idx="9"/>
          </p:nvPr>
        </p:nvSpPr>
        <p:spPr>
          <a:xfrm>
            <a:off x="3531213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7" name="Google Shape;2767;p15"/>
          <p:cNvSpPr txBox="1">
            <a:spLocks noGrp="1"/>
          </p:cNvSpPr>
          <p:nvPr>
            <p:ph type="subTitle" idx="13"/>
          </p:nvPr>
        </p:nvSpPr>
        <p:spPr>
          <a:xfrm>
            <a:off x="3531167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5"/>
          <p:cNvSpPr txBox="1">
            <a:spLocks noGrp="1"/>
          </p:cNvSpPr>
          <p:nvPr>
            <p:ph type="subTitle" idx="14"/>
          </p:nvPr>
        </p:nvSpPr>
        <p:spPr>
          <a:xfrm>
            <a:off x="6022488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9" name="Google Shape;2769;p15"/>
          <p:cNvSpPr txBox="1">
            <a:spLocks noGrp="1"/>
          </p:cNvSpPr>
          <p:nvPr>
            <p:ph type="subTitle" idx="15"/>
          </p:nvPr>
        </p:nvSpPr>
        <p:spPr>
          <a:xfrm>
            <a:off x="5888250" y="2179200"/>
            <a:ext cx="23502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1"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16"/>
          <p:cNvSpPr txBox="1">
            <a:spLocks noGrp="1"/>
          </p:cNvSpPr>
          <p:nvPr>
            <p:ph type="subTitle" idx="1"/>
          </p:nvPr>
        </p:nvSpPr>
        <p:spPr>
          <a:xfrm>
            <a:off x="1239575" y="322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73" name="Google Shape;2773;p16"/>
          <p:cNvSpPr txBox="1">
            <a:spLocks noGrp="1"/>
          </p:cNvSpPr>
          <p:nvPr>
            <p:ph type="subTitle" idx="2"/>
          </p:nvPr>
        </p:nvSpPr>
        <p:spPr>
          <a:xfrm>
            <a:off x="848075" y="3689200"/>
            <a:ext cx="28647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774" name="Google Shape;2774;p16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775" name="Google Shape;2775;p16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776" name="Google Shape;2776;p1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7" name="Google Shape;2777;p1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8" name="Google Shape;2778;p1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9" name="Google Shape;2779;p1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0" name="Google Shape;2780;p1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1" name="Google Shape;2781;p1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2" name="Google Shape;2782;p1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3" name="Google Shape;2783;p1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4" name="Google Shape;2784;p1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5" name="Google Shape;2785;p1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6" name="Google Shape;2786;p1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7" name="Google Shape;2787;p1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8" name="Google Shape;2788;p1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9" name="Google Shape;2789;p1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0" name="Google Shape;2790;p1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1" name="Google Shape;2791;p1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2" name="Google Shape;2792;p1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3" name="Google Shape;2793;p1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4" name="Google Shape;2794;p1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5" name="Google Shape;2795;p1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6" name="Google Shape;2796;p1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7" name="Google Shape;2797;p1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8" name="Google Shape;2798;p1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9" name="Google Shape;2799;p1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0" name="Google Shape;2800;p1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1" name="Google Shape;2801;p1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2" name="Google Shape;2802;p1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3" name="Google Shape;2803;p1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4" name="Google Shape;2804;p1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5" name="Google Shape;2805;p1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6" name="Google Shape;2806;p1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7" name="Google Shape;2807;p1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8" name="Google Shape;2808;p1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9" name="Google Shape;2809;p1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0" name="Google Shape;2810;p1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1" name="Google Shape;2811;p1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2" name="Google Shape;2812;p1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3" name="Google Shape;2813;p1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4" name="Google Shape;2814;p1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5" name="Google Shape;2815;p1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6" name="Google Shape;2816;p1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7" name="Google Shape;2817;p1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8" name="Google Shape;2818;p1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9" name="Google Shape;2819;p1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0" name="Google Shape;2820;p1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1" name="Google Shape;2821;p1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2" name="Google Shape;2822;p1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3" name="Google Shape;2823;p1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4" name="Google Shape;2824;p1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5" name="Google Shape;2825;p1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6" name="Google Shape;2826;p1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7" name="Google Shape;2827;p1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8" name="Google Shape;2828;p1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9" name="Google Shape;2829;p1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0" name="Google Shape;2830;p1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1" name="Google Shape;2831;p1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2" name="Google Shape;2832;p1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3" name="Google Shape;2833;p1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4" name="Google Shape;2834;p1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5" name="Google Shape;2835;p1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6" name="Google Shape;2836;p1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7" name="Google Shape;2837;p1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8" name="Google Shape;2838;p1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9" name="Google Shape;2839;p1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0" name="Google Shape;2840;p1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1" name="Google Shape;2841;p1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2" name="Google Shape;2842;p1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3" name="Google Shape;2843;p1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4" name="Google Shape;2844;p1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5" name="Google Shape;2845;p1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6" name="Google Shape;2846;p1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7" name="Google Shape;2847;p1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8" name="Google Shape;2848;p1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9" name="Google Shape;2849;p1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0" name="Google Shape;2850;p1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1" name="Google Shape;2851;p1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2" name="Google Shape;2852;p1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3" name="Google Shape;2853;p1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4" name="Google Shape;2854;p1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5" name="Google Shape;2855;p1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6" name="Google Shape;2856;p1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7" name="Google Shape;2857;p1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8" name="Google Shape;2858;p1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859" name="Google Shape;2859;p16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2860" name="Google Shape;2860;p1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1" name="Google Shape;2861;p1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2" name="Google Shape;2862;p1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3" name="Google Shape;2863;p1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4" name="Google Shape;2864;p1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5" name="Google Shape;2865;p1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6" name="Google Shape;2866;p1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7" name="Google Shape;2867;p1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8" name="Google Shape;2868;p1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9" name="Google Shape;2869;p1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0" name="Google Shape;2870;p1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1" name="Google Shape;2871;p1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2" name="Google Shape;2872;p1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3" name="Google Shape;2873;p1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4" name="Google Shape;2874;p1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5" name="Google Shape;2875;p1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6" name="Google Shape;2876;p1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7" name="Google Shape;2877;p1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8" name="Google Shape;2878;p1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9" name="Google Shape;2879;p1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0" name="Google Shape;2880;p1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1" name="Google Shape;2881;p1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2" name="Google Shape;2882;p1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3" name="Google Shape;2883;p1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4" name="Google Shape;2884;p1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5" name="Google Shape;2885;p1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6" name="Google Shape;2886;p1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7" name="Google Shape;2887;p1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8" name="Google Shape;2888;p1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9" name="Google Shape;2889;p1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0" name="Google Shape;2890;p1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1" name="Google Shape;2891;p1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2" name="Google Shape;2892;p1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3" name="Google Shape;2893;p1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4" name="Google Shape;2894;p1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5" name="Google Shape;2895;p1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6" name="Google Shape;2896;p1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7" name="Google Shape;2897;p1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8" name="Google Shape;2898;p1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9" name="Google Shape;2899;p1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0" name="Google Shape;2900;p1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1" name="Google Shape;2901;p1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2" name="Google Shape;2902;p1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3" name="Google Shape;2903;p1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4" name="Google Shape;2904;p1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5" name="Google Shape;2905;p1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6" name="Google Shape;2906;p1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7" name="Google Shape;2907;p1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8" name="Google Shape;2908;p1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9" name="Google Shape;2909;p1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0" name="Google Shape;2910;p1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1" name="Google Shape;2911;p1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2" name="Google Shape;2912;p1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3" name="Google Shape;2913;p1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4" name="Google Shape;2914;p1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5" name="Google Shape;2915;p1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6" name="Google Shape;2916;p1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7" name="Google Shape;2917;p1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8" name="Google Shape;2918;p1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9" name="Google Shape;2919;p1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0" name="Google Shape;2920;p1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1" name="Google Shape;2921;p1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2" name="Google Shape;2922;p1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3" name="Google Shape;2923;p1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4" name="Google Shape;2924;p1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5" name="Google Shape;2925;p1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6" name="Google Shape;2926;p1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7" name="Google Shape;2927;p1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8" name="Google Shape;2928;p1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9" name="Google Shape;2929;p1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0" name="Google Shape;2930;p1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1" name="Google Shape;2931;p1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2" name="Google Shape;2932;p1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3" name="Google Shape;2933;p1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4" name="Google Shape;2934;p1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5" name="Google Shape;2935;p1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6" name="Google Shape;2936;p1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7" name="Google Shape;2937;p1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8" name="Google Shape;2938;p1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9" name="Google Shape;2939;p1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0" name="Google Shape;2940;p1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1" name="Google Shape;2941;p1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2" name="Google Shape;2942;p1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2943" name="Google Shape;2943;p16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4" name="Google Shape;2944;p16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5" name="Google Shape;2945;p16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6" name="Google Shape;2946;p16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7" name="Google Shape;2947;p16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8" name="Google Shape;2948;p16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9" name="Google Shape;2949;p16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0" name="Google Shape;2950;p16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1" name="Google Shape;2951;p16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2" name="Google Shape;2952;p16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3" name="Google Shape;2953;p16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4" name="Google Shape;2954;p16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5" name="Google Shape;2955;p16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6" name="Google Shape;2956;p16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7" name="Google Shape;2957;p16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8" name="Google Shape;2958;p16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9" name="Google Shape;2959;p16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0" name="Google Shape;2960;p16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1" name="Google Shape;2961;p16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2" name="Google Shape;2962;p16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3" name="Google Shape;2963;p16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4" name="Google Shape;2964;p16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5" name="Google Shape;2965;p16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966" name="Google Shape;2966;p16"/>
          <p:cNvSpPr txBox="1">
            <a:spLocks noGrp="1"/>
          </p:cNvSpPr>
          <p:nvPr>
            <p:ph type="subTitle" idx="3"/>
          </p:nvPr>
        </p:nvSpPr>
        <p:spPr>
          <a:xfrm>
            <a:off x="5822725" y="322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967" name="Google Shape;2967;p16"/>
          <p:cNvSpPr txBox="1">
            <a:spLocks noGrp="1"/>
          </p:cNvSpPr>
          <p:nvPr>
            <p:ph type="subTitle" idx="4"/>
          </p:nvPr>
        </p:nvSpPr>
        <p:spPr>
          <a:xfrm>
            <a:off x="5431225" y="3689200"/>
            <a:ext cx="28647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8" name="Google Shape;2968;p16"/>
          <p:cNvSpPr txBox="1">
            <a:spLocks noGrp="1"/>
          </p:cNvSpPr>
          <p:nvPr>
            <p:ph type="title" idx="5" hasCustomPrompt="1"/>
          </p:nvPr>
        </p:nvSpPr>
        <p:spPr>
          <a:xfrm>
            <a:off x="992825" y="1907725"/>
            <a:ext cx="25752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9" name="Google Shape;2969;p16"/>
          <p:cNvSpPr txBox="1">
            <a:spLocks noGrp="1"/>
          </p:cNvSpPr>
          <p:nvPr>
            <p:ph type="title" idx="6" hasCustomPrompt="1"/>
          </p:nvPr>
        </p:nvSpPr>
        <p:spPr>
          <a:xfrm>
            <a:off x="5524525" y="1907725"/>
            <a:ext cx="26781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7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973" name="Google Shape;2973;p17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974" name="Google Shape;2974;p1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5" name="Google Shape;2975;p1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6" name="Google Shape;2976;p1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7" name="Google Shape;2977;p1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8" name="Google Shape;2978;p1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9" name="Google Shape;2979;p1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0" name="Google Shape;2980;p1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1" name="Google Shape;2981;p1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2" name="Google Shape;2982;p1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3" name="Google Shape;2983;p1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4" name="Google Shape;2984;p1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5" name="Google Shape;2985;p1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6" name="Google Shape;2986;p1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7" name="Google Shape;2987;p1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8" name="Google Shape;2988;p1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9" name="Google Shape;2989;p1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0" name="Google Shape;2990;p1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1" name="Google Shape;2991;p1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2" name="Google Shape;2992;p1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3" name="Google Shape;2993;p1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4" name="Google Shape;2994;p1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5" name="Google Shape;2995;p1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6" name="Google Shape;2996;p1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7" name="Google Shape;2997;p1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8" name="Google Shape;2998;p1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9" name="Google Shape;2999;p1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0" name="Google Shape;3000;p1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1" name="Google Shape;3001;p1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2" name="Google Shape;3002;p1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3" name="Google Shape;3003;p1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4" name="Google Shape;3004;p1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5" name="Google Shape;3005;p1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6" name="Google Shape;3006;p1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7" name="Google Shape;3007;p1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8" name="Google Shape;3008;p1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9" name="Google Shape;3009;p1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0" name="Google Shape;3010;p1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1" name="Google Shape;3011;p1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2" name="Google Shape;3012;p1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3" name="Google Shape;3013;p1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4" name="Google Shape;3014;p1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5" name="Google Shape;3015;p1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6" name="Google Shape;3016;p1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7" name="Google Shape;3017;p1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8" name="Google Shape;3018;p1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9" name="Google Shape;3019;p1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0" name="Google Shape;3020;p1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1" name="Google Shape;3021;p1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2" name="Google Shape;3022;p1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3" name="Google Shape;3023;p1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4" name="Google Shape;3024;p1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5" name="Google Shape;3025;p1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6" name="Google Shape;3026;p1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7" name="Google Shape;3027;p1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8" name="Google Shape;3028;p1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9" name="Google Shape;3029;p1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0" name="Google Shape;3030;p1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1" name="Google Shape;3031;p1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2" name="Google Shape;3032;p1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3" name="Google Shape;3033;p1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4" name="Google Shape;3034;p1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5" name="Google Shape;3035;p1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6" name="Google Shape;3036;p1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7" name="Google Shape;3037;p1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8" name="Google Shape;3038;p1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9" name="Google Shape;3039;p1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0" name="Google Shape;3040;p1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1" name="Google Shape;3041;p1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2" name="Google Shape;3042;p1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3" name="Google Shape;3043;p1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4" name="Google Shape;3044;p1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5" name="Google Shape;3045;p1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6" name="Google Shape;3046;p1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7" name="Google Shape;3047;p1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8" name="Google Shape;3048;p1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9" name="Google Shape;3049;p1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0" name="Google Shape;3050;p1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1" name="Google Shape;3051;p1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2" name="Google Shape;3052;p1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3" name="Google Shape;3053;p1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4" name="Google Shape;3054;p1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5" name="Google Shape;3055;p1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6" name="Google Shape;3056;p1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057" name="Google Shape;3057;p17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058" name="Google Shape;3058;p1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9" name="Google Shape;3059;p1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0" name="Google Shape;3060;p1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1" name="Google Shape;3061;p1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2" name="Google Shape;3062;p1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3" name="Google Shape;3063;p1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4" name="Google Shape;3064;p1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5" name="Google Shape;3065;p1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6" name="Google Shape;3066;p1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7" name="Google Shape;3067;p1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8" name="Google Shape;3068;p1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9" name="Google Shape;3069;p1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0" name="Google Shape;3070;p1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1" name="Google Shape;3071;p1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2" name="Google Shape;3072;p1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3" name="Google Shape;3073;p1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4" name="Google Shape;3074;p1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5" name="Google Shape;3075;p1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9" name="Google Shape;3079;p1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0" name="Google Shape;3080;p1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1" name="Google Shape;3081;p1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2" name="Google Shape;3082;p1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3" name="Google Shape;3083;p1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4" name="Google Shape;3084;p1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5" name="Google Shape;3085;p1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6" name="Google Shape;3086;p1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7" name="Google Shape;3087;p1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8" name="Google Shape;3088;p1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9" name="Google Shape;3089;p1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0" name="Google Shape;3090;p1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1" name="Google Shape;3091;p1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2" name="Google Shape;3092;p1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3" name="Google Shape;3093;p1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4" name="Google Shape;3094;p1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5" name="Google Shape;3095;p1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6" name="Google Shape;3096;p1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7" name="Google Shape;3097;p1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8" name="Google Shape;3098;p1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9" name="Google Shape;3099;p1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0" name="Google Shape;3100;p1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1" name="Google Shape;3101;p1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2" name="Google Shape;3102;p1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3" name="Google Shape;3103;p1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4" name="Google Shape;3104;p1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5" name="Google Shape;3105;p1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6" name="Google Shape;3106;p1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7" name="Google Shape;3107;p1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8" name="Google Shape;3108;p1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9" name="Google Shape;3109;p1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0" name="Google Shape;3110;p1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1" name="Google Shape;3111;p1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2" name="Google Shape;3112;p1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3" name="Google Shape;3113;p1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4" name="Google Shape;3114;p1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5" name="Google Shape;3115;p1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6" name="Google Shape;3116;p1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7" name="Google Shape;3117;p1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8" name="Google Shape;3118;p1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9" name="Google Shape;3119;p1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0" name="Google Shape;3120;p1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1" name="Google Shape;3121;p1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2" name="Google Shape;3122;p1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3" name="Google Shape;3123;p1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4" name="Google Shape;3124;p1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5" name="Google Shape;3125;p1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6" name="Google Shape;3126;p1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7" name="Google Shape;3127;p1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8" name="Google Shape;3128;p1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9" name="Google Shape;3129;p1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0" name="Google Shape;3130;p1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1" name="Google Shape;3131;p1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2" name="Google Shape;3132;p1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3" name="Google Shape;3133;p1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4" name="Google Shape;3134;p1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5" name="Google Shape;3135;p1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6" name="Google Shape;3136;p1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7" name="Google Shape;3137;p1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8" name="Google Shape;3138;p1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9" name="Google Shape;3139;p1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40" name="Google Shape;3140;p1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141" name="Google Shape;3141;p17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2" name="Google Shape;3162;p17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3" name="Google Shape;3163;p17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3"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166" name="Google Shape;3166;p18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167" name="Google Shape;3167;p18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168" name="Google Shape;3168;p18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18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18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18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18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18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18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18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18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18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18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18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18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18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18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18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18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18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18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18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18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18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18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18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18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18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18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18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18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18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18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18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18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18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18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18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18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18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18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18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18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18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18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18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18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18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18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18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18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18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18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18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18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18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18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18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18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18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18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18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18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18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18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18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18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18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18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18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18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18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18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18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18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18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18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18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18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18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18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18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18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18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18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1" name="Google Shape;3251;p18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252" name="Google Shape;3252;p18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18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18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18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18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18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18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18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18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18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18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18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18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18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18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18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18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18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18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18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18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18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18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18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18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18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18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18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18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18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18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18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18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18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18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18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18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18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18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18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18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18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18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8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8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8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8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8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8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8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8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8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8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8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18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18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18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18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18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18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8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18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18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18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8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18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18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18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18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18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18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18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18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18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18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18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18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18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18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18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18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18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18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5" name="Google Shape;3335;p18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8" name="Google Shape;3358;p18"/>
          <p:cNvSpPr txBox="1">
            <a:spLocks noGrp="1"/>
          </p:cNvSpPr>
          <p:nvPr>
            <p:ph type="subTitle" idx="1"/>
          </p:nvPr>
        </p:nvSpPr>
        <p:spPr>
          <a:xfrm>
            <a:off x="5032601" y="2339963"/>
            <a:ext cx="29946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359" name="Google Shape;3359;p18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360" name="Google Shape;3360;p18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19"/>
          <p:cNvSpPr/>
          <p:nvPr/>
        </p:nvSpPr>
        <p:spPr>
          <a:xfrm flipH="1">
            <a:off x="-1116640" y="1110951"/>
            <a:ext cx="7461547" cy="2515633"/>
          </a:xfrm>
          <a:custGeom>
            <a:avLst/>
            <a:gdLst/>
            <a:ahLst/>
            <a:cxnLst/>
            <a:rect l="l" t="t" r="r" b="b"/>
            <a:pathLst>
              <a:path w="28786" h="9705" extrusionOk="0">
                <a:moveTo>
                  <a:pt x="19631" y="0"/>
                </a:moveTo>
                <a:cubicBezTo>
                  <a:pt x="19599" y="0"/>
                  <a:pt x="19567" y="0"/>
                  <a:pt x="19535" y="1"/>
                </a:cubicBezTo>
                <a:cubicBezTo>
                  <a:pt x="17389" y="70"/>
                  <a:pt x="15697" y="1851"/>
                  <a:pt x="13630" y="2432"/>
                </a:cubicBezTo>
                <a:cubicBezTo>
                  <a:pt x="12998" y="2606"/>
                  <a:pt x="12353" y="2663"/>
                  <a:pt x="11700" y="2663"/>
                </a:cubicBezTo>
                <a:cubicBezTo>
                  <a:pt x="10504" y="2663"/>
                  <a:pt x="9284" y="2471"/>
                  <a:pt x="8080" y="2452"/>
                </a:cubicBezTo>
                <a:cubicBezTo>
                  <a:pt x="7997" y="2450"/>
                  <a:pt x="7914" y="2449"/>
                  <a:pt x="7830" y="2449"/>
                </a:cubicBezTo>
                <a:cubicBezTo>
                  <a:pt x="5040" y="2449"/>
                  <a:pt x="2258" y="3409"/>
                  <a:pt x="60" y="5129"/>
                </a:cubicBezTo>
                <a:lnTo>
                  <a:pt x="1" y="8720"/>
                </a:lnTo>
                <a:lnTo>
                  <a:pt x="28785" y="9704"/>
                </a:lnTo>
                <a:lnTo>
                  <a:pt x="28785" y="2088"/>
                </a:lnTo>
                <a:cubicBezTo>
                  <a:pt x="28273" y="2421"/>
                  <a:pt x="27696" y="2557"/>
                  <a:pt x="27099" y="2557"/>
                </a:cubicBezTo>
                <a:cubicBezTo>
                  <a:pt x="26090" y="2557"/>
                  <a:pt x="25022" y="2170"/>
                  <a:pt x="24101" y="1694"/>
                </a:cubicBezTo>
                <a:cubicBezTo>
                  <a:pt x="22673" y="951"/>
                  <a:pt x="21236" y="0"/>
                  <a:pt x="196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19"/>
          <p:cNvSpPr/>
          <p:nvPr/>
        </p:nvSpPr>
        <p:spPr>
          <a:xfrm flipH="1">
            <a:off x="-187563" y="2332677"/>
            <a:ext cx="9613163" cy="2905004"/>
          </a:xfrm>
          <a:custGeom>
            <a:avLst/>
            <a:gdLst/>
            <a:ahLst/>
            <a:cxnLst/>
            <a:rect l="l" t="t" r="r" b="b"/>
            <a:pathLst>
              <a:path w="48625" h="14694" extrusionOk="0">
                <a:moveTo>
                  <a:pt x="24445" y="0"/>
                </a:moveTo>
                <a:cubicBezTo>
                  <a:pt x="15776" y="0"/>
                  <a:pt x="7568" y="896"/>
                  <a:pt x="256" y="2500"/>
                </a:cubicBezTo>
                <a:lnTo>
                  <a:pt x="0" y="14693"/>
                </a:lnTo>
                <a:lnTo>
                  <a:pt x="48555" y="14693"/>
                </a:lnTo>
                <a:lnTo>
                  <a:pt x="48625" y="2500"/>
                </a:lnTo>
                <a:cubicBezTo>
                  <a:pt x="41323" y="896"/>
                  <a:pt x="33115" y="0"/>
                  <a:pt x="24445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3366;p19"/>
          <p:cNvSpPr/>
          <p:nvPr/>
        </p:nvSpPr>
        <p:spPr>
          <a:xfrm rot="-5400000">
            <a:off x="3303937" y="773687"/>
            <a:ext cx="2546950" cy="9261475"/>
          </a:xfrm>
          <a:prstGeom prst="flowChartOnlineStorage">
            <a:avLst/>
          </a:prstGeom>
          <a:solidFill>
            <a:srgbClr val="005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19"/>
          <p:cNvSpPr/>
          <p:nvPr/>
        </p:nvSpPr>
        <p:spPr>
          <a:xfrm flipH="1">
            <a:off x="106219" y="1917112"/>
            <a:ext cx="504135" cy="601601"/>
          </a:xfrm>
          <a:custGeom>
            <a:avLst/>
            <a:gdLst/>
            <a:ahLst/>
            <a:cxnLst/>
            <a:rect l="l" t="t" r="r" b="b"/>
            <a:pathLst>
              <a:path w="2550" h="3043" extrusionOk="0">
                <a:moveTo>
                  <a:pt x="1166" y="1"/>
                </a:moveTo>
                <a:cubicBezTo>
                  <a:pt x="995" y="1"/>
                  <a:pt x="820" y="73"/>
                  <a:pt x="719" y="213"/>
                </a:cubicBezTo>
                <a:cubicBezTo>
                  <a:pt x="660" y="282"/>
                  <a:pt x="561" y="469"/>
                  <a:pt x="542" y="685"/>
                </a:cubicBezTo>
                <a:cubicBezTo>
                  <a:pt x="522" y="813"/>
                  <a:pt x="542" y="961"/>
                  <a:pt x="631" y="1098"/>
                </a:cubicBezTo>
                <a:cubicBezTo>
                  <a:pt x="613" y="1096"/>
                  <a:pt x="595" y="1095"/>
                  <a:pt x="577" y="1095"/>
                </a:cubicBezTo>
                <a:cubicBezTo>
                  <a:pt x="415" y="1095"/>
                  <a:pt x="251" y="1174"/>
                  <a:pt x="198" y="1325"/>
                </a:cubicBezTo>
                <a:cubicBezTo>
                  <a:pt x="158" y="1424"/>
                  <a:pt x="188" y="1542"/>
                  <a:pt x="257" y="1610"/>
                </a:cubicBezTo>
                <a:cubicBezTo>
                  <a:pt x="322" y="1685"/>
                  <a:pt x="415" y="1778"/>
                  <a:pt x="509" y="1778"/>
                </a:cubicBezTo>
                <a:cubicBezTo>
                  <a:pt x="513" y="1778"/>
                  <a:pt x="518" y="1778"/>
                  <a:pt x="522" y="1778"/>
                </a:cubicBezTo>
                <a:lnTo>
                  <a:pt x="522" y="1778"/>
                </a:lnTo>
                <a:cubicBezTo>
                  <a:pt x="395" y="1807"/>
                  <a:pt x="266" y="1857"/>
                  <a:pt x="168" y="1945"/>
                </a:cubicBezTo>
                <a:cubicBezTo>
                  <a:pt x="69" y="2043"/>
                  <a:pt x="1" y="2181"/>
                  <a:pt x="21" y="2309"/>
                </a:cubicBezTo>
                <a:cubicBezTo>
                  <a:pt x="40" y="2447"/>
                  <a:pt x="128" y="2555"/>
                  <a:pt x="227" y="2644"/>
                </a:cubicBezTo>
                <a:cubicBezTo>
                  <a:pt x="486" y="2876"/>
                  <a:pt x="987" y="3043"/>
                  <a:pt x="1452" y="3043"/>
                </a:cubicBezTo>
                <a:cubicBezTo>
                  <a:pt x="1500" y="3043"/>
                  <a:pt x="1548" y="3041"/>
                  <a:pt x="1595" y="3037"/>
                </a:cubicBezTo>
                <a:cubicBezTo>
                  <a:pt x="1989" y="3018"/>
                  <a:pt x="2333" y="2870"/>
                  <a:pt x="2481" y="2555"/>
                </a:cubicBezTo>
                <a:cubicBezTo>
                  <a:pt x="2510" y="2476"/>
                  <a:pt x="2530" y="2408"/>
                  <a:pt x="2540" y="2319"/>
                </a:cubicBezTo>
                <a:cubicBezTo>
                  <a:pt x="2549" y="2211"/>
                  <a:pt x="2540" y="2102"/>
                  <a:pt x="2481" y="2014"/>
                </a:cubicBezTo>
                <a:cubicBezTo>
                  <a:pt x="2431" y="1916"/>
                  <a:pt x="2363" y="1857"/>
                  <a:pt x="2264" y="1846"/>
                </a:cubicBezTo>
                <a:cubicBezTo>
                  <a:pt x="2382" y="1738"/>
                  <a:pt x="2471" y="1581"/>
                  <a:pt x="2490" y="1413"/>
                </a:cubicBezTo>
                <a:cubicBezTo>
                  <a:pt x="2501" y="1246"/>
                  <a:pt x="2422" y="1069"/>
                  <a:pt x="2274" y="1000"/>
                </a:cubicBezTo>
                <a:cubicBezTo>
                  <a:pt x="2206" y="964"/>
                  <a:pt x="2120" y="940"/>
                  <a:pt x="2040" y="940"/>
                </a:cubicBezTo>
                <a:cubicBezTo>
                  <a:pt x="1945" y="940"/>
                  <a:pt x="1859" y="974"/>
                  <a:pt x="1821" y="1059"/>
                </a:cubicBezTo>
                <a:cubicBezTo>
                  <a:pt x="1880" y="843"/>
                  <a:pt x="1871" y="617"/>
                  <a:pt x="1782" y="420"/>
                </a:cubicBezTo>
                <a:cubicBezTo>
                  <a:pt x="1694" y="223"/>
                  <a:pt x="1516" y="65"/>
                  <a:pt x="1300" y="16"/>
                </a:cubicBezTo>
                <a:cubicBezTo>
                  <a:pt x="1257" y="6"/>
                  <a:pt x="1211" y="1"/>
                  <a:pt x="1166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19"/>
          <p:cNvSpPr/>
          <p:nvPr/>
        </p:nvSpPr>
        <p:spPr>
          <a:xfrm flipH="1">
            <a:off x="302733" y="2285822"/>
            <a:ext cx="83825" cy="426439"/>
          </a:xfrm>
          <a:custGeom>
            <a:avLst/>
            <a:gdLst/>
            <a:ahLst/>
            <a:cxnLst/>
            <a:rect l="l" t="t" r="r" b="b"/>
            <a:pathLst>
              <a:path w="424" h="2157" extrusionOk="0">
                <a:moveTo>
                  <a:pt x="217" y="1"/>
                </a:moveTo>
                <a:lnTo>
                  <a:pt x="197" y="425"/>
                </a:lnTo>
                <a:lnTo>
                  <a:pt x="0" y="178"/>
                </a:lnTo>
                <a:lnTo>
                  <a:pt x="0" y="228"/>
                </a:lnTo>
                <a:lnTo>
                  <a:pt x="188" y="543"/>
                </a:lnTo>
                <a:lnTo>
                  <a:pt x="168" y="838"/>
                </a:lnTo>
                <a:lnTo>
                  <a:pt x="50" y="739"/>
                </a:lnTo>
                <a:lnTo>
                  <a:pt x="50" y="739"/>
                </a:lnTo>
                <a:lnTo>
                  <a:pt x="70" y="798"/>
                </a:lnTo>
                <a:lnTo>
                  <a:pt x="168" y="917"/>
                </a:lnTo>
                <a:lnTo>
                  <a:pt x="99" y="2157"/>
                </a:lnTo>
                <a:lnTo>
                  <a:pt x="286" y="2107"/>
                </a:lnTo>
                <a:lnTo>
                  <a:pt x="276" y="749"/>
                </a:lnTo>
                <a:lnTo>
                  <a:pt x="424" y="365"/>
                </a:lnTo>
                <a:lnTo>
                  <a:pt x="424" y="306"/>
                </a:lnTo>
                <a:lnTo>
                  <a:pt x="276" y="631"/>
                </a:lnTo>
                <a:lnTo>
                  <a:pt x="276" y="80"/>
                </a:lnTo>
                <a:lnTo>
                  <a:pt x="21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19"/>
          <p:cNvSpPr/>
          <p:nvPr/>
        </p:nvSpPr>
        <p:spPr>
          <a:xfrm flipH="1">
            <a:off x="898008" y="1939254"/>
            <a:ext cx="428218" cy="511054"/>
          </a:xfrm>
          <a:custGeom>
            <a:avLst/>
            <a:gdLst/>
            <a:ahLst/>
            <a:cxnLst/>
            <a:rect l="l" t="t" r="r" b="b"/>
            <a:pathLst>
              <a:path w="2166" h="2585" extrusionOk="0">
                <a:moveTo>
                  <a:pt x="993" y="1"/>
                </a:moveTo>
                <a:cubicBezTo>
                  <a:pt x="846" y="1"/>
                  <a:pt x="697" y="62"/>
                  <a:pt x="611" y="179"/>
                </a:cubicBezTo>
                <a:cubicBezTo>
                  <a:pt x="561" y="249"/>
                  <a:pt x="473" y="406"/>
                  <a:pt x="453" y="583"/>
                </a:cubicBezTo>
                <a:cubicBezTo>
                  <a:pt x="443" y="701"/>
                  <a:pt x="463" y="819"/>
                  <a:pt x="532" y="938"/>
                </a:cubicBezTo>
                <a:cubicBezTo>
                  <a:pt x="515" y="935"/>
                  <a:pt x="498" y="934"/>
                  <a:pt x="481" y="934"/>
                </a:cubicBezTo>
                <a:cubicBezTo>
                  <a:pt x="345" y="934"/>
                  <a:pt x="201" y="1002"/>
                  <a:pt x="158" y="1124"/>
                </a:cubicBezTo>
                <a:cubicBezTo>
                  <a:pt x="128" y="1213"/>
                  <a:pt x="158" y="1312"/>
                  <a:pt x="207" y="1371"/>
                </a:cubicBezTo>
                <a:cubicBezTo>
                  <a:pt x="260" y="1432"/>
                  <a:pt x="338" y="1511"/>
                  <a:pt x="417" y="1511"/>
                </a:cubicBezTo>
                <a:cubicBezTo>
                  <a:pt x="426" y="1511"/>
                  <a:pt x="434" y="1510"/>
                  <a:pt x="443" y="1508"/>
                </a:cubicBezTo>
                <a:lnTo>
                  <a:pt x="443" y="1508"/>
                </a:lnTo>
                <a:cubicBezTo>
                  <a:pt x="335" y="1537"/>
                  <a:pt x="217" y="1577"/>
                  <a:pt x="138" y="1656"/>
                </a:cubicBezTo>
                <a:cubicBezTo>
                  <a:pt x="49" y="1734"/>
                  <a:pt x="0" y="1852"/>
                  <a:pt x="20" y="1961"/>
                </a:cubicBezTo>
                <a:cubicBezTo>
                  <a:pt x="30" y="2079"/>
                  <a:pt x="108" y="2178"/>
                  <a:pt x="197" y="2246"/>
                </a:cubicBezTo>
                <a:cubicBezTo>
                  <a:pt x="413" y="2444"/>
                  <a:pt x="842" y="2584"/>
                  <a:pt x="1245" y="2584"/>
                </a:cubicBezTo>
                <a:cubicBezTo>
                  <a:pt x="1283" y="2584"/>
                  <a:pt x="1321" y="2583"/>
                  <a:pt x="1359" y="2581"/>
                </a:cubicBezTo>
                <a:cubicBezTo>
                  <a:pt x="1683" y="2561"/>
                  <a:pt x="1978" y="2443"/>
                  <a:pt x="2096" y="2167"/>
                </a:cubicBezTo>
                <a:cubicBezTo>
                  <a:pt x="2126" y="2108"/>
                  <a:pt x="2146" y="2040"/>
                  <a:pt x="2155" y="1970"/>
                </a:cubicBezTo>
                <a:cubicBezTo>
                  <a:pt x="2165" y="1882"/>
                  <a:pt x="2146" y="1784"/>
                  <a:pt x="2106" y="1705"/>
                </a:cubicBezTo>
                <a:cubicBezTo>
                  <a:pt x="2067" y="1626"/>
                  <a:pt x="2008" y="1577"/>
                  <a:pt x="1919" y="1577"/>
                </a:cubicBezTo>
                <a:cubicBezTo>
                  <a:pt x="2017" y="1478"/>
                  <a:pt x="2096" y="1351"/>
                  <a:pt x="2106" y="1203"/>
                </a:cubicBezTo>
                <a:cubicBezTo>
                  <a:pt x="2116" y="1065"/>
                  <a:pt x="2047" y="918"/>
                  <a:pt x="1929" y="849"/>
                </a:cubicBezTo>
                <a:cubicBezTo>
                  <a:pt x="1870" y="821"/>
                  <a:pt x="1797" y="803"/>
                  <a:pt x="1729" y="803"/>
                </a:cubicBezTo>
                <a:cubicBezTo>
                  <a:pt x="1649" y="803"/>
                  <a:pt x="1577" y="829"/>
                  <a:pt x="1545" y="898"/>
                </a:cubicBezTo>
                <a:cubicBezTo>
                  <a:pt x="1595" y="721"/>
                  <a:pt x="1584" y="524"/>
                  <a:pt x="1506" y="357"/>
                </a:cubicBezTo>
                <a:cubicBezTo>
                  <a:pt x="1427" y="190"/>
                  <a:pt x="1280" y="52"/>
                  <a:pt x="1103" y="13"/>
                </a:cubicBezTo>
                <a:cubicBezTo>
                  <a:pt x="1067" y="5"/>
                  <a:pt x="1030" y="1"/>
                  <a:pt x="993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19"/>
          <p:cNvSpPr/>
          <p:nvPr/>
        </p:nvSpPr>
        <p:spPr>
          <a:xfrm flipH="1">
            <a:off x="1065262" y="2253004"/>
            <a:ext cx="72358" cy="361989"/>
          </a:xfrm>
          <a:custGeom>
            <a:avLst/>
            <a:gdLst/>
            <a:ahLst/>
            <a:cxnLst/>
            <a:rect l="l" t="t" r="r" b="b"/>
            <a:pathLst>
              <a:path w="366" h="1831" extrusionOk="0">
                <a:moveTo>
                  <a:pt x="188" y="0"/>
                </a:moveTo>
                <a:lnTo>
                  <a:pt x="168" y="364"/>
                </a:lnTo>
                <a:lnTo>
                  <a:pt x="1" y="147"/>
                </a:lnTo>
                <a:lnTo>
                  <a:pt x="1" y="197"/>
                </a:lnTo>
                <a:lnTo>
                  <a:pt x="168" y="462"/>
                </a:lnTo>
                <a:lnTo>
                  <a:pt x="149" y="709"/>
                </a:lnTo>
                <a:lnTo>
                  <a:pt x="50" y="630"/>
                </a:lnTo>
                <a:lnTo>
                  <a:pt x="50" y="630"/>
                </a:lnTo>
                <a:lnTo>
                  <a:pt x="60" y="679"/>
                </a:lnTo>
                <a:lnTo>
                  <a:pt x="149" y="777"/>
                </a:lnTo>
                <a:lnTo>
                  <a:pt x="90" y="1830"/>
                </a:lnTo>
                <a:lnTo>
                  <a:pt x="247" y="1791"/>
                </a:lnTo>
                <a:lnTo>
                  <a:pt x="237" y="630"/>
                </a:lnTo>
                <a:lnTo>
                  <a:pt x="365" y="315"/>
                </a:lnTo>
                <a:lnTo>
                  <a:pt x="365" y="265"/>
                </a:lnTo>
                <a:lnTo>
                  <a:pt x="237" y="531"/>
                </a:lnTo>
                <a:lnTo>
                  <a:pt x="237" y="69"/>
                </a:lnTo>
                <a:lnTo>
                  <a:pt x="188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19"/>
          <p:cNvSpPr/>
          <p:nvPr/>
        </p:nvSpPr>
        <p:spPr>
          <a:xfrm flipH="1">
            <a:off x="1691773" y="1962385"/>
            <a:ext cx="350522" cy="419915"/>
          </a:xfrm>
          <a:custGeom>
            <a:avLst/>
            <a:gdLst/>
            <a:ahLst/>
            <a:cxnLst/>
            <a:rect l="l" t="t" r="r" b="b"/>
            <a:pathLst>
              <a:path w="1773" h="2124" extrusionOk="0">
                <a:moveTo>
                  <a:pt x="803" y="0"/>
                </a:moveTo>
                <a:cubicBezTo>
                  <a:pt x="686" y="0"/>
                  <a:pt x="571" y="50"/>
                  <a:pt x="502" y="141"/>
                </a:cubicBezTo>
                <a:cubicBezTo>
                  <a:pt x="463" y="200"/>
                  <a:pt x="384" y="329"/>
                  <a:pt x="375" y="476"/>
                </a:cubicBezTo>
                <a:cubicBezTo>
                  <a:pt x="365" y="574"/>
                  <a:pt x="375" y="673"/>
                  <a:pt x="434" y="771"/>
                </a:cubicBezTo>
                <a:cubicBezTo>
                  <a:pt x="424" y="770"/>
                  <a:pt x="415" y="770"/>
                  <a:pt x="405" y="770"/>
                </a:cubicBezTo>
                <a:cubicBezTo>
                  <a:pt x="293" y="770"/>
                  <a:pt x="165" y="820"/>
                  <a:pt x="129" y="928"/>
                </a:cubicBezTo>
                <a:cubicBezTo>
                  <a:pt x="109" y="998"/>
                  <a:pt x="119" y="1076"/>
                  <a:pt x="168" y="1125"/>
                </a:cubicBezTo>
                <a:cubicBezTo>
                  <a:pt x="214" y="1180"/>
                  <a:pt x="277" y="1244"/>
                  <a:pt x="349" y="1244"/>
                </a:cubicBezTo>
                <a:cubicBezTo>
                  <a:pt x="354" y="1244"/>
                  <a:pt x="359" y="1244"/>
                  <a:pt x="365" y="1243"/>
                </a:cubicBezTo>
                <a:lnTo>
                  <a:pt x="365" y="1243"/>
                </a:lnTo>
                <a:cubicBezTo>
                  <a:pt x="266" y="1263"/>
                  <a:pt x="178" y="1293"/>
                  <a:pt x="109" y="1361"/>
                </a:cubicBezTo>
                <a:cubicBezTo>
                  <a:pt x="40" y="1420"/>
                  <a:pt x="1" y="1519"/>
                  <a:pt x="10" y="1617"/>
                </a:cubicBezTo>
                <a:cubicBezTo>
                  <a:pt x="21" y="1706"/>
                  <a:pt x="89" y="1785"/>
                  <a:pt x="158" y="1853"/>
                </a:cubicBezTo>
                <a:cubicBezTo>
                  <a:pt x="336" y="2005"/>
                  <a:pt x="683" y="2124"/>
                  <a:pt x="1009" y="2124"/>
                </a:cubicBezTo>
                <a:cubicBezTo>
                  <a:pt x="1044" y="2124"/>
                  <a:pt x="1078" y="2122"/>
                  <a:pt x="1113" y="2120"/>
                </a:cubicBezTo>
                <a:cubicBezTo>
                  <a:pt x="1388" y="2109"/>
                  <a:pt x="1624" y="2001"/>
                  <a:pt x="1723" y="1785"/>
                </a:cubicBezTo>
                <a:cubicBezTo>
                  <a:pt x="1742" y="1735"/>
                  <a:pt x="1762" y="1676"/>
                  <a:pt x="1762" y="1617"/>
                </a:cubicBezTo>
                <a:cubicBezTo>
                  <a:pt x="1772" y="1549"/>
                  <a:pt x="1762" y="1470"/>
                  <a:pt x="1733" y="1401"/>
                </a:cubicBezTo>
                <a:cubicBezTo>
                  <a:pt x="1694" y="1342"/>
                  <a:pt x="1644" y="1293"/>
                  <a:pt x="1576" y="1293"/>
                </a:cubicBezTo>
                <a:cubicBezTo>
                  <a:pt x="1654" y="1214"/>
                  <a:pt x="1723" y="1106"/>
                  <a:pt x="1733" y="987"/>
                </a:cubicBezTo>
                <a:cubicBezTo>
                  <a:pt x="1742" y="869"/>
                  <a:pt x="1683" y="751"/>
                  <a:pt x="1585" y="692"/>
                </a:cubicBezTo>
                <a:cubicBezTo>
                  <a:pt x="1538" y="671"/>
                  <a:pt x="1482" y="657"/>
                  <a:pt x="1429" y="657"/>
                </a:cubicBezTo>
                <a:cubicBezTo>
                  <a:pt x="1360" y="657"/>
                  <a:pt x="1298" y="680"/>
                  <a:pt x="1270" y="742"/>
                </a:cubicBezTo>
                <a:cubicBezTo>
                  <a:pt x="1309" y="594"/>
                  <a:pt x="1300" y="436"/>
                  <a:pt x="1241" y="299"/>
                </a:cubicBezTo>
                <a:cubicBezTo>
                  <a:pt x="1172" y="161"/>
                  <a:pt x="1054" y="43"/>
                  <a:pt x="906" y="14"/>
                </a:cubicBezTo>
                <a:cubicBezTo>
                  <a:pt x="872" y="5"/>
                  <a:pt x="838" y="0"/>
                  <a:pt x="803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19"/>
          <p:cNvSpPr/>
          <p:nvPr/>
        </p:nvSpPr>
        <p:spPr>
          <a:xfrm flipH="1">
            <a:off x="1827989" y="2219790"/>
            <a:ext cx="58519" cy="297934"/>
          </a:xfrm>
          <a:custGeom>
            <a:avLst/>
            <a:gdLst/>
            <a:ahLst/>
            <a:cxnLst/>
            <a:rect l="l" t="t" r="r" b="b"/>
            <a:pathLst>
              <a:path w="296" h="1507" extrusionOk="0">
                <a:moveTo>
                  <a:pt x="147" y="0"/>
                </a:moveTo>
                <a:lnTo>
                  <a:pt x="138" y="296"/>
                </a:lnTo>
                <a:lnTo>
                  <a:pt x="0" y="129"/>
                </a:lnTo>
                <a:lnTo>
                  <a:pt x="0" y="158"/>
                </a:lnTo>
                <a:lnTo>
                  <a:pt x="128" y="374"/>
                </a:lnTo>
                <a:lnTo>
                  <a:pt x="118" y="581"/>
                </a:lnTo>
                <a:lnTo>
                  <a:pt x="29" y="512"/>
                </a:lnTo>
                <a:lnTo>
                  <a:pt x="49" y="562"/>
                </a:lnTo>
                <a:lnTo>
                  <a:pt x="118" y="640"/>
                </a:lnTo>
                <a:lnTo>
                  <a:pt x="69" y="1506"/>
                </a:lnTo>
                <a:lnTo>
                  <a:pt x="197" y="1477"/>
                </a:lnTo>
                <a:lnTo>
                  <a:pt x="187" y="522"/>
                </a:lnTo>
                <a:lnTo>
                  <a:pt x="295" y="256"/>
                </a:lnTo>
                <a:lnTo>
                  <a:pt x="295" y="217"/>
                </a:lnTo>
                <a:lnTo>
                  <a:pt x="187" y="444"/>
                </a:lnTo>
                <a:lnTo>
                  <a:pt x="187" y="59"/>
                </a:lnTo>
                <a:lnTo>
                  <a:pt x="147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19"/>
          <p:cNvSpPr/>
          <p:nvPr/>
        </p:nvSpPr>
        <p:spPr>
          <a:xfrm flipH="1">
            <a:off x="2483760" y="1984527"/>
            <a:ext cx="276385" cy="329368"/>
          </a:xfrm>
          <a:custGeom>
            <a:avLst/>
            <a:gdLst/>
            <a:ahLst/>
            <a:cxnLst/>
            <a:rect l="l" t="t" r="r" b="b"/>
            <a:pathLst>
              <a:path w="1398" h="1666" extrusionOk="0">
                <a:moveTo>
                  <a:pt x="642" y="0"/>
                </a:moveTo>
                <a:cubicBezTo>
                  <a:pt x="548" y="0"/>
                  <a:pt x="456" y="41"/>
                  <a:pt x="394" y="118"/>
                </a:cubicBezTo>
                <a:cubicBezTo>
                  <a:pt x="365" y="157"/>
                  <a:pt x="306" y="256"/>
                  <a:pt x="296" y="374"/>
                </a:cubicBezTo>
                <a:cubicBezTo>
                  <a:pt x="286" y="453"/>
                  <a:pt x="296" y="531"/>
                  <a:pt x="345" y="610"/>
                </a:cubicBezTo>
                <a:cubicBezTo>
                  <a:pt x="335" y="609"/>
                  <a:pt x="325" y="609"/>
                  <a:pt x="314" y="609"/>
                </a:cubicBezTo>
                <a:cubicBezTo>
                  <a:pt x="225" y="609"/>
                  <a:pt x="135" y="648"/>
                  <a:pt x="109" y="728"/>
                </a:cubicBezTo>
                <a:cubicBezTo>
                  <a:pt x="89" y="777"/>
                  <a:pt x="99" y="846"/>
                  <a:pt x="138" y="886"/>
                </a:cubicBezTo>
                <a:cubicBezTo>
                  <a:pt x="174" y="922"/>
                  <a:pt x="227" y="975"/>
                  <a:pt x="274" y="975"/>
                </a:cubicBezTo>
                <a:cubicBezTo>
                  <a:pt x="278" y="975"/>
                  <a:pt x="282" y="975"/>
                  <a:pt x="286" y="974"/>
                </a:cubicBezTo>
                <a:lnTo>
                  <a:pt x="286" y="974"/>
                </a:lnTo>
                <a:cubicBezTo>
                  <a:pt x="217" y="994"/>
                  <a:pt x="148" y="1023"/>
                  <a:pt x="89" y="1072"/>
                </a:cubicBezTo>
                <a:cubicBezTo>
                  <a:pt x="40" y="1122"/>
                  <a:pt x="0" y="1190"/>
                  <a:pt x="11" y="1269"/>
                </a:cubicBezTo>
                <a:cubicBezTo>
                  <a:pt x="20" y="1338"/>
                  <a:pt x="70" y="1407"/>
                  <a:pt x="129" y="1456"/>
                </a:cubicBezTo>
                <a:cubicBezTo>
                  <a:pt x="271" y="1581"/>
                  <a:pt x="543" y="1665"/>
                  <a:pt x="798" y="1665"/>
                </a:cubicBezTo>
                <a:cubicBezTo>
                  <a:pt x="825" y="1665"/>
                  <a:pt x="851" y="1665"/>
                  <a:pt x="877" y="1663"/>
                </a:cubicBezTo>
                <a:cubicBezTo>
                  <a:pt x="1093" y="1653"/>
                  <a:pt x="1280" y="1575"/>
                  <a:pt x="1358" y="1397"/>
                </a:cubicBezTo>
                <a:cubicBezTo>
                  <a:pt x="1378" y="1358"/>
                  <a:pt x="1388" y="1319"/>
                  <a:pt x="1388" y="1269"/>
                </a:cubicBezTo>
                <a:cubicBezTo>
                  <a:pt x="1398" y="1210"/>
                  <a:pt x="1388" y="1151"/>
                  <a:pt x="1358" y="1102"/>
                </a:cubicBezTo>
                <a:cubicBezTo>
                  <a:pt x="1339" y="1053"/>
                  <a:pt x="1299" y="1013"/>
                  <a:pt x="1240" y="1013"/>
                </a:cubicBezTo>
                <a:cubicBezTo>
                  <a:pt x="1310" y="954"/>
                  <a:pt x="1358" y="866"/>
                  <a:pt x="1369" y="777"/>
                </a:cubicBezTo>
                <a:cubicBezTo>
                  <a:pt x="1369" y="689"/>
                  <a:pt x="1329" y="590"/>
                  <a:pt x="1250" y="551"/>
                </a:cubicBezTo>
                <a:cubicBezTo>
                  <a:pt x="1210" y="533"/>
                  <a:pt x="1161" y="521"/>
                  <a:pt x="1117" y="521"/>
                </a:cubicBezTo>
                <a:cubicBezTo>
                  <a:pt x="1065" y="521"/>
                  <a:pt x="1020" y="538"/>
                  <a:pt x="1004" y="580"/>
                </a:cubicBezTo>
                <a:cubicBezTo>
                  <a:pt x="1034" y="462"/>
                  <a:pt x="1024" y="344"/>
                  <a:pt x="975" y="236"/>
                </a:cubicBezTo>
                <a:cubicBezTo>
                  <a:pt x="925" y="128"/>
                  <a:pt x="827" y="39"/>
                  <a:pt x="719" y="9"/>
                </a:cubicBezTo>
                <a:cubicBezTo>
                  <a:pt x="694" y="3"/>
                  <a:pt x="668" y="0"/>
                  <a:pt x="642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19"/>
          <p:cNvSpPr/>
          <p:nvPr/>
        </p:nvSpPr>
        <p:spPr>
          <a:xfrm flipH="1">
            <a:off x="2590715" y="2186775"/>
            <a:ext cx="46855" cy="233681"/>
          </a:xfrm>
          <a:custGeom>
            <a:avLst/>
            <a:gdLst/>
            <a:ahLst/>
            <a:cxnLst/>
            <a:rect l="l" t="t" r="r" b="b"/>
            <a:pathLst>
              <a:path w="237" h="1182" extrusionOk="0">
                <a:moveTo>
                  <a:pt x="119" y="0"/>
                </a:moveTo>
                <a:lnTo>
                  <a:pt x="109" y="237"/>
                </a:lnTo>
                <a:lnTo>
                  <a:pt x="1" y="99"/>
                </a:lnTo>
                <a:lnTo>
                  <a:pt x="1" y="128"/>
                </a:lnTo>
                <a:lnTo>
                  <a:pt x="109" y="296"/>
                </a:lnTo>
                <a:lnTo>
                  <a:pt x="99" y="463"/>
                </a:lnTo>
                <a:lnTo>
                  <a:pt x="30" y="404"/>
                </a:lnTo>
                <a:lnTo>
                  <a:pt x="40" y="433"/>
                </a:lnTo>
                <a:lnTo>
                  <a:pt x="89" y="502"/>
                </a:lnTo>
                <a:lnTo>
                  <a:pt x="60" y="1181"/>
                </a:lnTo>
                <a:lnTo>
                  <a:pt x="158" y="1162"/>
                </a:lnTo>
                <a:lnTo>
                  <a:pt x="158" y="414"/>
                </a:lnTo>
                <a:lnTo>
                  <a:pt x="237" y="207"/>
                </a:lnTo>
                <a:lnTo>
                  <a:pt x="237" y="167"/>
                </a:lnTo>
                <a:lnTo>
                  <a:pt x="158" y="345"/>
                </a:lnTo>
                <a:lnTo>
                  <a:pt x="148" y="40"/>
                </a:lnTo>
                <a:lnTo>
                  <a:pt x="119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19"/>
          <p:cNvSpPr/>
          <p:nvPr/>
        </p:nvSpPr>
        <p:spPr>
          <a:xfrm flipH="1">
            <a:off x="298779" y="1894916"/>
            <a:ext cx="375828" cy="127912"/>
          </a:xfrm>
          <a:custGeom>
            <a:avLst/>
            <a:gdLst/>
            <a:ahLst/>
            <a:cxnLst/>
            <a:rect l="l" t="t" r="r" b="b"/>
            <a:pathLst>
              <a:path w="1901" h="647" extrusionOk="0">
                <a:moveTo>
                  <a:pt x="926" y="0"/>
                </a:moveTo>
                <a:cubicBezTo>
                  <a:pt x="867" y="0"/>
                  <a:pt x="803" y="20"/>
                  <a:pt x="739" y="66"/>
                </a:cubicBezTo>
                <a:cubicBezTo>
                  <a:pt x="661" y="174"/>
                  <a:pt x="650" y="272"/>
                  <a:pt x="690" y="361"/>
                </a:cubicBezTo>
                <a:cubicBezTo>
                  <a:pt x="601" y="361"/>
                  <a:pt x="523" y="410"/>
                  <a:pt x="473" y="480"/>
                </a:cubicBezTo>
                <a:cubicBezTo>
                  <a:pt x="424" y="410"/>
                  <a:pt x="346" y="361"/>
                  <a:pt x="257" y="361"/>
                </a:cubicBezTo>
                <a:cubicBezTo>
                  <a:pt x="119" y="361"/>
                  <a:pt x="1" y="480"/>
                  <a:pt x="1" y="627"/>
                </a:cubicBezTo>
                <a:lnTo>
                  <a:pt x="1" y="646"/>
                </a:lnTo>
                <a:lnTo>
                  <a:pt x="1890" y="646"/>
                </a:lnTo>
                <a:cubicBezTo>
                  <a:pt x="1890" y="637"/>
                  <a:pt x="1900" y="627"/>
                  <a:pt x="1900" y="617"/>
                </a:cubicBezTo>
                <a:cubicBezTo>
                  <a:pt x="1900" y="469"/>
                  <a:pt x="1782" y="361"/>
                  <a:pt x="1634" y="361"/>
                </a:cubicBezTo>
                <a:cubicBezTo>
                  <a:pt x="1566" y="361"/>
                  <a:pt x="1497" y="391"/>
                  <a:pt x="1457" y="430"/>
                </a:cubicBezTo>
                <a:cubicBezTo>
                  <a:pt x="1398" y="342"/>
                  <a:pt x="1300" y="272"/>
                  <a:pt x="1182" y="263"/>
                </a:cubicBezTo>
                <a:cubicBezTo>
                  <a:pt x="1182" y="117"/>
                  <a:pt x="1069" y="0"/>
                  <a:pt x="9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19"/>
          <p:cNvSpPr/>
          <p:nvPr/>
        </p:nvSpPr>
        <p:spPr>
          <a:xfrm flipH="1">
            <a:off x="2915734" y="1923978"/>
            <a:ext cx="375432" cy="128110"/>
          </a:xfrm>
          <a:custGeom>
            <a:avLst/>
            <a:gdLst/>
            <a:ahLst/>
            <a:cxnLst/>
            <a:rect l="l" t="t" r="r" b="b"/>
            <a:pathLst>
              <a:path w="1899" h="648" extrusionOk="0">
                <a:moveTo>
                  <a:pt x="973" y="0"/>
                </a:moveTo>
                <a:cubicBezTo>
                  <a:pt x="827" y="0"/>
                  <a:pt x="709" y="117"/>
                  <a:pt x="709" y="263"/>
                </a:cubicBezTo>
                <a:cubicBezTo>
                  <a:pt x="600" y="273"/>
                  <a:pt x="502" y="342"/>
                  <a:pt x="443" y="431"/>
                </a:cubicBezTo>
                <a:cubicBezTo>
                  <a:pt x="394" y="392"/>
                  <a:pt x="335" y="362"/>
                  <a:pt x="265" y="362"/>
                </a:cubicBezTo>
                <a:cubicBezTo>
                  <a:pt x="118" y="362"/>
                  <a:pt x="0" y="470"/>
                  <a:pt x="0" y="618"/>
                </a:cubicBezTo>
                <a:lnTo>
                  <a:pt x="0" y="647"/>
                </a:lnTo>
                <a:lnTo>
                  <a:pt x="1899" y="647"/>
                </a:lnTo>
                <a:lnTo>
                  <a:pt x="1899" y="628"/>
                </a:lnTo>
                <a:cubicBezTo>
                  <a:pt x="1899" y="480"/>
                  <a:pt x="1781" y="362"/>
                  <a:pt x="1643" y="362"/>
                </a:cubicBezTo>
                <a:cubicBezTo>
                  <a:pt x="1555" y="362"/>
                  <a:pt x="1476" y="411"/>
                  <a:pt x="1427" y="480"/>
                </a:cubicBezTo>
                <a:cubicBezTo>
                  <a:pt x="1378" y="411"/>
                  <a:pt x="1299" y="362"/>
                  <a:pt x="1210" y="362"/>
                </a:cubicBezTo>
                <a:cubicBezTo>
                  <a:pt x="1250" y="273"/>
                  <a:pt x="1240" y="175"/>
                  <a:pt x="1161" y="66"/>
                </a:cubicBezTo>
                <a:cubicBezTo>
                  <a:pt x="1098" y="20"/>
                  <a:pt x="1033" y="0"/>
                  <a:pt x="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19"/>
          <p:cNvSpPr/>
          <p:nvPr/>
        </p:nvSpPr>
        <p:spPr>
          <a:xfrm flipH="1">
            <a:off x="3275548" y="2006670"/>
            <a:ext cx="200665" cy="240799"/>
          </a:xfrm>
          <a:custGeom>
            <a:avLst/>
            <a:gdLst/>
            <a:ahLst/>
            <a:cxnLst/>
            <a:rect l="l" t="t" r="r" b="b"/>
            <a:pathLst>
              <a:path w="1015" h="1218" extrusionOk="0">
                <a:moveTo>
                  <a:pt x="462" y="0"/>
                </a:moveTo>
                <a:cubicBezTo>
                  <a:pt x="395" y="0"/>
                  <a:pt x="325" y="30"/>
                  <a:pt x="287" y="85"/>
                </a:cubicBezTo>
                <a:cubicBezTo>
                  <a:pt x="267" y="114"/>
                  <a:pt x="217" y="193"/>
                  <a:pt x="217" y="271"/>
                </a:cubicBezTo>
                <a:cubicBezTo>
                  <a:pt x="208" y="330"/>
                  <a:pt x="217" y="390"/>
                  <a:pt x="247" y="439"/>
                </a:cubicBezTo>
                <a:cubicBezTo>
                  <a:pt x="178" y="439"/>
                  <a:pt x="99" y="468"/>
                  <a:pt x="80" y="527"/>
                </a:cubicBezTo>
                <a:cubicBezTo>
                  <a:pt x="60" y="567"/>
                  <a:pt x="70" y="616"/>
                  <a:pt x="99" y="645"/>
                </a:cubicBezTo>
                <a:cubicBezTo>
                  <a:pt x="129" y="675"/>
                  <a:pt x="169" y="715"/>
                  <a:pt x="208" y="715"/>
                </a:cubicBezTo>
                <a:cubicBezTo>
                  <a:pt x="158" y="724"/>
                  <a:pt x="109" y="744"/>
                  <a:pt x="70" y="774"/>
                </a:cubicBezTo>
                <a:cubicBezTo>
                  <a:pt x="31" y="813"/>
                  <a:pt x="1" y="872"/>
                  <a:pt x="11" y="921"/>
                </a:cubicBezTo>
                <a:cubicBezTo>
                  <a:pt x="20" y="980"/>
                  <a:pt x="50" y="1019"/>
                  <a:pt x="90" y="1059"/>
                </a:cubicBezTo>
                <a:cubicBezTo>
                  <a:pt x="191" y="1151"/>
                  <a:pt x="403" y="1217"/>
                  <a:pt x="591" y="1217"/>
                </a:cubicBezTo>
                <a:cubicBezTo>
                  <a:pt x="605" y="1217"/>
                  <a:pt x="618" y="1217"/>
                  <a:pt x="631" y="1216"/>
                </a:cubicBezTo>
                <a:cubicBezTo>
                  <a:pt x="788" y="1207"/>
                  <a:pt x="926" y="1148"/>
                  <a:pt x="985" y="1019"/>
                </a:cubicBezTo>
                <a:cubicBezTo>
                  <a:pt x="995" y="990"/>
                  <a:pt x="1005" y="960"/>
                  <a:pt x="1005" y="921"/>
                </a:cubicBezTo>
                <a:cubicBezTo>
                  <a:pt x="1015" y="882"/>
                  <a:pt x="1005" y="842"/>
                  <a:pt x="985" y="803"/>
                </a:cubicBezTo>
                <a:cubicBezTo>
                  <a:pt x="965" y="763"/>
                  <a:pt x="936" y="744"/>
                  <a:pt x="897" y="734"/>
                </a:cubicBezTo>
                <a:cubicBezTo>
                  <a:pt x="946" y="695"/>
                  <a:pt x="985" y="636"/>
                  <a:pt x="985" y="567"/>
                </a:cubicBezTo>
                <a:cubicBezTo>
                  <a:pt x="995" y="498"/>
                  <a:pt x="956" y="429"/>
                  <a:pt x="897" y="400"/>
                </a:cubicBezTo>
                <a:cubicBezTo>
                  <a:pt x="870" y="386"/>
                  <a:pt x="838" y="377"/>
                  <a:pt x="808" y="377"/>
                </a:cubicBezTo>
                <a:cubicBezTo>
                  <a:pt x="772" y="377"/>
                  <a:pt x="740" y="391"/>
                  <a:pt x="729" y="429"/>
                </a:cubicBezTo>
                <a:cubicBezTo>
                  <a:pt x="749" y="341"/>
                  <a:pt x="739" y="252"/>
                  <a:pt x="709" y="173"/>
                </a:cubicBezTo>
                <a:cubicBezTo>
                  <a:pt x="670" y="94"/>
                  <a:pt x="602" y="26"/>
                  <a:pt x="513" y="6"/>
                </a:cubicBezTo>
                <a:cubicBezTo>
                  <a:pt x="496" y="2"/>
                  <a:pt x="479" y="0"/>
                  <a:pt x="462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19"/>
          <p:cNvSpPr/>
          <p:nvPr/>
        </p:nvSpPr>
        <p:spPr>
          <a:xfrm flipH="1">
            <a:off x="3353244" y="2153561"/>
            <a:ext cx="35191" cy="169627"/>
          </a:xfrm>
          <a:custGeom>
            <a:avLst/>
            <a:gdLst/>
            <a:ahLst/>
            <a:cxnLst/>
            <a:rect l="l" t="t" r="r" b="b"/>
            <a:pathLst>
              <a:path w="178" h="858" extrusionOk="0">
                <a:moveTo>
                  <a:pt x="177" y="129"/>
                </a:moveTo>
                <a:lnTo>
                  <a:pt x="167" y="149"/>
                </a:lnTo>
                <a:lnTo>
                  <a:pt x="164" y="157"/>
                </a:lnTo>
                <a:lnTo>
                  <a:pt x="177" y="129"/>
                </a:lnTo>
                <a:close/>
                <a:moveTo>
                  <a:pt x="88" y="1"/>
                </a:moveTo>
                <a:lnTo>
                  <a:pt x="79" y="168"/>
                </a:lnTo>
                <a:lnTo>
                  <a:pt x="9" y="70"/>
                </a:lnTo>
                <a:lnTo>
                  <a:pt x="0" y="90"/>
                </a:lnTo>
                <a:lnTo>
                  <a:pt x="79" y="217"/>
                </a:lnTo>
                <a:lnTo>
                  <a:pt x="79" y="335"/>
                </a:lnTo>
                <a:lnTo>
                  <a:pt x="29" y="296"/>
                </a:lnTo>
                <a:lnTo>
                  <a:pt x="29" y="316"/>
                </a:lnTo>
                <a:lnTo>
                  <a:pt x="69" y="365"/>
                </a:lnTo>
                <a:lnTo>
                  <a:pt x="39" y="857"/>
                </a:lnTo>
                <a:lnTo>
                  <a:pt x="39" y="857"/>
                </a:lnTo>
                <a:lnTo>
                  <a:pt x="118" y="838"/>
                </a:lnTo>
                <a:lnTo>
                  <a:pt x="118" y="296"/>
                </a:lnTo>
                <a:lnTo>
                  <a:pt x="164" y="157"/>
                </a:lnTo>
                <a:lnTo>
                  <a:pt x="118" y="257"/>
                </a:lnTo>
                <a:lnTo>
                  <a:pt x="118" y="31"/>
                </a:lnTo>
                <a:lnTo>
                  <a:pt x="88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19"/>
          <p:cNvSpPr txBox="1">
            <a:spLocks noGrp="1"/>
          </p:cNvSpPr>
          <p:nvPr>
            <p:ph type="title"/>
          </p:nvPr>
        </p:nvSpPr>
        <p:spPr>
          <a:xfrm>
            <a:off x="4382163" y="616500"/>
            <a:ext cx="39351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380" name="Google Shape;3380;p19"/>
          <p:cNvSpPr txBox="1">
            <a:spLocks noGrp="1"/>
          </p:cNvSpPr>
          <p:nvPr>
            <p:ph type="subTitle" idx="1"/>
          </p:nvPr>
        </p:nvSpPr>
        <p:spPr>
          <a:xfrm>
            <a:off x="4401663" y="1897175"/>
            <a:ext cx="3896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81" name="Google Shape;3381;p19"/>
          <p:cNvSpPr txBox="1">
            <a:spLocks noGrp="1"/>
          </p:cNvSpPr>
          <p:nvPr>
            <p:ph type="subTitle" idx="2"/>
          </p:nvPr>
        </p:nvSpPr>
        <p:spPr>
          <a:xfrm>
            <a:off x="4401663" y="2484125"/>
            <a:ext cx="38961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2" name="Google Shape;3382;p19"/>
          <p:cNvSpPr txBox="1"/>
          <p:nvPr/>
        </p:nvSpPr>
        <p:spPr>
          <a:xfrm>
            <a:off x="4606175" y="3725875"/>
            <a:ext cx="376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CRÉDITOS: este modelo de apresentação foi criado pelo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inclui ícones da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 infográficos e imagens da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383" name="Google Shape;3383;p19"/>
          <p:cNvGrpSpPr/>
          <p:nvPr/>
        </p:nvGrpSpPr>
        <p:grpSpPr>
          <a:xfrm>
            <a:off x="-138413" y="288406"/>
            <a:ext cx="9507858" cy="739644"/>
            <a:chOff x="-138413" y="288406"/>
            <a:chExt cx="9507858" cy="739644"/>
          </a:xfrm>
        </p:grpSpPr>
        <p:sp>
          <p:nvSpPr>
            <p:cNvPr id="3384" name="Google Shape;3384;p19"/>
            <p:cNvSpPr/>
            <p:nvPr/>
          </p:nvSpPr>
          <p:spPr>
            <a:xfrm>
              <a:off x="4145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9"/>
            <p:cNvSpPr/>
            <p:nvPr/>
          </p:nvSpPr>
          <p:spPr>
            <a:xfrm>
              <a:off x="-138413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9"/>
            <p:cNvSpPr/>
            <p:nvPr/>
          </p:nvSpPr>
          <p:spPr>
            <a:xfrm flipH="1">
              <a:off x="811923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9"/>
            <p:cNvSpPr/>
            <p:nvPr/>
          </p:nvSpPr>
          <p:spPr>
            <a:xfrm flipH="1">
              <a:off x="832932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8" name="Google Shape;3388;p19"/>
          <p:cNvSpPr/>
          <p:nvPr/>
        </p:nvSpPr>
        <p:spPr>
          <a:xfrm>
            <a:off x="1886500" y="167274"/>
            <a:ext cx="1756166" cy="601627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20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391" name="Google Shape;3391;p20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392" name="Google Shape;3392;p2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20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2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9" name="Google Shape;3559;p20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20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2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3"/>
          <p:cNvSpPr txBox="1">
            <a:spLocks noGrp="1"/>
          </p:cNvSpPr>
          <p:nvPr>
            <p:ph type="title" idx="2" hasCustomPrompt="1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3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73" name="Google Shape;273;p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74" name="Google Shape;274;p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"/>
          <p:cNvSpPr/>
          <p:nvPr/>
        </p:nvSpPr>
        <p:spPr>
          <a:xfrm>
            <a:off x="6773869" y="10695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"/>
          <p:cNvSpPr/>
          <p:nvPr/>
        </p:nvSpPr>
        <p:spPr>
          <a:xfrm>
            <a:off x="230744" y="1867425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"/>
          <p:cNvSpPr/>
          <p:nvPr/>
        </p:nvSpPr>
        <p:spPr>
          <a:xfrm>
            <a:off x="2725025" y="191012"/>
            <a:ext cx="1221927" cy="418599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"/>
          <p:cNvSpPr/>
          <p:nvPr/>
        </p:nvSpPr>
        <p:spPr>
          <a:xfrm>
            <a:off x="7216963" y="2440805"/>
            <a:ext cx="764545" cy="26191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21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21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3589" name="Google Shape;3589;p2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2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2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2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2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2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2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2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2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2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2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2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2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2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2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2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2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2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2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2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2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2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2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2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2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2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2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2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2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2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2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2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2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2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2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2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2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2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2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2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2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2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2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2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2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2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2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2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2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2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2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2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2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2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2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2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2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2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2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2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2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2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2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2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2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2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2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2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2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2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2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2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2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2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2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2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2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2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2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2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2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2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2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21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2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2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2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2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2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2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2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2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2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2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2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2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2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2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2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2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2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2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2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2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2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2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2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2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2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2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2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2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2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2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2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2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2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2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2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2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2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2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2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2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2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2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2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2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2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2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2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2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2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2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2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2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2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2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2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2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2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2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2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2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2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2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2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2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2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2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2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2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2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2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2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2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2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2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2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2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2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2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2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2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2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2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2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21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2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2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2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21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2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21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2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2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21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21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21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21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21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21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21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21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21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21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21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21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2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21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21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21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21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471" name="Google Shape;471;p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472" name="Google Shape;472;p4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473" name="Google Shape;473;p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557" name="Google Shape;557;p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4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5"/>
          <p:cNvSpPr txBox="1">
            <a:spLocks noGrp="1"/>
          </p:cNvSpPr>
          <p:nvPr>
            <p:ph type="subTitle" idx="1"/>
          </p:nvPr>
        </p:nvSpPr>
        <p:spPr>
          <a:xfrm>
            <a:off x="1823800" y="26114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669" name="Google Shape;669;p5"/>
          <p:cNvSpPr txBox="1">
            <a:spLocks noGrp="1"/>
          </p:cNvSpPr>
          <p:nvPr>
            <p:ph type="subTitle" idx="2"/>
          </p:nvPr>
        </p:nvSpPr>
        <p:spPr>
          <a:xfrm>
            <a:off x="1438400" y="3079600"/>
            <a:ext cx="2852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5"/>
          <p:cNvSpPr txBox="1">
            <a:spLocks noGrp="1"/>
          </p:cNvSpPr>
          <p:nvPr>
            <p:ph type="subTitle" idx="3"/>
          </p:nvPr>
        </p:nvSpPr>
        <p:spPr>
          <a:xfrm>
            <a:off x="5238600" y="26114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671" name="Google Shape;671;p5"/>
          <p:cNvSpPr txBox="1">
            <a:spLocks noGrp="1"/>
          </p:cNvSpPr>
          <p:nvPr>
            <p:ph type="subTitle" idx="4"/>
          </p:nvPr>
        </p:nvSpPr>
        <p:spPr>
          <a:xfrm>
            <a:off x="5004950" y="3079600"/>
            <a:ext cx="254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72" name="Google Shape;672;p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673" name="Google Shape;673;p5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674" name="Google Shape;674;p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9" name="Google Shape;749;p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0" name="Google Shape;750;p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57" name="Google Shape;757;p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758" name="Google Shape;758;p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841" name="Google Shape;841;p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5" name="Google Shape;865;p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6" name="Google Shape;866;p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69" name="Google Shape;869;p6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870" name="Google Shape;870;p6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871" name="Google Shape;871;p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6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955" name="Google Shape;955;p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8" name="Google Shape;1038;p6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3" name="Google Shape;10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7"/>
          <p:cNvGrpSpPr/>
          <p:nvPr/>
        </p:nvGrpSpPr>
        <p:grpSpPr>
          <a:xfrm flipH="1">
            <a:off x="1645044" y="4329065"/>
            <a:ext cx="250404" cy="549532"/>
            <a:chOff x="7248623" y="4329065"/>
            <a:chExt cx="250404" cy="549532"/>
          </a:xfrm>
        </p:grpSpPr>
        <p:sp>
          <p:nvSpPr>
            <p:cNvPr id="1065" name="Google Shape;1065;p7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7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1149" name="Google Shape;1149;p7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7"/>
          <p:cNvSpPr/>
          <p:nvPr/>
        </p:nvSpPr>
        <p:spPr>
          <a:xfrm flipH="1"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7"/>
          <p:cNvSpPr/>
          <p:nvPr/>
        </p:nvSpPr>
        <p:spPr>
          <a:xfrm>
            <a:off x="288327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7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7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7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7"/>
          <p:cNvSpPr/>
          <p:nvPr/>
        </p:nvSpPr>
        <p:spPr>
          <a:xfrm>
            <a:off x="4589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7"/>
          <p:cNvSpPr/>
          <p:nvPr/>
        </p:nvSpPr>
        <p:spPr>
          <a:xfrm>
            <a:off x="4631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7"/>
          <p:cNvSpPr/>
          <p:nvPr/>
        </p:nvSpPr>
        <p:spPr>
          <a:xfrm>
            <a:off x="5798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7"/>
          <p:cNvSpPr/>
          <p:nvPr/>
        </p:nvSpPr>
        <p:spPr>
          <a:xfrm>
            <a:off x="8614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7"/>
          <p:cNvSpPr/>
          <p:nvPr/>
        </p:nvSpPr>
        <p:spPr>
          <a:xfrm>
            <a:off x="9696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7"/>
          <p:cNvSpPr/>
          <p:nvPr/>
        </p:nvSpPr>
        <p:spPr>
          <a:xfrm>
            <a:off x="11010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7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7"/>
          <p:cNvSpPr/>
          <p:nvPr/>
        </p:nvSpPr>
        <p:spPr>
          <a:xfrm>
            <a:off x="719998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7"/>
          <p:cNvSpPr/>
          <p:nvPr/>
        </p:nvSpPr>
        <p:spPr>
          <a:xfrm>
            <a:off x="166987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7"/>
          <p:cNvSpPr/>
          <p:nvPr/>
        </p:nvSpPr>
        <p:spPr>
          <a:xfrm flipH="1">
            <a:off x="7761987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7"/>
          <p:cNvSpPr/>
          <p:nvPr/>
        </p:nvSpPr>
        <p:spPr>
          <a:xfrm flipH="1">
            <a:off x="7972072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7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249" name="Google Shape;1249;p7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8"/>
          <p:cNvGrpSpPr/>
          <p:nvPr/>
        </p:nvGrpSpPr>
        <p:grpSpPr>
          <a:xfrm>
            <a:off x="-193600" y="2393950"/>
            <a:ext cx="9508115" cy="5143492"/>
            <a:chOff x="-193600" y="2393950"/>
            <a:chExt cx="9508115" cy="5143492"/>
          </a:xfrm>
        </p:grpSpPr>
        <p:grpSp>
          <p:nvGrpSpPr>
            <p:cNvPr id="1254" name="Google Shape;1254;p8"/>
            <p:cNvGrpSpPr/>
            <p:nvPr/>
          </p:nvGrpSpPr>
          <p:grpSpPr>
            <a:xfrm>
              <a:off x="-193600" y="2393950"/>
              <a:ext cx="9508115" cy="5143492"/>
              <a:chOff x="-193600" y="2012950"/>
              <a:chExt cx="9508115" cy="5143492"/>
            </a:xfrm>
          </p:grpSpPr>
          <p:sp>
            <p:nvSpPr>
              <p:cNvPr id="1255" name="Google Shape;1255;p8"/>
              <p:cNvSpPr/>
              <p:nvPr/>
            </p:nvSpPr>
            <p:spPr>
              <a:xfrm>
                <a:off x="3553540" y="2024637"/>
                <a:ext cx="5627733" cy="1897258"/>
              </a:xfrm>
              <a:custGeom>
                <a:avLst/>
                <a:gdLst/>
                <a:ahLst/>
                <a:cxnLst/>
                <a:rect l="l" t="t" r="r" b="b"/>
                <a:pathLst>
                  <a:path w="27447" h="9253" extrusionOk="0">
                    <a:moveTo>
                      <a:pt x="18741" y="1"/>
                    </a:moveTo>
                    <a:cubicBezTo>
                      <a:pt x="18700" y="1"/>
                      <a:pt x="18660" y="1"/>
                      <a:pt x="18620" y="2"/>
                    </a:cubicBezTo>
                    <a:cubicBezTo>
                      <a:pt x="16583" y="61"/>
                      <a:pt x="14959" y="1764"/>
                      <a:pt x="12991" y="2305"/>
                    </a:cubicBezTo>
                    <a:cubicBezTo>
                      <a:pt x="12381" y="2478"/>
                      <a:pt x="11756" y="2534"/>
                      <a:pt x="11125" y="2534"/>
                    </a:cubicBezTo>
                    <a:cubicBezTo>
                      <a:pt x="9995" y="2534"/>
                      <a:pt x="8842" y="2354"/>
                      <a:pt x="7706" y="2334"/>
                    </a:cubicBezTo>
                    <a:cubicBezTo>
                      <a:pt x="7623" y="2333"/>
                      <a:pt x="7539" y="2332"/>
                      <a:pt x="7456" y="2332"/>
                    </a:cubicBezTo>
                    <a:cubicBezTo>
                      <a:pt x="4794" y="2332"/>
                      <a:pt x="2149" y="3242"/>
                      <a:pt x="50" y="4884"/>
                    </a:cubicBezTo>
                    <a:lnTo>
                      <a:pt x="1" y="8308"/>
                    </a:lnTo>
                    <a:lnTo>
                      <a:pt x="27447" y="9253"/>
                    </a:lnTo>
                    <a:lnTo>
                      <a:pt x="27447" y="1990"/>
                    </a:lnTo>
                    <a:cubicBezTo>
                      <a:pt x="26961" y="2304"/>
                      <a:pt x="26413" y="2433"/>
                      <a:pt x="25845" y="2433"/>
                    </a:cubicBezTo>
                    <a:cubicBezTo>
                      <a:pt x="24881" y="2433"/>
                      <a:pt x="23858" y="2064"/>
                      <a:pt x="22979" y="1606"/>
                    </a:cubicBezTo>
                    <a:cubicBezTo>
                      <a:pt x="21627" y="906"/>
                      <a:pt x="20266" y="1"/>
                      <a:pt x="18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2439752" y="2470810"/>
                <a:ext cx="296693" cy="813609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968" extrusionOk="0">
                    <a:moveTo>
                      <a:pt x="1" y="1"/>
                    </a:moveTo>
                    <a:lnTo>
                      <a:pt x="1" y="3967"/>
                    </a:lnTo>
                    <a:lnTo>
                      <a:pt x="1447" y="3967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3012844" y="2210611"/>
                <a:ext cx="316992" cy="107380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237" extrusionOk="0">
                    <a:moveTo>
                      <a:pt x="1" y="1"/>
                    </a:moveTo>
                    <a:lnTo>
                      <a:pt x="1" y="5236"/>
                    </a:lnTo>
                    <a:lnTo>
                      <a:pt x="1545" y="5236"/>
                    </a:lnTo>
                    <a:lnTo>
                      <a:pt x="15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3259100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3206609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3155964" y="2305341"/>
                <a:ext cx="30551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5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3105728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3053238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3259100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3206609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3155964" y="2408477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3105728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3053238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3259100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3206609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3155964" y="2513254"/>
                <a:ext cx="30551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5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3105728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3053238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3259100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3206609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3155964" y="2616185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3105728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3053238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3259100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7" y="40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3206609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3155964" y="2727318"/>
                <a:ext cx="30551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4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149" y="403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3105728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3053238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3259100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3206609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3155964" y="2830045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3105728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3053238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3259100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3206609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3155964" y="2932976"/>
                <a:ext cx="30551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5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3105728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3053238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3259100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3206609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3155964" y="3037958"/>
                <a:ext cx="30551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3105728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3053238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1897007" y="2345734"/>
                <a:ext cx="547047" cy="93868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4578" extrusionOk="0">
                    <a:moveTo>
                      <a:pt x="0" y="1"/>
                    </a:moveTo>
                    <a:lnTo>
                      <a:pt x="0" y="4577"/>
                    </a:lnTo>
                    <a:lnTo>
                      <a:pt x="2667" y="4577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2389312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2338872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2286381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2235941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2183450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2389312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2338872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2286381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2235941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2183450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2389312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2338872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2286381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2235941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2183450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2389312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2338872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2286381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2235941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183450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29114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078469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028233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1975743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1925097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2129114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2078469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2028233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1975743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1925097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2129114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2078469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2028233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1975743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1925097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2129114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2078469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2028233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1975743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1925097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2387262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2336821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2286381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233890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2183450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2387262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2336821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2286381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2233890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2183450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2387262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8"/>
              <p:cNvSpPr/>
              <p:nvPr/>
            </p:nvSpPr>
            <p:spPr>
              <a:xfrm>
                <a:off x="2336821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8"/>
              <p:cNvSpPr/>
              <p:nvPr/>
            </p:nvSpPr>
            <p:spPr>
              <a:xfrm>
                <a:off x="2286381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8"/>
              <p:cNvSpPr/>
              <p:nvPr/>
            </p:nvSpPr>
            <p:spPr>
              <a:xfrm>
                <a:off x="2233890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8"/>
              <p:cNvSpPr/>
              <p:nvPr/>
            </p:nvSpPr>
            <p:spPr>
              <a:xfrm>
                <a:off x="2183450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8"/>
              <p:cNvSpPr/>
              <p:nvPr/>
            </p:nvSpPr>
            <p:spPr>
              <a:xfrm>
                <a:off x="2387262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8"/>
              <p:cNvSpPr/>
              <p:nvPr/>
            </p:nvSpPr>
            <p:spPr>
              <a:xfrm>
                <a:off x="2336821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8"/>
              <p:cNvSpPr/>
              <p:nvPr/>
            </p:nvSpPr>
            <p:spPr>
              <a:xfrm>
                <a:off x="2286381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8"/>
              <p:cNvSpPr/>
              <p:nvPr/>
            </p:nvSpPr>
            <p:spPr>
              <a:xfrm>
                <a:off x="2233890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2183450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2129114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2076623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2025978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>
                <a:off x="1975743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8"/>
              <p:cNvSpPr/>
              <p:nvPr/>
            </p:nvSpPr>
            <p:spPr>
              <a:xfrm>
                <a:off x="1923252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8"/>
              <p:cNvSpPr/>
              <p:nvPr/>
            </p:nvSpPr>
            <p:spPr>
              <a:xfrm>
                <a:off x="2129114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7" y="23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8"/>
              <p:cNvSpPr/>
              <p:nvPr/>
            </p:nvSpPr>
            <p:spPr>
              <a:xfrm>
                <a:off x="2076623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8"/>
              <p:cNvSpPr/>
              <p:nvPr/>
            </p:nvSpPr>
            <p:spPr>
              <a:xfrm>
                <a:off x="2025978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8"/>
              <p:cNvSpPr/>
              <p:nvPr/>
            </p:nvSpPr>
            <p:spPr>
              <a:xfrm>
                <a:off x="1975743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8"/>
              <p:cNvSpPr/>
              <p:nvPr/>
            </p:nvSpPr>
            <p:spPr>
              <a:xfrm>
                <a:off x="1923252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8"/>
              <p:cNvSpPr/>
              <p:nvPr/>
            </p:nvSpPr>
            <p:spPr>
              <a:xfrm>
                <a:off x="2129114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2076623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2025978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1975743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8"/>
              <p:cNvSpPr/>
              <p:nvPr/>
            </p:nvSpPr>
            <p:spPr>
              <a:xfrm>
                <a:off x="1923252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8"/>
              <p:cNvSpPr/>
              <p:nvPr/>
            </p:nvSpPr>
            <p:spPr>
              <a:xfrm>
                <a:off x="2129114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8"/>
              <p:cNvSpPr/>
              <p:nvPr/>
            </p:nvSpPr>
            <p:spPr>
              <a:xfrm>
                <a:off x="2076623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8"/>
              <p:cNvSpPr/>
              <p:nvPr/>
            </p:nvSpPr>
            <p:spPr>
              <a:xfrm>
                <a:off x="2025978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8"/>
              <p:cNvSpPr/>
              <p:nvPr/>
            </p:nvSpPr>
            <p:spPr>
              <a:xfrm>
                <a:off x="1975743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1923252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2387262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2334976" y="2969473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8"/>
              <p:cNvSpPr/>
              <p:nvPr/>
            </p:nvSpPr>
            <p:spPr>
              <a:xfrm>
                <a:off x="2284331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8"/>
              <p:cNvSpPr/>
              <p:nvPr/>
            </p:nvSpPr>
            <p:spPr>
              <a:xfrm>
                <a:off x="2233890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8"/>
              <p:cNvSpPr/>
              <p:nvPr/>
            </p:nvSpPr>
            <p:spPr>
              <a:xfrm>
                <a:off x="2181605" y="2969473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8"/>
              <p:cNvSpPr/>
              <p:nvPr/>
            </p:nvSpPr>
            <p:spPr>
              <a:xfrm>
                <a:off x="2387262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8"/>
              <p:cNvSpPr/>
              <p:nvPr/>
            </p:nvSpPr>
            <p:spPr>
              <a:xfrm>
                <a:off x="2334976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2284331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2233890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2181605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8"/>
              <p:cNvSpPr/>
              <p:nvPr/>
            </p:nvSpPr>
            <p:spPr>
              <a:xfrm>
                <a:off x="2387262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8"/>
              <p:cNvSpPr/>
              <p:nvPr/>
            </p:nvSpPr>
            <p:spPr>
              <a:xfrm>
                <a:off x="2334976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8"/>
              <p:cNvSpPr/>
              <p:nvPr/>
            </p:nvSpPr>
            <p:spPr>
              <a:xfrm>
                <a:off x="2284331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8"/>
              <p:cNvSpPr/>
              <p:nvPr/>
            </p:nvSpPr>
            <p:spPr>
              <a:xfrm>
                <a:off x="2233890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8"/>
              <p:cNvSpPr/>
              <p:nvPr/>
            </p:nvSpPr>
            <p:spPr>
              <a:xfrm>
                <a:off x="2181605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2387262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2334976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8"/>
              <p:cNvSpPr/>
              <p:nvPr/>
            </p:nvSpPr>
            <p:spPr>
              <a:xfrm>
                <a:off x="2284331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8"/>
              <p:cNvSpPr/>
              <p:nvPr/>
            </p:nvSpPr>
            <p:spPr>
              <a:xfrm>
                <a:off x="2233890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8"/>
              <p:cNvSpPr/>
              <p:nvPr/>
            </p:nvSpPr>
            <p:spPr>
              <a:xfrm>
                <a:off x="2181605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8"/>
              <p:cNvSpPr/>
              <p:nvPr/>
            </p:nvSpPr>
            <p:spPr>
              <a:xfrm>
                <a:off x="2127064" y="2967218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8"/>
              <p:cNvSpPr/>
              <p:nvPr/>
            </p:nvSpPr>
            <p:spPr>
              <a:xfrm>
                <a:off x="2076623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8"/>
              <p:cNvSpPr/>
              <p:nvPr/>
            </p:nvSpPr>
            <p:spPr>
              <a:xfrm>
                <a:off x="2024133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1973692" y="2967218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1923252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2127064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8"/>
              <p:cNvSpPr/>
              <p:nvPr/>
            </p:nvSpPr>
            <p:spPr>
              <a:xfrm>
                <a:off x="2076623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8"/>
              <p:cNvSpPr/>
              <p:nvPr/>
            </p:nvSpPr>
            <p:spPr>
              <a:xfrm>
                <a:off x="2024133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8"/>
              <p:cNvSpPr/>
              <p:nvPr/>
            </p:nvSpPr>
            <p:spPr>
              <a:xfrm>
                <a:off x="1973692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8"/>
              <p:cNvSpPr/>
              <p:nvPr/>
            </p:nvSpPr>
            <p:spPr>
              <a:xfrm>
                <a:off x="1923252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8"/>
              <p:cNvSpPr/>
              <p:nvPr/>
            </p:nvSpPr>
            <p:spPr>
              <a:xfrm>
                <a:off x="2127064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2076623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2024133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1973692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8"/>
              <p:cNvSpPr/>
              <p:nvPr/>
            </p:nvSpPr>
            <p:spPr>
              <a:xfrm>
                <a:off x="1923252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8"/>
              <p:cNvSpPr/>
              <p:nvPr/>
            </p:nvSpPr>
            <p:spPr>
              <a:xfrm>
                <a:off x="2127064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8"/>
              <p:cNvSpPr/>
              <p:nvPr/>
            </p:nvSpPr>
            <p:spPr>
              <a:xfrm>
                <a:off x="2076623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8"/>
              <p:cNvSpPr/>
              <p:nvPr/>
            </p:nvSpPr>
            <p:spPr>
              <a:xfrm>
                <a:off x="2024133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8"/>
              <p:cNvSpPr/>
              <p:nvPr/>
            </p:nvSpPr>
            <p:spPr>
              <a:xfrm>
                <a:off x="1973692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1923252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2760643" y="2130029"/>
                <a:ext cx="272703" cy="1154389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5630" extrusionOk="0">
                    <a:moveTo>
                      <a:pt x="0" y="0"/>
                    </a:moveTo>
                    <a:lnTo>
                      <a:pt x="0" y="5629"/>
                    </a:lnTo>
                    <a:lnTo>
                      <a:pt x="1329" y="5629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2976552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8"/>
              <p:cNvSpPr/>
              <p:nvPr/>
            </p:nvSpPr>
            <p:spPr>
              <a:xfrm>
                <a:off x="2914014" y="2180265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8"/>
              <p:cNvSpPr/>
              <p:nvPr/>
            </p:nvSpPr>
            <p:spPr>
              <a:xfrm>
                <a:off x="2851477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2788734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9" y="14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8"/>
              <p:cNvSpPr/>
              <p:nvPr/>
            </p:nvSpPr>
            <p:spPr>
              <a:xfrm>
                <a:off x="2976552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8"/>
              <p:cNvSpPr/>
              <p:nvPr/>
            </p:nvSpPr>
            <p:spPr>
              <a:xfrm>
                <a:off x="2914014" y="2261051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2851477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2788734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2976552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8"/>
              <p:cNvSpPr/>
              <p:nvPr/>
            </p:nvSpPr>
            <p:spPr>
              <a:xfrm>
                <a:off x="2914014" y="2341838"/>
                <a:ext cx="28296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2851477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2788734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2976552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2914014" y="2422420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2851477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2788734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2976552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2914014" y="2503207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2851477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2788734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2976552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2914014" y="2583788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2851477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2788734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39" y="13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2976552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2914014" y="2662730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8"/>
              <p:cNvSpPr/>
              <p:nvPr/>
            </p:nvSpPr>
            <p:spPr>
              <a:xfrm>
                <a:off x="2851477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8"/>
              <p:cNvSpPr/>
              <p:nvPr/>
            </p:nvSpPr>
            <p:spPr>
              <a:xfrm>
                <a:off x="2788734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2976552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8"/>
              <p:cNvSpPr/>
              <p:nvPr/>
            </p:nvSpPr>
            <p:spPr>
              <a:xfrm>
                <a:off x="2914014" y="2743312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2851477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2788734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2976552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8"/>
              <p:cNvSpPr/>
              <p:nvPr/>
            </p:nvSpPr>
            <p:spPr>
              <a:xfrm>
                <a:off x="2914014" y="2824098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8"/>
              <p:cNvSpPr/>
              <p:nvPr/>
            </p:nvSpPr>
            <p:spPr>
              <a:xfrm>
                <a:off x="2851477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2788734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8"/>
              <p:cNvSpPr/>
              <p:nvPr/>
            </p:nvSpPr>
            <p:spPr>
              <a:xfrm>
                <a:off x="2976552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8"/>
              <p:cNvSpPr/>
              <p:nvPr/>
            </p:nvSpPr>
            <p:spPr>
              <a:xfrm>
                <a:off x="2914014" y="2904885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2851477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2788734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181832" y="2561849"/>
                <a:ext cx="859733" cy="72257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524" extrusionOk="0">
                    <a:moveTo>
                      <a:pt x="0" y="0"/>
                    </a:moveTo>
                    <a:lnTo>
                      <a:pt x="0" y="3523"/>
                    </a:lnTo>
                    <a:lnTo>
                      <a:pt x="4193" y="3523"/>
                    </a:lnTo>
                    <a:lnTo>
                      <a:pt x="4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8"/>
              <p:cNvSpPr/>
              <p:nvPr/>
            </p:nvSpPr>
            <p:spPr>
              <a:xfrm>
                <a:off x="769071" y="2012950"/>
                <a:ext cx="272498" cy="1271469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6201" extrusionOk="0">
                    <a:moveTo>
                      <a:pt x="0" y="0"/>
                    </a:moveTo>
                    <a:lnTo>
                      <a:pt x="0" y="6200"/>
                    </a:lnTo>
                    <a:lnTo>
                      <a:pt x="1329" y="6200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982930" y="2079384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920392" y="2079384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8"/>
              <p:cNvSpPr/>
              <p:nvPr/>
            </p:nvSpPr>
            <p:spPr>
              <a:xfrm>
                <a:off x="857855" y="2079384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8"/>
              <p:cNvSpPr/>
              <p:nvPr/>
            </p:nvSpPr>
            <p:spPr>
              <a:xfrm>
                <a:off x="795317" y="2079384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982930" y="2158120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920392" y="2158120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857855" y="2158120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8"/>
              <p:cNvSpPr/>
              <p:nvPr/>
            </p:nvSpPr>
            <p:spPr>
              <a:xfrm>
                <a:off x="795317" y="2158120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8"/>
              <p:cNvSpPr/>
              <p:nvPr/>
            </p:nvSpPr>
            <p:spPr>
              <a:xfrm>
                <a:off x="982930" y="223890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920392" y="223890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857855" y="223890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>
                <a:off x="795317" y="223890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982930" y="231969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8"/>
              <p:cNvSpPr/>
              <p:nvPr/>
            </p:nvSpPr>
            <p:spPr>
              <a:xfrm>
                <a:off x="920392" y="231969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8"/>
              <p:cNvSpPr/>
              <p:nvPr/>
            </p:nvSpPr>
            <p:spPr>
              <a:xfrm>
                <a:off x="857855" y="231969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8"/>
              <p:cNvSpPr/>
              <p:nvPr/>
            </p:nvSpPr>
            <p:spPr>
              <a:xfrm>
                <a:off x="795317" y="231969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8"/>
              <p:cNvSpPr/>
              <p:nvPr/>
            </p:nvSpPr>
            <p:spPr>
              <a:xfrm>
                <a:off x="982930" y="2400275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8"/>
              <p:cNvSpPr/>
              <p:nvPr/>
            </p:nvSpPr>
            <p:spPr>
              <a:xfrm>
                <a:off x="920392" y="2400275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8"/>
              <p:cNvSpPr/>
              <p:nvPr/>
            </p:nvSpPr>
            <p:spPr>
              <a:xfrm>
                <a:off x="857855" y="2400275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8"/>
              <p:cNvSpPr/>
              <p:nvPr/>
            </p:nvSpPr>
            <p:spPr>
              <a:xfrm>
                <a:off x="795317" y="2400275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982930" y="2481062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920392" y="2481062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857855" y="2481062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8"/>
              <p:cNvSpPr/>
              <p:nvPr/>
            </p:nvSpPr>
            <p:spPr>
              <a:xfrm>
                <a:off x="795317" y="2481062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8"/>
              <p:cNvSpPr/>
              <p:nvPr/>
            </p:nvSpPr>
            <p:spPr>
              <a:xfrm>
                <a:off x="982930" y="2561849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8"/>
              <p:cNvSpPr/>
              <p:nvPr/>
            </p:nvSpPr>
            <p:spPr>
              <a:xfrm>
                <a:off x="920392" y="2561849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8"/>
              <p:cNvSpPr/>
              <p:nvPr/>
            </p:nvSpPr>
            <p:spPr>
              <a:xfrm>
                <a:off x="857855" y="2561849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8"/>
              <p:cNvSpPr/>
              <p:nvPr/>
            </p:nvSpPr>
            <p:spPr>
              <a:xfrm>
                <a:off x="795317" y="2561849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982930" y="264243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920392" y="264243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857855" y="264243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8"/>
              <p:cNvSpPr/>
              <p:nvPr/>
            </p:nvSpPr>
            <p:spPr>
              <a:xfrm>
                <a:off x="795317" y="264243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8"/>
              <p:cNvSpPr/>
              <p:nvPr/>
            </p:nvSpPr>
            <p:spPr>
              <a:xfrm>
                <a:off x="982930" y="272321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8"/>
              <p:cNvSpPr/>
              <p:nvPr/>
            </p:nvSpPr>
            <p:spPr>
              <a:xfrm>
                <a:off x="920392" y="272321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8"/>
              <p:cNvSpPr/>
              <p:nvPr/>
            </p:nvSpPr>
            <p:spPr>
              <a:xfrm>
                <a:off x="857855" y="272321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8"/>
              <p:cNvSpPr/>
              <p:nvPr/>
            </p:nvSpPr>
            <p:spPr>
              <a:xfrm>
                <a:off x="795317" y="272321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8"/>
              <p:cNvSpPr/>
              <p:nvPr/>
            </p:nvSpPr>
            <p:spPr>
              <a:xfrm>
                <a:off x="982930" y="280400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920392" y="280400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857855" y="280400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795317" y="280400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982930" y="288458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920392" y="288458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857855" y="288458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795317" y="288458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982930" y="2965373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920392" y="2965373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857855" y="2965373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795317" y="2965373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1069663" y="2408477"/>
                <a:ext cx="563245" cy="875942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4272" extrusionOk="0">
                    <a:moveTo>
                      <a:pt x="0" y="0"/>
                    </a:moveTo>
                    <a:lnTo>
                      <a:pt x="0" y="4271"/>
                    </a:lnTo>
                    <a:lnTo>
                      <a:pt x="2746" y="4271"/>
                    </a:lnTo>
                    <a:lnTo>
                      <a:pt x="27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1116207" y="2523301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1116207" y="2614135"/>
                <a:ext cx="466056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88" extrusionOk="0">
                    <a:moveTo>
                      <a:pt x="0" y="1"/>
                    </a:moveTo>
                    <a:lnTo>
                      <a:pt x="0" y="188"/>
                    </a:lnTo>
                    <a:lnTo>
                      <a:pt x="2273" y="18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8"/>
              <p:cNvSpPr/>
              <p:nvPr/>
            </p:nvSpPr>
            <p:spPr>
              <a:xfrm>
                <a:off x="1116207" y="2707019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1116207" y="2797853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0"/>
                    </a:moveTo>
                    <a:lnTo>
                      <a:pt x="0" y="177"/>
                    </a:lnTo>
                    <a:lnTo>
                      <a:pt x="2273" y="177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3321432" y="2422420"/>
                <a:ext cx="240512" cy="861999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204" extrusionOk="0">
                    <a:moveTo>
                      <a:pt x="1" y="1"/>
                    </a:moveTo>
                    <a:lnTo>
                      <a:pt x="1" y="4203"/>
                    </a:lnTo>
                    <a:lnTo>
                      <a:pt x="1172" y="420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532863" y="2949174"/>
                <a:ext cx="8407" cy="335244"/>
              </a:xfrm>
              <a:custGeom>
                <a:avLst/>
                <a:gdLst/>
                <a:ahLst/>
                <a:cxnLst/>
                <a:rect l="l" t="t" r="r" b="b"/>
                <a:pathLst>
                  <a:path w="41" h="1635" extrusionOk="0">
                    <a:moveTo>
                      <a:pt x="1" y="1"/>
                    </a:moveTo>
                    <a:lnTo>
                      <a:pt x="1" y="1634"/>
                    </a:lnTo>
                    <a:lnTo>
                      <a:pt x="40" y="1634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6B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8"/>
              <p:cNvSpPr/>
              <p:nvPr/>
            </p:nvSpPr>
            <p:spPr>
              <a:xfrm>
                <a:off x="486524" y="3070354"/>
                <a:ext cx="101085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044" extrusionOk="0">
                    <a:moveTo>
                      <a:pt x="1" y="0"/>
                    </a:moveTo>
                    <a:lnTo>
                      <a:pt x="1" y="1043"/>
                    </a:lnTo>
                    <a:lnTo>
                      <a:pt x="493" y="1043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8"/>
              <p:cNvSpPr/>
              <p:nvPr/>
            </p:nvSpPr>
            <p:spPr>
              <a:xfrm>
                <a:off x="294810" y="2263102"/>
                <a:ext cx="327039" cy="1021317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981" extrusionOk="0">
                    <a:moveTo>
                      <a:pt x="0" y="1"/>
                    </a:moveTo>
                    <a:lnTo>
                      <a:pt x="0" y="4980"/>
                    </a:lnTo>
                    <a:lnTo>
                      <a:pt x="1595" y="4980"/>
                    </a:lnTo>
                    <a:lnTo>
                      <a:pt x="15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1630657" y="2026893"/>
                <a:ext cx="274549" cy="1257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133" extrusionOk="0">
                    <a:moveTo>
                      <a:pt x="0" y="1"/>
                    </a:moveTo>
                    <a:lnTo>
                      <a:pt x="0" y="6132"/>
                    </a:lnTo>
                    <a:lnTo>
                      <a:pt x="1339" y="6132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536964" y="2299394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8"/>
              <p:cNvSpPr/>
              <p:nvPr/>
            </p:nvSpPr>
            <p:spPr>
              <a:xfrm>
                <a:off x="474426" y="2299394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411889" y="2299394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349351" y="2299394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536964" y="238018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8"/>
              <p:cNvSpPr/>
              <p:nvPr/>
            </p:nvSpPr>
            <p:spPr>
              <a:xfrm>
                <a:off x="474426" y="238018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8"/>
              <p:cNvSpPr/>
              <p:nvPr/>
            </p:nvSpPr>
            <p:spPr>
              <a:xfrm>
                <a:off x="411889" y="238018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8"/>
              <p:cNvSpPr/>
              <p:nvPr/>
            </p:nvSpPr>
            <p:spPr>
              <a:xfrm>
                <a:off x="349351" y="238018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8"/>
              <p:cNvSpPr/>
              <p:nvPr/>
            </p:nvSpPr>
            <p:spPr>
              <a:xfrm>
                <a:off x="536964" y="2460968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8"/>
              <p:cNvSpPr/>
              <p:nvPr/>
            </p:nvSpPr>
            <p:spPr>
              <a:xfrm>
                <a:off x="474426" y="2460968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411889" y="2460968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349351" y="2460968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536964" y="2541550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8"/>
              <p:cNvSpPr/>
              <p:nvPr/>
            </p:nvSpPr>
            <p:spPr>
              <a:xfrm>
                <a:off x="474426" y="2541550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8"/>
              <p:cNvSpPr/>
              <p:nvPr/>
            </p:nvSpPr>
            <p:spPr>
              <a:xfrm>
                <a:off x="411889" y="2541550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8"/>
              <p:cNvSpPr/>
              <p:nvPr/>
            </p:nvSpPr>
            <p:spPr>
              <a:xfrm>
                <a:off x="349351" y="2541550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8"/>
              <p:cNvSpPr/>
              <p:nvPr/>
            </p:nvSpPr>
            <p:spPr>
              <a:xfrm>
                <a:off x="536964" y="262233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8"/>
              <p:cNvSpPr/>
              <p:nvPr/>
            </p:nvSpPr>
            <p:spPr>
              <a:xfrm>
                <a:off x="474426" y="262233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411889" y="262233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8"/>
              <p:cNvSpPr/>
              <p:nvPr/>
            </p:nvSpPr>
            <p:spPr>
              <a:xfrm>
                <a:off x="349351" y="262233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8"/>
              <p:cNvSpPr/>
              <p:nvPr/>
            </p:nvSpPr>
            <p:spPr>
              <a:xfrm>
                <a:off x="536964" y="270291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8"/>
              <p:cNvSpPr/>
              <p:nvPr/>
            </p:nvSpPr>
            <p:spPr>
              <a:xfrm>
                <a:off x="474426" y="270291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8"/>
              <p:cNvSpPr/>
              <p:nvPr/>
            </p:nvSpPr>
            <p:spPr>
              <a:xfrm>
                <a:off x="411889" y="270291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8"/>
              <p:cNvSpPr/>
              <p:nvPr/>
            </p:nvSpPr>
            <p:spPr>
              <a:xfrm>
                <a:off x="349351" y="270291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8"/>
              <p:cNvSpPr/>
              <p:nvPr/>
            </p:nvSpPr>
            <p:spPr>
              <a:xfrm>
                <a:off x="536964" y="2783705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8"/>
              <p:cNvSpPr/>
              <p:nvPr/>
            </p:nvSpPr>
            <p:spPr>
              <a:xfrm>
                <a:off x="474426" y="2783705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"/>
              <p:cNvSpPr/>
              <p:nvPr/>
            </p:nvSpPr>
            <p:spPr>
              <a:xfrm>
                <a:off x="411889" y="2783705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"/>
              <p:cNvSpPr/>
              <p:nvPr/>
            </p:nvSpPr>
            <p:spPr>
              <a:xfrm>
                <a:off x="349351" y="2783705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"/>
              <p:cNvSpPr/>
              <p:nvPr/>
            </p:nvSpPr>
            <p:spPr>
              <a:xfrm>
                <a:off x="536964" y="2864492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8"/>
              <p:cNvSpPr/>
              <p:nvPr/>
            </p:nvSpPr>
            <p:spPr>
              <a:xfrm>
                <a:off x="474426" y="2864492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8"/>
              <p:cNvSpPr/>
              <p:nvPr/>
            </p:nvSpPr>
            <p:spPr>
              <a:xfrm>
                <a:off x="411889" y="2864492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8"/>
              <p:cNvSpPr/>
              <p:nvPr/>
            </p:nvSpPr>
            <p:spPr>
              <a:xfrm>
                <a:off x="349351" y="2864492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8"/>
              <p:cNvSpPr/>
              <p:nvPr/>
            </p:nvSpPr>
            <p:spPr>
              <a:xfrm>
                <a:off x="536964" y="2945073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8"/>
              <p:cNvSpPr/>
              <p:nvPr/>
            </p:nvSpPr>
            <p:spPr>
              <a:xfrm>
                <a:off x="474426" y="2945073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8"/>
              <p:cNvSpPr/>
              <p:nvPr/>
            </p:nvSpPr>
            <p:spPr>
              <a:xfrm>
                <a:off x="411889" y="2945073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8"/>
              <p:cNvSpPr/>
              <p:nvPr/>
            </p:nvSpPr>
            <p:spPr>
              <a:xfrm>
                <a:off x="349351" y="2945073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8"/>
              <p:cNvSpPr/>
              <p:nvPr/>
            </p:nvSpPr>
            <p:spPr>
              <a:xfrm>
                <a:off x="536964" y="3025860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8"/>
              <p:cNvSpPr/>
              <p:nvPr/>
            </p:nvSpPr>
            <p:spPr>
              <a:xfrm>
                <a:off x="474426" y="3025860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"/>
              <p:cNvSpPr/>
              <p:nvPr/>
            </p:nvSpPr>
            <p:spPr>
              <a:xfrm>
                <a:off x="411889" y="3025860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8"/>
              <p:cNvSpPr/>
              <p:nvPr/>
            </p:nvSpPr>
            <p:spPr>
              <a:xfrm>
                <a:off x="349351" y="3025860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8"/>
              <p:cNvSpPr/>
              <p:nvPr/>
            </p:nvSpPr>
            <p:spPr>
              <a:xfrm>
                <a:off x="536964" y="3104391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8"/>
              <p:cNvSpPr/>
              <p:nvPr/>
            </p:nvSpPr>
            <p:spPr>
              <a:xfrm>
                <a:off x="474426" y="3104391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8"/>
              <p:cNvSpPr/>
              <p:nvPr/>
            </p:nvSpPr>
            <p:spPr>
              <a:xfrm>
                <a:off x="411889" y="3104391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8"/>
              <p:cNvSpPr/>
              <p:nvPr/>
            </p:nvSpPr>
            <p:spPr>
              <a:xfrm>
                <a:off x="349351" y="3104391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8"/>
              <p:cNvSpPr/>
              <p:nvPr/>
            </p:nvSpPr>
            <p:spPr>
              <a:xfrm>
                <a:off x="536964" y="318517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8"/>
              <p:cNvSpPr/>
              <p:nvPr/>
            </p:nvSpPr>
            <p:spPr>
              <a:xfrm>
                <a:off x="474426" y="318517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8"/>
              <p:cNvSpPr/>
              <p:nvPr/>
            </p:nvSpPr>
            <p:spPr>
              <a:xfrm>
                <a:off x="411889" y="318517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8"/>
              <p:cNvSpPr/>
              <p:nvPr/>
            </p:nvSpPr>
            <p:spPr>
              <a:xfrm>
                <a:off x="349351" y="318517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8"/>
              <p:cNvSpPr/>
              <p:nvPr/>
            </p:nvSpPr>
            <p:spPr>
              <a:xfrm>
                <a:off x="8525600" y="2435543"/>
                <a:ext cx="498452" cy="595648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2905" extrusionOk="0">
                    <a:moveTo>
                      <a:pt x="1111" y="0"/>
                    </a:moveTo>
                    <a:cubicBezTo>
                      <a:pt x="949" y="0"/>
                      <a:pt x="782" y="71"/>
                      <a:pt x="689" y="203"/>
                    </a:cubicBezTo>
                    <a:cubicBezTo>
                      <a:pt x="630" y="271"/>
                      <a:pt x="531" y="448"/>
                      <a:pt x="512" y="655"/>
                    </a:cubicBezTo>
                    <a:cubicBezTo>
                      <a:pt x="502" y="783"/>
                      <a:pt x="521" y="921"/>
                      <a:pt x="600" y="1059"/>
                    </a:cubicBezTo>
                    <a:cubicBezTo>
                      <a:pt x="581" y="1056"/>
                      <a:pt x="563" y="1055"/>
                      <a:pt x="544" y="1055"/>
                    </a:cubicBezTo>
                    <a:cubicBezTo>
                      <a:pt x="391" y="1055"/>
                      <a:pt x="231" y="1126"/>
                      <a:pt x="187" y="1266"/>
                    </a:cubicBezTo>
                    <a:cubicBezTo>
                      <a:pt x="147" y="1364"/>
                      <a:pt x="177" y="1472"/>
                      <a:pt x="236" y="1541"/>
                    </a:cubicBezTo>
                    <a:cubicBezTo>
                      <a:pt x="301" y="1616"/>
                      <a:pt x="393" y="1699"/>
                      <a:pt x="487" y="1699"/>
                    </a:cubicBezTo>
                    <a:cubicBezTo>
                      <a:pt x="492" y="1699"/>
                      <a:pt x="497" y="1699"/>
                      <a:pt x="502" y="1699"/>
                    </a:cubicBezTo>
                    <a:lnTo>
                      <a:pt x="502" y="1699"/>
                    </a:lnTo>
                    <a:cubicBezTo>
                      <a:pt x="374" y="1718"/>
                      <a:pt x="246" y="1777"/>
                      <a:pt x="158" y="1866"/>
                    </a:cubicBezTo>
                    <a:cubicBezTo>
                      <a:pt x="59" y="1955"/>
                      <a:pt x="0" y="2082"/>
                      <a:pt x="20" y="2210"/>
                    </a:cubicBezTo>
                    <a:cubicBezTo>
                      <a:pt x="39" y="2338"/>
                      <a:pt x="128" y="2447"/>
                      <a:pt x="217" y="2525"/>
                    </a:cubicBezTo>
                    <a:cubicBezTo>
                      <a:pt x="456" y="2747"/>
                      <a:pt x="928" y="2905"/>
                      <a:pt x="1379" y="2905"/>
                    </a:cubicBezTo>
                    <a:cubicBezTo>
                      <a:pt x="1428" y="2905"/>
                      <a:pt x="1477" y="2903"/>
                      <a:pt x="1525" y="2899"/>
                    </a:cubicBezTo>
                    <a:cubicBezTo>
                      <a:pt x="1890" y="2880"/>
                      <a:pt x="2224" y="2742"/>
                      <a:pt x="2362" y="2436"/>
                    </a:cubicBezTo>
                    <a:cubicBezTo>
                      <a:pt x="2391" y="2368"/>
                      <a:pt x="2411" y="2299"/>
                      <a:pt x="2421" y="2210"/>
                    </a:cubicBezTo>
                    <a:cubicBezTo>
                      <a:pt x="2430" y="2112"/>
                      <a:pt x="2421" y="2003"/>
                      <a:pt x="2371" y="1915"/>
                    </a:cubicBezTo>
                    <a:cubicBezTo>
                      <a:pt x="2323" y="1836"/>
                      <a:pt x="2253" y="1767"/>
                      <a:pt x="2155" y="1767"/>
                    </a:cubicBezTo>
                    <a:cubicBezTo>
                      <a:pt x="2273" y="1659"/>
                      <a:pt x="2362" y="1511"/>
                      <a:pt x="2371" y="1354"/>
                    </a:cubicBezTo>
                    <a:cubicBezTo>
                      <a:pt x="2382" y="1196"/>
                      <a:pt x="2303" y="1029"/>
                      <a:pt x="2165" y="960"/>
                    </a:cubicBezTo>
                    <a:cubicBezTo>
                      <a:pt x="2096" y="923"/>
                      <a:pt x="2012" y="900"/>
                      <a:pt x="1936" y="900"/>
                    </a:cubicBezTo>
                    <a:cubicBezTo>
                      <a:pt x="1849" y="900"/>
                      <a:pt x="1773" y="931"/>
                      <a:pt x="1742" y="1010"/>
                    </a:cubicBezTo>
                    <a:cubicBezTo>
                      <a:pt x="1791" y="813"/>
                      <a:pt x="1781" y="596"/>
                      <a:pt x="1693" y="409"/>
                    </a:cubicBezTo>
                    <a:cubicBezTo>
                      <a:pt x="1604" y="222"/>
                      <a:pt x="1437" y="65"/>
                      <a:pt x="1240" y="15"/>
                    </a:cubicBezTo>
                    <a:cubicBezTo>
                      <a:pt x="1198" y="5"/>
                      <a:pt x="1155" y="0"/>
                      <a:pt x="1111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8"/>
              <p:cNvSpPr/>
              <p:nvPr/>
            </p:nvSpPr>
            <p:spPr>
              <a:xfrm>
                <a:off x="8745404" y="2801749"/>
                <a:ext cx="83041" cy="41992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048" extrusionOk="0">
                    <a:moveTo>
                      <a:pt x="217" y="1"/>
                    </a:moveTo>
                    <a:lnTo>
                      <a:pt x="197" y="405"/>
                    </a:lnTo>
                    <a:lnTo>
                      <a:pt x="0" y="169"/>
                    </a:lnTo>
                    <a:lnTo>
                      <a:pt x="0" y="217"/>
                    </a:lnTo>
                    <a:lnTo>
                      <a:pt x="188" y="513"/>
                    </a:lnTo>
                    <a:lnTo>
                      <a:pt x="168" y="798"/>
                    </a:lnTo>
                    <a:lnTo>
                      <a:pt x="59" y="700"/>
                    </a:lnTo>
                    <a:lnTo>
                      <a:pt x="70" y="759"/>
                    </a:lnTo>
                    <a:lnTo>
                      <a:pt x="168" y="877"/>
                    </a:lnTo>
                    <a:lnTo>
                      <a:pt x="99" y="2048"/>
                    </a:lnTo>
                    <a:lnTo>
                      <a:pt x="99" y="2048"/>
                    </a:lnTo>
                    <a:lnTo>
                      <a:pt x="276" y="2008"/>
                    </a:lnTo>
                    <a:lnTo>
                      <a:pt x="266" y="709"/>
                    </a:lnTo>
                    <a:lnTo>
                      <a:pt x="404" y="346"/>
                    </a:lnTo>
                    <a:lnTo>
                      <a:pt x="404" y="296"/>
                    </a:lnTo>
                    <a:lnTo>
                      <a:pt x="266" y="602"/>
                    </a:lnTo>
                    <a:lnTo>
                      <a:pt x="266" y="70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8"/>
              <p:cNvSpPr/>
              <p:nvPr/>
            </p:nvSpPr>
            <p:spPr>
              <a:xfrm>
                <a:off x="7817180" y="2458507"/>
                <a:ext cx="421972" cy="505635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466" extrusionOk="0">
                    <a:moveTo>
                      <a:pt x="945" y="0"/>
                    </a:moveTo>
                    <a:cubicBezTo>
                      <a:pt x="804" y="0"/>
                      <a:pt x="667" y="60"/>
                      <a:pt x="582" y="170"/>
                    </a:cubicBezTo>
                    <a:cubicBezTo>
                      <a:pt x="532" y="229"/>
                      <a:pt x="453" y="386"/>
                      <a:pt x="433" y="553"/>
                    </a:cubicBezTo>
                    <a:cubicBezTo>
                      <a:pt x="424" y="662"/>
                      <a:pt x="433" y="780"/>
                      <a:pt x="503" y="898"/>
                    </a:cubicBezTo>
                    <a:cubicBezTo>
                      <a:pt x="486" y="895"/>
                      <a:pt x="468" y="894"/>
                      <a:pt x="450" y="894"/>
                    </a:cubicBezTo>
                    <a:cubicBezTo>
                      <a:pt x="325" y="894"/>
                      <a:pt x="192" y="954"/>
                      <a:pt x="158" y="1075"/>
                    </a:cubicBezTo>
                    <a:cubicBezTo>
                      <a:pt x="129" y="1154"/>
                      <a:pt x="149" y="1242"/>
                      <a:pt x="197" y="1311"/>
                    </a:cubicBezTo>
                    <a:cubicBezTo>
                      <a:pt x="253" y="1367"/>
                      <a:pt x="326" y="1440"/>
                      <a:pt x="408" y="1440"/>
                    </a:cubicBezTo>
                    <a:cubicBezTo>
                      <a:pt x="413" y="1440"/>
                      <a:pt x="419" y="1439"/>
                      <a:pt x="424" y="1439"/>
                    </a:cubicBezTo>
                    <a:lnTo>
                      <a:pt x="424" y="1439"/>
                    </a:lnTo>
                    <a:cubicBezTo>
                      <a:pt x="315" y="1458"/>
                      <a:pt x="208" y="1508"/>
                      <a:pt x="129" y="1576"/>
                    </a:cubicBezTo>
                    <a:cubicBezTo>
                      <a:pt x="50" y="1655"/>
                      <a:pt x="0" y="1764"/>
                      <a:pt x="11" y="1872"/>
                    </a:cubicBezTo>
                    <a:cubicBezTo>
                      <a:pt x="30" y="1980"/>
                      <a:pt x="99" y="2068"/>
                      <a:pt x="188" y="2147"/>
                    </a:cubicBezTo>
                    <a:cubicBezTo>
                      <a:pt x="394" y="2327"/>
                      <a:pt x="798" y="2466"/>
                      <a:pt x="1181" y="2466"/>
                    </a:cubicBezTo>
                    <a:cubicBezTo>
                      <a:pt x="1218" y="2466"/>
                      <a:pt x="1254" y="2465"/>
                      <a:pt x="1290" y="2462"/>
                    </a:cubicBezTo>
                    <a:cubicBezTo>
                      <a:pt x="1605" y="2442"/>
                      <a:pt x="1890" y="2324"/>
                      <a:pt x="1999" y="2068"/>
                    </a:cubicBezTo>
                    <a:cubicBezTo>
                      <a:pt x="2028" y="2009"/>
                      <a:pt x="2047" y="1950"/>
                      <a:pt x="2047" y="1882"/>
                    </a:cubicBezTo>
                    <a:cubicBezTo>
                      <a:pt x="2058" y="1793"/>
                      <a:pt x="2047" y="1705"/>
                      <a:pt x="2008" y="1626"/>
                    </a:cubicBezTo>
                    <a:cubicBezTo>
                      <a:pt x="1969" y="1557"/>
                      <a:pt x="1910" y="1498"/>
                      <a:pt x="1831" y="1498"/>
                    </a:cubicBezTo>
                    <a:cubicBezTo>
                      <a:pt x="1929" y="1409"/>
                      <a:pt x="1999" y="1281"/>
                      <a:pt x="2008" y="1143"/>
                    </a:cubicBezTo>
                    <a:cubicBezTo>
                      <a:pt x="2018" y="1016"/>
                      <a:pt x="1959" y="868"/>
                      <a:pt x="1831" y="809"/>
                    </a:cubicBezTo>
                    <a:cubicBezTo>
                      <a:pt x="1777" y="782"/>
                      <a:pt x="1708" y="763"/>
                      <a:pt x="1645" y="763"/>
                    </a:cubicBezTo>
                    <a:cubicBezTo>
                      <a:pt x="1570" y="763"/>
                      <a:pt x="1503" y="789"/>
                      <a:pt x="1477" y="858"/>
                    </a:cubicBezTo>
                    <a:cubicBezTo>
                      <a:pt x="1516" y="691"/>
                      <a:pt x="1507" y="504"/>
                      <a:pt x="1437" y="347"/>
                    </a:cubicBezTo>
                    <a:cubicBezTo>
                      <a:pt x="1369" y="179"/>
                      <a:pt x="1221" y="51"/>
                      <a:pt x="1054" y="12"/>
                    </a:cubicBezTo>
                    <a:cubicBezTo>
                      <a:pt x="1018" y="4"/>
                      <a:pt x="981" y="0"/>
                      <a:pt x="945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8"/>
              <p:cNvSpPr/>
              <p:nvPr/>
            </p:nvSpPr>
            <p:spPr>
              <a:xfrm>
                <a:off x="8004998" y="2769557"/>
                <a:ext cx="68688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43" extrusionOk="0">
                    <a:moveTo>
                      <a:pt x="177" y="0"/>
                    </a:moveTo>
                    <a:lnTo>
                      <a:pt x="158" y="335"/>
                    </a:lnTo>
                    <a:lnTo>
                      <a:pt x="0" y="138"/>
                    </a:lnTo>
                    <a:lnTo>
                      <a:pt x="0" y="177"/>
                    </a:lnTo>
                    <a:lnTo>
                      <a:pt x="147" y="433"/>
                    </a:lnTo>
                    <a:lnTo>
                      <a:pt x="138" y="670"/>
                    </a:lnTo>
                    <a:lnTo>
                      <a:pt x="39" y="591"/>
                    </a:lnTo>
                    <a:lnTo>
                      <a:pt x="49" y="640"/>
                    </a:lnTo>
                    <a:lnTo>
                      <a:pt x="138" y="739"/>
                    </a:lnTo>
                    <a:lnTo>
                      <a:pt x="79" y="1743"/>
                    </a:lnTo>
                    <a:lnTo>
                      <a:pt x="226" y="1703"/>
                    </a:lnTo>
                    <a:lnTo>
                      <a:pt x="226" y="601"/>
                    </a:lnTo>
                    <a:lnTo>
                      <a:pt x="335" y="296"/>
                    </a:lnTo>
                    <a:lnTo>
                      <a:pt x="335" y="247"/>
                    </a:lnTo>
                    <a:lnTo>
                      <a:pt x="226" y="503"/>
                    </a:lnTo>
                    <a:lnTo>
                      <a:pt x="217" y="5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8"/>
              <p:cNvSpPr/>
              <p:nvPr/>
            </p:nvSpPr>
            <p:spPr>
              <a:xfrm>
                <a:off x="7108965" y="2480242"/>
                <a:ext cx="347338" cy="417056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2034" extrusionOk="0">
                    <a:moveTo>
                      <a:pt x="765" y="1"/>
                    </a:moveTo>
                    <a:cubicBezTo>
                      <a:pt x="651" y="1"/>
                      <a:pt x="541" y="51"/>
                      <a:pt x="473" y="142"/>
                    </a:cubicBezTo>
                    <a:cubicBezTo>
                      <a:pt x="434" y="191"/>
                      <a:pt x="364" y="319"/>
                      <a:pt x="355" y="457"/>
                    </a:cubicBezTo>
                    <a:cubicBezTo>
                      <a:pt x="345" y="545"/>
                      <a:pt x="355" y="644"/>
                      <a:pt x="414" y="742"/>
                    </a:cubicBezTo>
                    <a:cubicBezTo>
                      <a:pt x="397" y="739"/>
                      <a:pt x="380" y="738"/>
                      <a:pt x="363" y="738"/>
                    </a:cubicBezTo>
                    <a:cubicBezTo>
                      <a:pt x="259" y="738"/>
                      <a:pt x="154" y="789"/>
                      <a:pt x="128" y="890"/>
                    </a:cubicBezTo>
                    <a:cubicBezTo>
                      <a:pt x="99" y="949"/>
                      <a:pt x="119" y="1028"/>
                      <a:pt x="158" y="1077"/>
                    </a:cubicBezTo>
                    <a:cubicBezTo>
                      <a:pt x="203" y="1132"/>
                      <a:pt x="266" y="1186"/>
                      <a:pt x="330" y="1186"/>
                    </a:cubicBezTo>
                    <a:cubicBezTo>
                      <a:pt x="335" y="1186"/>
                      <a:pt x="340" y="1186"/>
                      <a:pt x="345" y="1185"/>
                    </a:cubicBezTo>
                    <a:lnTo>
                      <a:pt x="345" y="1185"/>
                    </a:lnTo>
                    <a:cubicBezTo>
                      <a:pt x="257" y="1205"/>
                      <a:pt x="168" y="1244"/>
                      <a:pt x="109" y="1303"/>
                    </a:cubicBezTo>
                    <a:cubicBezTo>
                      <a:pt x="40" y="1363"/>
                      <a:pt x="1" y="1451"/>
                      <a:pt x="10" y="1540"/>
                    </a:cubicBezTo>
                    <a:cubicBezTo>
                      <a:pt x="20" y="1628"/>
                      <a:pt x="79" y="1707"/>
                      <a:pt x="148" y="1766"/>
                    </a:cubicBezTo>
                    <a:cubicBezTo>
                      <a:pt x="322" y="1921"/>
                      <a:pt x="664" y="2034"/>
                      <a:pt x="987" y="2034"/>
                    </a:cubicBezTo>
                    <a:cubicBezTo>
                      <a:pt x="1013" y="2034"/>
                      <a:pt x="1038" y="2033"/>
                      <a:pt x="1064" y="2032"/>
                    </a:cubicBezTo>
                    <a:cubicBezTo>
                      <a:pt x="1319" y="2012"/>
                      <a:pt x="1545" y="1914"/>
                      <a:pt x="1644" y="1707"/>
                    </a:cubicBezTo>
                    <a:cubicBezTo>
                      <a:pt x="1663" y="1658"/>
                      <a:pt x="1674" y="1608"/>
                      <a:pt x="1683" y="1549"/>
                    </a:cubicBezTo>
                    <a:cubicBezTo>
                      <a:pt x="1693" y="1481"/>
                      <a:pt x="1683" y="1402"/>
                      <a:pt x="1654" y="1343"/>
                    </a:cubicBezTo>
                    <a:cubicBezTo>
                      <a:pt x="1615" y="1284"/>
                      <a:pt x="1565" y="1234"/>
                      <a:pt x="1497" y="1234"/>
                    </a:cubicBezTo>
                    <a:cubicBezTo>
                      <a:pt x="1585" y="1155"/>
                      <a:pt x="1644" y="1057"/>
                      <a:pt x="1654" y="949"/>
                    </a:cubicBezTo>
                    <a:cubicBezTo>
                      <a:pt x="1663" y="841"/>
                      <a:pt x="1604" y="722"/>
                      <a:pt x="1506" y="674"/>
                    </a:cubicBezTo>
                    <a:cubicBezTo>
                      <a:pt x="1460" y="650"/>
                      <a:pt x="1401" y="634"/>
                      <a:pt x="1347" y="634"/>
                    </a:cubicBezTo>
                    <a:cubicBezTo>
                      <a:pt x="1286" y="634"/>
                      <a:pt x="1232" y="655"/>
                      <a:pt x="1211" y="713"/>
                    </a:cubicBezTo>
                    <a:cubicBezTo>
                      <a:pt x="1241" y="565"/>
                      <a:pt x="1241" y="418"/>
                      <a:pt x="1182" y="289"/>
                    </a:cubicBezTo>
                    <a:cubicBezTo>
                      <a:pt x="1123" y="152"/>
                      <a:pt x="1004" y="44"/>
                      <a:pt x="867" y="14"/>
                    </a:cubicBezTo>
                    <a:cubicBezTo>
                      <a:pt x="833" y="5"/>
                      <a:pt x="799" y="1"/>
                      <a:pt x="76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8"/>
              <p:cNvSpPr/>
              <p:nvPr/>
            </p:nvSpPr>
            <p:spPr>
              <a:xfrm>
                <a:off x="7262337" y="2735315"/>
                <a:ext cx="58641" cy="29485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438" extrusionOk="0">
                    <a:moveTo>
                      <a:pt x="148" y="0"/>
                    </a:moveTo>
                    <a:lnTo>
                      <a:pt x="128" y="285"/>
                    </a:lnTo>
                    <a:lnTo>
                      <a:pt x="1" y="119"/>
                    </a:lnTo>
                    <a:lnTo>
                      <a:pt x="1" y="158"/>
                    </a:lnTo>
                    <a:lnTo>
                      <a:pt x="128" y="364"/>
                    </a:lnTo>
                    <a:lnTo>
                      <a:pt x="119" y="561"/>
                    </a:lnTo>
                    <a:lnTo>
                      <a:pt x="40" y="493"/>
                    </a:lnTo>
                    <a:lnTo>
                      <a:pt x="49" y="532"/>
                    </a:lnTo>
                    <a:lnTo>
                      <a:pt x="108" y="611"/>
                    </a:lnTo>
                    <a:lnTo>
                      <a:pt x="69" y="1437"/>
                    </a:lnTo>
                    <a:lnTo>
                      <a:pt x="187" y="1407"/>
                    </a:lnTo>
                    <a:lnTo>
                      <a:pt x="187" y="502"/>
                    </a:lnTo>
                    <a:lnTo>
                      <a:pt x="276" y="246"/>
                    </a:lnTo>
                    <a:lnTo>
                      <a:pt x="286" y="207"/>
                    </a:lnTo>
                    <a:lnTo>
                      <a:pt x="187" y="423"/>
                    </a:lnTo>
                    <a:lnTo>
                      <a:pt x="178" y="59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8"/>
              <p:cNvSpPr/>
              <p:nvPr/>
            </p:nvSpPr>
            <p:spPr>
              <a:xfrm>
                <a:off x="6398700" y="2503207"/>
                <a:ext cx="272498" cy="325607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88" extrusionOk="0">
                    <a:moveTo>
                      <a:pt x="605" y="1"/>
                    </a:moveTo>
                    <a:cubicBezTo>
                      <a:pt x="517" y="1"/>
                      <a:pt x="428" y="40"/>
                      <a:pt x="375" y="109"/>
                    </a:cubicBezTo>
                    <a:cubicBezTo>
                      <a:pt x="345" y="148"/>
                      <a:pt x="296" y="247"/>
                      <a:pt x="286" y="355"/>
                    </a:cubicBezTo>
                    <a:cubicBezTo>
                      <a:pt x="276" y="424"/>
                      <a:pt x="286" y="503"/>
                      <a:pt x="335" y="581"/>
                    </a:cubicBezTo>
                    <a:cubicBezTo>
                      <a:pt x="325" y="580"/>
                      <a:pt x="315" y="580"/>
                      <a:pt x="305" y="580"/>
                    </a:cubicBezTo>
                    <a:cubicBezTo>
                      <a:pt x="217" y="580"/>
                      <a:pt x="134" y="619"/>
                      <a:pt x="99" y="689"/>
                    </a:cubicBezTo>
                    <a:cubicBezTo>
                      <a:pt x="89" y="748"/>
                      <a:pt x="99" y="807"/>
                      <a:pt x="138" y="847"/>
                    </a:cubicBezTo>
                    <a:cubicBezTo>
                      <a:pt x="165" y="882"/>
                      <a:pt x="216" y="927"/>
                      <a:pt x="263" y="927"/>
                    </a:cubicBezTo>
                    <a:cubicBezTo>
                      <a:pt x="267" y="927"/>
                      <a:pt x="272" y="926"/>
                      <a:pt x="276" y="925"/>
                    </a:cubicBezTo>
                    <a:lnTo>
                      <a:pt x="276" y="925"/>
                    </a:lnTo>
                    <a:cubicBezTo>
                      <a:pt x="207" y="945"/>
                      <a:pt x="138" y="975"/>
                      <a:pt x="89" y="1014"/>
                    </a:cubicBezTo>
                    <a:cubicBezTo>
                      <a:pt x="40" y="1063"/>
                      <a:pt x="1" y="1142"/>
                      <a:pt x="10" y="1211"/>
                    </a:cubicBezTo>
                    <a:cubicBezTo>
                      <a:pt x="20" y="1280"/>
                      <a:pt x="69" y="1339"/>
                      <a:pt x="119" y="1388"/>
                    </a:cubicBezTo>
                    <a:cubicBezTo>
                      <a:pt x="252" y="1504"/>
                      <a:pt x="516" y="1588"/>
                      <a:pt x="762" y="1588"/>
                    </a:cubicBezTo>
                    <a:cubicBezTo>
                      <a:pt x="787" y="1588"/>
                      <a:pt x="812" y="1587"/>
                      <a:pt x="837" y="1585"/>
                    </a:cubicBezTo>
                    <a:cubicBezTo>
                      <a:pt x="1044" y="1575"/>
                      <a:pt x="1221" y="1496"/>
                      <a:pt x="1300" y="1329"/>
                    </a:cubicBezTo>
                    <a:cubicBezTo>
                      <a:pt x="1309" y="1299"/>
                      <a:pt x="1319" y="1260"/>
                      <a:pt x="1329" y="1211"/>
                    </a:cubicBezTo>
                    <a:cubicBezTo>
                      <a:pt x="1329" y="1152"/>
                      <a:pt x="1329" y="1103"/>
                      <a:pt x="1300" y="1054"/>
                    </a:cubicBezTo>
                    <a:cubicBezTo>
                      <a:pt x="1270" y="1004"/>
                      <a:pt x="1241" y="965"/>
                      <a:pt x="1182" y="965"/>
                    </a:cubicBezTo>
                    <a:cubicBezTo>
                      <a:pt x="1250" y="906"/>
                      <a:pt x="1300" y="827"/>
                      <a:pt x="1300" y="739"/>
                    </a:cubicBezTo>
                    <a:cubicBezTo>
                      <a:pt x="1309" y="650"/>
                      <a:pt x="1270" y="562"/>
                      <a:pt x="1191" y="522"/>
                    </a:cubicBezTo>
                    <a:cubicBezTo>
                      <a:pt x="1155" y="504"/>
                      <a:pt x="1110" y="492"/>
                      <a:pt x="1069" y="492"/>
                    </a:cubicBezTo>
                    <a:cubicBezTo>
                      <a:pt x="1020" y="492"/>
                      <a:pt x="976" y="509"/>
                      <a:pt x="955" y="551"/>
                    </a:cubicBezTo>
                    <a:cubicBezTo>
                      <a:pt x="985" y="444"/>
                      <a:pt x="975" y="325"/>
                      <a:pt x="935" y="217"/>
                    </a:cubicBezTo>
                    <a:cubicBezTo>
                      <a:pt x="886" y="118"/>
                      <a:pt x="788" y="30"/>
                      <a:pt x="679" y="11"/>
                    </a:cubicBezTo>
                    <a:cubicBezTo>
                      <a:pt x="655" y="4"/>
                      <a:pt x="630" y="1"/>
                      <a:pt x="60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8"/>
              <p:cNvSpPr/>
              <p:nvPr/>
            </p:nvSpPr>
            <p:spPr>
              <a:xfrm>
                <a:off x="6519880" y="2702918"/>
                <a:ext cx="46544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123" extrusionOk="0">
                    <a:moveTo>
                      <a:pt x="118" y="1"/>
                    </a:moveTo>
                    <a:lnTo>
                      <a:pt x="108" y="227"/>
                    </a:lnTo>
                    <a:lnTo>
                      <a:pt x="0" y="99"/>
                    </a:lnTo>
                    <a:lnTo>
                      <a:pt x="0" y="119"/>
                    </a:lnTo>
                    <a:lnTo>
                      <a:pt x="99" y="286"/>
                    </a:lnTo>
                    <a:lnTo>
                      <a:pt x="88" y="434"/>
                    </a:lnTo>
                    <a:lnTo>
                      <a:pt x="29" y="384"/>
                    </a:lnTo>
                    <a:lnTo>
                      <a:pt x="40" y="414"/>
                    </a:lnTo>
                    <a:lnTo>
                      <a:pt x="88" y="483"/>
                    </a:lnTo>
                    <a:lnTo>
                      <a:pt x="49" y="1123"/>
                    </a:lnTo>
                    <a:lnTo>
                      <a:pt x="49" y="1123"/>
                    </a:lnTo>
                    <a:lnTo>
                      <a:pt x="147" y="1103"/>
                    </a:lnTo>
                    <a:lnTo>
                      <a:pt x="147" y="395"/>
                    </a:lnTo>
                    <a:lnTo>
                      <a:pt x="226" y="198"/>
                    </a:lnTo>
                    <a:lnTo>
                      <a:pt x="226" y="158"/>
                    </a:lnTo>
                    <a:lnTo>
                      <a:pt x="147" y="336"/>
                    </a:lnTo>
                    <a:lnTo>
                      <a:pt x="147" y="40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8"/>
              <p:cNvSpPr/>
              <p:nvPr/>
            </p:nvSpPr>
            <p:spPr>
              <a:xfrm>
                <a:off x="5690486" y="2526171"/>
                <a:ext cx="197864" cy="23579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50" extrusionOk="0">
                    <a:moveTo>
                      <a:pt x="442" y="0"/>
                    </a:moveTo>
                    <a:cubicBezTo>
                      <a:pt x="379" y="0"/>
                      <a:pt x="315" y="29"/>
                      <a:pt x="276" y="76"/>
                    </a:cubicBezTo>
                    <a:cubicBezTo>
                      <a:pt x="256" y="105"/>
                      <a:pt x="217" y="174"/>
                      <a:pt x="207" y="253"/>
                    </a:cubicBezTo>
                    <a:cubicBezTo>
                      <a:pt x="197" y="312"/>
                      <a:pt x="207" y="361"/>
                      <a:pt x="236" y="420"/>
                    </a:cubicBezTo>
                    <a:cubicBezTo>
                      <a:pt x="228" y="419"/>
                      <a:pt x="219" y="418"/>
                      <a:pt x="211" y="418"/>
                    </a:cubicBezTo>
                    <a:cubicBezTo>
                      <a:pt x="151" y="418"/>
                      <a:pt x="95" y="447"/>
                      <a:pt x="69" y="498"/>
                    </a:cubicBezTo>
                    <a:cubicBezTo>
                      <a:pt x="59" y="538"/>
                      <a:pt x="69" y="577"/>
                      <a:pt x="99" y="607"/>
                    </a:cubicBezTo>
                    <a:cubicBezTo>
                      <a:pt x="118" y="636"/>
                      <a:pt x="158" y="676"/>
                      <a:pt x="197" y="676"/>
                    </a:cubicBezTo>
                    <a:cubicBezTo>
                      <a:pt x="148" y="676"/>
                      <a:pt x="99" y="706"/>
                      <a:pt x="59" y="735"/>
                    </a:cubicBezTo>
                    <a:cubicBezTo>
                      <a:pt x="30" y="774"/>
                      <a:pt x="0" y="824"/>
                      <a:pt x="10" y="872"/>
                    </a:cubicBezTo>
                    <a:cubicBezTo>
                      <a:pt x="20" y="922"/>
                      <a:pt x="50" y="971"/>
                      <a:pt x="89" y="1001"/>
                    </a:cubicBezTo>
                    <a:cubicBezTo>
                      <a:pt x="189" y="1092"/>
                      <a:pt x="382" y="1149"/>
                      <a:pt x="558" y="1149"/>
                    </a:cubicBezTo>
                    <a:cubicBezTo>
                      <a:pt x="573" y="1149"/>
                      <a:pt x="587" y="1149"/>
                      <a:pt x="601" y="1148"/>
                    </a:cubicBezTo>
                    <a:cubicBezTo>
                      <a:pt x="748" y="1139"/>
                      <a:pt x="886" y="1089"/>
                      <a:pt x="935" y="961"/>
                    </a:cubicBezTo>
                    <a:cubicBezTo>
                      <a:pt x="945" y="942"/>
                      <a:pt x="955" y="912"/>
                      <a:pt x="965" y="872"/>
                    </a:cubicBezTo>
                    <a:cubicBezTo>
                      <a:pt x="965" y="833"/>
                      <a:pt x="965" y="794"/>
                      <a:pt x="945" y="754"/>
                    </a:cubicBezTo>
                    <a:cubicBezTo>
                      <a:pt x="925" y="725"/>
                      <a:pt x="896" y="695"/>
                      <a:pt x="857" y="695"/>
                    </a:cubicBezTo>
                    <a:cubicBezTo>
                      <a:pt x="906" y="656"/>
                      <a:pt x="935" y="597"/>
                      <a:pt x="945" y="538"/>
                    </a:cubicBezTo>
                    <a:cubicBezTo>
                      <a:pt x="945" y="469"/>
                      <a:pt x="916" y="400"/>
                      <a:pt x="857" y="380"/>
                    </a:cubicBezTo>
                    <a:cubicBezTo>
                      <a:pt x="833" y="367"/>
                      <a:pt x="801" y="357"/>
                      <a:pt x="771" y="357"/>
                    </a:cubicBezTo>
                    <a:cubicBezTo>
                      <a:pt x="737" y="357"/>
                      <a:pt x="705" y="369"/>
                      <a:pt x="689" y="400"/>
                    </a:cubicBezTo>
                    <a:cubicBezTo>
                      <a:pt x="709" y="321"/>
                      <a:pt x="709" y="233"/>
                      <a:pt x="669" y="154"/>
                    </a:cubicBezTo>
                    <a:cubicBezTo>
                      <a:pt x="640" y="85"/>
                      <a:pt x="571" y="26"/>
                      <a:pt x="492" y="6"/>
                    </a:cubicBezTo>
                    <a:cubicBezTo>
                      <a:pt x="476" y="2"/>
                      <a:pt x="459" y="0"/>
                      <a:pt x="442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8"/>
              <p:cNvSpPr/>
              <p:nvPr/>
            </p:nvSpPr>
            <p:spPr>
              <a:xfrm>
                <a:off x="5777219" y="2670726"/>
                <a:ext cx="34447" cy="1675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817" extrusionOk="0">
                    <a:moveTo>
                      <a:pt x="89" y="1"/>
                    </a:moveTo>
                    <a:lnTo>
                      <a:pt x="79" y="158"/>
                    </a:lnTo>
                    <a:lnTo>
                      <a:pt x="1" y="69"/>
                    </a:lnTo>
                    <a:lnTo>
                      <a:pt x="1" y="89"/>
                    </a:lnTo>
                    <a:lnTo>
                      <a:pt x="79" y="207"/>
                    </a:lnTo>
                    <a:lnTo>
                      <a:pt x="69" y="315"/>
                    </a:lnTo>
                    <a:lnTo>
                      <a:pt x="30" y="276"/>
                    </a:lnTo>
                    <a:lnTo>
                      <a:pt x="30" y="305"/>
                    </a:lnTo>
                    <a:lnTo>
                      <a:pt x="69" y="345"/>
                    </a:lnTo>
                    <a:lnTo>
                      <a:pt x="40" y="817"/>
                    </a:lnTo>
                    <a:lnTo>
                      <a:pt x="119" y="797"/>
                    </a:lnTo>
                    <a:lnTo>
                      <a:pt x="109" y="286"/>
                    </a:lnTo>
                    <a:lnTo>
                      <a:pt x="168" y="138"/>
                    </a:lnTo>
                    <a:lnTo>
                      <a:pt x="168" y="119"/>
                    </a:lnTo>
                    <a:lnTo>
                      <a:pt x="109" y="237"/>
                    </a:lnTo>
                    <a:lnTo>
                      <a:pt x="109" y="30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8"/>
              <p:cNvSpPr/>
              <p:nvPr/>
            </p:nvSpPr>
            <p:spPr>
              <a:xfrm>
                <a:off x="165633" y="2435543"/>
                <a:ext cx="496607" cy="595648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2905" extrusionOk="0">
                    <a:moveTo>
                      <a:pt x="1319" y="0"/>
                    </a:moveTo>
                    <a:cubicBezTo>
                      <a:pt x="1276" y="0"/>
                      <a:pt x="1233" y="5"/>
                      <a:pt x="1192" y="15"/>
                    </a:cubicBezTo>
                    <a:cubicBezTo>
                      <a:pt x="985" y="65"/>
                      <a:pt x="818" y="222"/>
                      <a:pt x="739" y="409"/>
                    </a:cubicBezTo>
                    <a:cubicBezTo>
                      <a:pt x="650" y="596"/>
                      <a:pt x="641" y="813"/>
                      <a:pt x="690" y="1010"/>
                    </a:cubicBezTo>
                    <a:cubicBezTo>
                      <a:pt x="658" y="931"/>
                      <a:pt x="579" y="900"/>
                      <a:pt x="491" y="900"/>
                    </a:cubicBezTo>
                    <a:cubicBezTo>
                      <a:pt x="414" y="900"/>
                      <a:pt x="331" y="923"/>
                      <a:pt x="267" y="960"/>
                    </a:cubicBezTo>
                    <a:cubicBezTo>
                      <a:pt x="119" y="1029"/>
                      <a:pt x="50" y="1196"/>
                      <a:pt x="60" y="1354"/>
                    </a:cubicBezTo>
                    <a:cubicBezTo>
                      <a:pt x="70" y="1511"/>
                      <a:pt x="158" y="1659"/>
                      <a:pt x="276" y="1767"/>
                    </a:cubicBezTo>
                    <a:cubicBezTo>
                      <a:pt x="178" y="1767"/>
                      <a:pt x="109" y="1836"/>
                      <a:pt x="60" y="1915"/>
                    </a:cubicBezTo>
                    <a:cubicBezTo>
                      <a:pt x="11" y="2003"/>
                      <a:pt x="1" y="2112"/>
                      <a:pt x="11" y="2210"/>
                    </a:cubicBezTo>
                    <a:cubicBezTo>
                      <a:pt x="20" y="2299"/>
                      <a:pt x="40" y="2368"/>
                      <a:pt x="70" y="2436"/>
                    </a:cubicBezTo>
                    <a:cubicBezTo>
                      <a:pt x="208" y="2742"/>
                      <a:pt x="532" y="2880"/>
                      <a:pt x="906" y="2899"/>
                    </a:cubicBezTo>
                    <a:cubicBezTo>
                      <a:pt x="953" y="2903"/>
                      <a:pt x="1001" y="2905"/>
                      <a:pt x="1050" y="2905"/>
                    </a:cubicBezTo>
                    <a:cubicBezTo>
                      <a:pt x="1496" y="2905"/>
                      <a:pt x="1975" y="2747"/>
                      <a:pt x="2215" y="2525"/>
                    </a:cubicBezTo>
                    <a:cubicBezTo>
                      <a:pt x="2303" y="2447"/>
                      <a:pt x="2392" y="2338"/>
                      <a:pt x="2412" y="2210"/>
                    </a:cubicBezTo>
                    <a:cubicBezTo>
                      <a:pt x="2422" y="2082"/>
                      <a:pt x="2362" y="1955"/>
                      <a:pt x="2274" y="1866"/>
                    </a:cubicBezTo>
                    <a:cubicBezTo>
                      <a:pt x="2176" y="1777"/>
                      <a:pt x="2058" y="1718"/>
                      <a:pt x="1929" y="1699"/>
                    </a:cubicBezTo>
                    <a:lnTo>
                      <a:pt x="1929" y="1699"/>
                    </a:lnTo>
                    <a:cubicBezTo>
                      <a:pt x="1934" y="1699"/>
                      <a:pt x="1939" y="1699"/>
                      <a:pt x="1944" y="1699"/>
                    </a:cubicBezTo>
                    <a:cubicBezTo>
                      <a:pt x="2038" y="1699"/>
                      <a:pt x="2129" y="1616"/>
                      <a:pt x="2185" y="1541"/>
                    </a:cubicBezTo>
                    <a:cubicBezTo>
                      <a:pt x="2255" y="1472"/>
                      <a:pt x="2274" y="1364"/>
                      <a:pt x="2244" y="1266"/>
                    </a:cubicBezTo>
                    <a:cubicBezTo>
                      <a:pt x="2192" y="1126"/>
                      <a:pt x="2038" y="1055"/>
                      <a:pt x="1887" y="1055"/>
                    </a:cubicBezTo>
                    <a:cubicBezTo>
                      <a:pt x="1868" y="1055"/>
                      <a:pt x="1850" y="1056"/>
                      <a:pt x="1831" y="1059"/>
                    </a:cubicBezTo>
                    <a:cubicBezTo>
                      <a:pt x="1910" y="921"/>
                      <a:pt x="1929" y="783"/>
                      <a:pt x="1920" y="655"/>
                    </a:cubicBezTo>
                    <a:cubicBezTo>
                      <a:pt x="1900" y="448"/>
                      <a:pt x="1802" y="271"/>
                      <a:pt x="1743" y="203"/>
                    </a:cubicBezTo>
                    <a:cubicBezTo>
                      <a:pt x="1642" y="71"/>
                      <a:pt x="1480" y="0"/>
                      <a:pt x="1319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8"/>
              <p:cNvSpPr/>
              <p:nvPr/>
            </p:nvSpPr>
            <p:spPr>
              <a:xfrm>
                <a:off x="359398" y="2801749"/>
                <a:ext cx="83041" cy="41992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048" extrusionOk="0">
                    <a:moveTo>
                      <a:pt x="197" y="1"/>
                    </a:moveTo>
                    <a:lnTo>
                      <a:pt x="148" y="70"/>
                    </a:lnTo>
                    <a:lnTo>
                      <a:pt x="138" y="602"/>
                    </a:lnTo>
                    <a:lnTo>
                      <a:pt x="0" y="296"/>
                    </a:lnTo>
                    <a:lnTo>
                      <a:pt x="11" y="346"/>
                    </a:lnTo>
                    <a:lnTo>
                      <a:pt x="138" y="709"/>
                    </a:lnTo>
                    <a:lnTo>
                      <a:pt x="129" y="2008"/>
                    </a:lnTo>
                    <a:lnTo>
                      <a:pt x="315" y="2048"/>
                    </a:lnTo>
                    <a:lnTo>
                      <a:pt x="247" y="877"/>
                    </a:lnTo>
                    <a:lnTo>
                      <a:pt x="345" y="759"/>
                    </a:lnTo>
                    <a:lnTo>
                      <a:pt x="355" y="700"/>
                    </a:lnTo>
                    <a:lnTo>
                      <a:pt x="247" y="798"/>
                    </a:lnTo>
                    <a:lnTo>
                      <a:pt x="227" y="513"/>
                    </a:lnTo>
                    <a:lnTo>
                      <a:pt x="404" y="217"/>
                    </a:lnTo>
                    <a:lnTo>
                      <a:pt x="404" y="169"/>
                    </a:lnTo>
                    <a:lnTo>
                      <a:pt x="217" y="405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8"/>
              <p:cNvSpPr/>
              <p:nvPr/>
            </p:nvSpPr>
            <p:spPr>
              <a:xfrm>
                <a:off x="948483" y="2458507"/>
                <a:ext cx="424023" cy="50563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466" extrusionOk="0">
                    <a:moveTo>
                      <a:pt x="1120" y="0"/>
                    </a:moveTo>
                    <a:cubicBezTo>
                      <a:pt x="1084" y="0"/>
                      <a:pt x="1049" y="4"/>
                      <a:pt x="1015" y="12"/>
                    </a:cubicBezTo>
                    <a:cubicBezTo>
                      <a:pt x="847" y="51"/>
                      <a:pt x="700" y="179"/>
                      <a:pt x="631" y="347"/>
                    </a:cubicBezTo>
                    <a:cubicBezTo>
                      <a:pt x="552" y="504"/>
                      <a:pt x="552" y="691"/>
                      <a:pt x="591" y="858"/>
                    </a:cubicBezTo>
                    <a:cubicBezTo>
                      <a:pt x="559" y="789"/>
                      <a:pt x="493" y="763"/>
                      <a:pt x="418" y="763"/>
                    </a:cubicBezTo>
                    <a:cubicBezTo>
                      <a:pt x="355" y="763"/>
                      <a:pt x="286" y="782"/>
                      <a:pt x="228" y="809"/>
                    </a:cubicBezTo>
                    <a:cubicBezTo>
                      <a:pt x="110" y="868"/>
                      <a:pt x="40" y="1016"/>
                      <a:pt x="51" y="1143"/>
                    </a:cubicBezTo>
                    <a:cubicBezTo>
                      <a:pt x="60" y="1281"/>
                      <a:pt x="139" y="1409"/>
                      <a:pt x="237" y="1498"/>
                    </a:cubicBezTo>
                    <a:cubicBezTo>
                      <a:pt x="149" y="1498"/>
                      <a:pt x="99" y="1557"/>
                      <a:pt x="60" y="1626"/>
                    </a:cubicBezTo>
                    <a:cubicBezTo>
                      <a:pt x="11" y="1705"/>
                      <a:pt x="1" y="1793"/>
                      <a:pt x="11" y="1882"/>
                    </a:cubicBezTo>
                    <a:cubicBezTo>
                      <a:pt x="21" y="1950"/>
                      <a:pt x="40" y="2009"/>
                      <a:pt x="60" y="2068"/>
                    </a:cubicBezTo>
                    <a:cubicBezTo>
                      <a:pt x="178" y="2324"/>
                      <a:pt x="464" y="2442"/>
                      <a:pt x="779" y="2462"/>
                    </a:cubicBezTo>
                    <a:cubicBezTo>
                      <a:pt x="814" y="2465"/>
                      <a:pt x="849" y="2466"/>
                      <a:pt x="885" y="2466"/>
                    </a:cubicBezTo>
                    <a:cubicBezTo>
                      <a:pt x="1262" y="2466"/>
                      <a:pt x="1674" y="2327"/>
                      <a:pt x="1881" y="2147"/>
                    </a:cubicBezTo>
                    <a:cubicBezTo>
                      <a:pt x="1960" y="2068"/>
                      <a:pt x="2038" y="1980"/>
                      <a:pt x="2048" y="1872"/>
                    </a:cubicBezTo>
                    <a:cubicBezTo>
                      <a:pt x="2068" y="1764"/>
                      <a:pt x="2019" y="1655"/>
                      <a:pt x="1940" y="1576"/>
                    </a:cubicBezTo>
                    <a:cubicBezTo>
                      <a:pt x="1851" y="1508"/>
                      <a:pt x="1753" y="1458"/>
                      <a:pt x="1645" y="1439"/>
                    </a:cubicBezTo>
                    <a:lnTo>
                      <a:pt x="1645" y="1439"/>
                    </a:lnTo>
                    <a:cubicBezTo>
                      <a:pt x="1649" y="1439"/>
                      <a:pt x="1654" y="1440"/>
                      <a:pt x="1659" y="1440"/>
                    </a:cubicBezTo>
                    <a:cubicBezTo>
                      <a:pt x="1734" y="1440"/>
                      <a:pt x="1815" y="1367"/>
                      <a:pt x="1861" y="1311"/>
                    </a:cubicBezTo>
                    <a:cubicBezTo>
                      <a:pt x="1920" y="1242"/>
                      <a:pt x="1940" y="1154"/>
                      <a:pt x="1910" y="1075"/>
                    </a:cubicBezTo>
                    <a:cubicBezTo>
                      <a:pt x="1867" y="954"/>
                      <a:pt x="1741" y="894"/>
                      <a:pt x="1612" y="894"/>
                    </a:cubicBezTo>
                    <a:cubicBezTo>
                      <a:pt x="1593" y="894"/>
                      <a:pt x="1574" y="895"/>
                      <a:pt x="1556" y="898"/>
                    </a:cubicBezTo>
                    <a:cubicBezTo>
                      <a:pt x="1625" y="780"/>
                      <a:pt x="1645" y="662"/>
                      <a:pt x="1635" y="553"/>
                    </a:cubicBezTo>
                    <a:cubicBezTo>
                      <a:pt x="1615" y="386"/>
                      <a:pt x="1536" y="229"/>
                      <a:pt x="1487" y="170"/>
                    </a:cubicBezTo>
                    <a:cubicBezTo>
                      <a:pt x="1401" y="60"/>
                      <a:pt x="1259" y="0"/>
                      <a:pt x="1120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8"/>
              <p:cNvSpPr/>
              <p:nvPr/>
            </p:nvSpPr>
            <p:spPr>
              <a:xfrm>
                <a:off x="1113952" y="2769557"/>
                <a:ext cx="70944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743" extrusionOk="0">
                    <a:moveTo>
                      <a:pt x="169" y="0"/>
                    </a:moveTo>
                    <a:lnTo>
                      <a:pt x="119" y="59"/>
                    </a:lnTo>
                    <a:lnTo>
                      <a:pt x="119" y="503"/>
                    </a:lnTo>
                    <a:lnTo>
                      <a:pt x="1" y="247"/>
                    </a:lnTo>
                    <a:lnTo>
                      <a:pt x="1" y="296"/>
                    </a:lnTo>
                    <a:lnTo>
                      <a:pt x="119" y="601"/>
                    </a:lnTo>
                    <a:lnTo>
                      <a:pt x="110" y="1703"/>
                    </a:lnTo>
                    <a:lnTo>
                      <a:pt x="267" y="1743"/>
                    </a:lnTo>
                    <a:lnTo>
                      <a:pt x="208" y="739"/>
                    </a:lnTo>
                    <a:lnTo>
                      <a:pt x="287" y="640"/>
                    </a:lnTo>
                    <a:lnTo>
                      <a:pt x="306" y="591"/>
                    </a:lnTo>
                    <a:lnTo>
                      <a:pt x="306" y="591"/>
                    </a:lnTo>
                    <a:lnTo>
                      <a:pt x="208" y="670"/>
                    </a:lnTo>
                    <a:lnTo>
                      <a:pt x="188" y="433"/>
                    </a:lnTo>
                    <a:lnTo>
                      <a:pt x="346" y="177"/>
                    </a:lnTo>
                    <a:lnTo>
                      <a:pt x="346" y="138"/>
                    </a:lnTo>
                    <a:lnTo>
                      <a:pt x="188" y="33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8"/>
              <p:cNvSpPr/>
              <p:nvPr/>
            </p:nvSpPr>
            <p:spPr>
              <a:xfrm>
                <a:off x="1733588" y="2480242"/>
                <a:ext cx="347338" cy="417056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2034" extrusionOk="0">
                    <a:moveTo>
                      <a:pt x="924" y="1"/>
                    </a:moveTo>
                    <a:cubicBezTo>
                      <a:pt x="891" y="1"/>
                      <a:pt x="858" y="5"/>
                      <a:pt x="827" y="14"/>
                    </a:cubicBezTo>
                    <a:cubicBezTo>
                      <a:pt x="689" y="44"/>
                      <a:pt x="571" y="152"/>
                      <a:pt x="512" y="289"/>
                    </a:cubicBezTo>
                    <a:cubicBezTo>
                      <a:pt x="453" y="418"/>
                      <a:pt x="443" y="565"/>
                      <a:pt x="482" y="713"/>
                    </a:cubicBezTo>
                    <a:cubicBezTo>
                      <a:pt x="456" y="655"/>
                      <a:pt x="402" y="634"/>
                      <a:pt x="343" y="634"/>
                    </a:cubicBezTo>
                    <a:cubicBezTo>
                      <a:pt x="290" y="634"/>
                      <a:pt x="233" y="650"/>
                      <a:pt x="187" y="674"/>
                    </a:cubicBezTo>
                    <a:cubicBezTo>
                      <a:pt x="89" y="722"/>
                      <a:pt x="30" y="841"/>
                      <a:pt x="40" y="949"/>
                    </a:cubicBezTo>
                    <a:cubicBezTo>
                      <a:pt x="49" y="1057"/>
                      <a:pt x="108" y="1155"/>
                      <a:pt x="187" y="1234"/>
                    </a:cubicBezTo>
                    <a:cubicBezTo>
                      <a:pt x="119" y="1234"/>
                      <a:pt x="79" y="1284"/>
                      <a:pt x="40" y="1343"/>
                    </a:cubicBezTo>
                    <a:cubicBezTo>
                      <a:pt x="10" y="1402"/>
                      <a:pt x="0" y="1481"/>
                      <a:pt x="10" y="1549"/>
                    </a:cubicBezTo>
                    <a:cubicBezTo>
                      <a:pt x="10" y="1608"/>
                      <a:pt x="30" y="1658"/>
                      <a:pt x="49" y="1707"/>
                    </a:cubicBezTo>
                    <a:cubicBezTo>
                      <a:pt x="138" y="1914"/>
                      <a:pt x="374" y="2012"/>
                      <a:pt x="630" y="2032"/>
                    </a:cubicBezTo>
                    <a:cubicBezTo>
                      <a:pt x="655" y="2033"/>
                      <a:pt x="681" y="2034"/>
                      <a:pt x="706" y="2034"/>
                    </a:cubicBezTo>
                    <a:cubicBezTo>
                      <a:pt x="1029" y="2034"/>
                      <a:pt x="1372" y="1921"/>
                      <a:pt x="1545" y="1766"/>
                    </a:cubicBezTo>
                    <a:cubicBezTo>
                      <a:pt x="1604" y="1707"/>
                      <a:pt x="1673" y="1628"/>
                      <a:pt x="1683" y="1540"/>
                    </a:cubicBezTo>
                    <a:cubicBezTo>
                      <a:pt x="1693" y="1451"/>
                      <a:pt x="1654" y="1363"/>
                      <a:pt x="1584" y="1303"/>
                    </a:cubicBezTo>
                    <a:cubicBezTo>
                      <a:pt x="1525" y="1244"/>
                      <a:pt x="1437" y="1205"/>
                      <a:pt x="1348" y="1185"/>
                    </a:cubicBezTo>
                    <a:lnTo>
                      <a:pt x="1348" y="1185"/>
                    </a:lnTo>
                    <a:cubicBezTo>
                      <a:pt x="1353" y="1186"/>
                      <a:pt x="1358" y="1186"/>
                      <a:pt x="1363" y="1186"/>
                    </a:cubicBezTo>
                    <a:cubicBezTo>
                      <a:pt x="1427" y="1186"/>
                      <a:pt x="1489" y="1132"/>
                      <a:pt x="1525" y="1077"/>
                    </a:cubicBezTo>
                    <a:cubicBezTo>
                      <a:pt x="1575" y="1028"/>
                      <a:pt x="1595" y="949"/>
                      <a:pt x="1565" y="890"/>
                    </a:cubicBezTo>
                    <a:cubicBezTo>
                      <a:pt x="1531" y="789"/>
                      <a:pt x="1432" y="738"/>
                      <a:pt x="1330" y="738"/>
                    </a:cubicBezTo>
                    <a:cubicBezTo>
                      <a:pt x="1314" y="738"/>
                      <a:pt x="1297" y="739"/>
                      <a:pt x="1280" y="742"/>
                    </a:cubicBezTo>
                    <a:cubicBezTo>
                      <a:pt x="1329" y="644"/>
                      <a:pt x="1348" y="545"/>
                      <a:pt x="1339" y="457"/>
                    </a:cubicBezTo>
                    <a:cubicBezTo>
                      <a:pt x="1319" y="319"/>
                      <a:pt x="1250" y="191"/>
                      <a:pt x="1210" y="142"/>
                    </a:cubicBezTo>
                    <a:cubicBezTo>
                      <a:pt x="1150" y="51"/>
                      <a:pt x="1036" y="1"/>
                      <a:pt x="924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8"/>
              <p:cNvSpPr/>
              <p:nvPr/>
            </p:nvSpPr>
            <p:spPr>
              <a:xfrm>
                <a:off x="1868711" y="2735315"/>
                <a:ext cx="58846" cy="29485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438" extrusionOk="0">
                    <a:moveTo>
                      <a:pt x="138" y="0"/>
                    </a:moveTo>
                    <a:lnTo>
                      <a:pt x="99" y="59"/>
                    </a:lnTo>
                    <a:lnTo>
                      <a:pt x="99" y="423"/>
                    </a:lnTo>
                    <a:lnTo>
                      <a:pt x="0" y="207"/>
                    </a:lnTo>
                    <a:lnTo>
                      <a:pt x="0" y="246"/>
                    </a:lnTo>
                    <a:lnTo>
                      <a:pt x="99" y="502"/>
                    </a:lnTo>
                    <a:lnTo>
                      <a:pt x="89" y="1407"/>
                    </a:lnTo>
                    <a:lnTo>
                      <a:pt x="217" y="1437"/>
                    </a:lnTo>
                    <a:lnTo>
                      <a:pt x="168" y="611"/>
                    </a:lnTo>
                    <a:lnTo>
                      <a:pt x="237" y="532"/>
                    </a:lnTo>
                    <a:lnTo>
                      <a:pt x="247" y="493"/>
                    </a:lnTo>
                    <a:lnTo>
                      <a:pt x="168" y="561"/>
                    </a:lnTo>
                    <a:lnTo>
                      <a:pt x="158" y="364"/>
                    </a:lnTo>
                    <a:lnTo>
                      <a:pt x="286" y="158"/>
                    </a:lnTo>
                    <a:lnTo>
                      <a:pt x="286" y="119"/>
                    </a:lnTo>
                    <a:lnTo>
                      <a:pt x="148" y="28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8"/>
              <p:cNvSpPr/>
              <p:nvPr/>
            </p:nvSpPr>
            <p:spPr>
              <a:xfrm>
                <a:off x="2516438" y="2503207"/>
                <a:ext cx="272498" cy="325607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88" extrusionOk="0">
                    <a:moveTo>
                      <a:pt x="729" y="1"/>
                    </a:moveTo>
                    <a:cubicBezTo>
                      <a:pt x="703" y="1"/>
                      <a:pt x="677" y="4"/>
                      <a:pt x="650" y="11"/>
                    </a:cubicBezTo>
                    <a:cubicBezTo>
                      <a:pt x="542" y="30"/>
                      <a:pt x="453" y="118"/>
                      <a:pt x="404" y="217"/>
                    </a:cubicBezTo>
                    <a:cubicBezTo>
                      <a:pt x="355" y="325"/>
                      <a:pt x="355" y="444"/>
                      <a:pt x="384" y="551"/>
                    </a:cubicBezTo>
                    <a:cubicBezTo>
                      <a:pt x="363" y="509"/>
                      <a:pt x="319" y="492"/>
                      <a:pt x="270" y="492"/>
                    </a:cubicBezTo>
                    <a:cubicBezTo>
                      <a:pt x="229" y="492"/>
                      <a:pt x="184" y="504"/>
                      <a:pt x="148" y="522"/>
                    </a:cubicBezTo>
                    <a:cubicBezTo>
                      <a:pt x="69" y="562"/>
                      <a:pt x="30" y="650"/>
                      <a:pt x="40" y="739"/>
                    </a:cubicBezTo>
                    <a:cubicBezTo>
                      <a:pt x="40" y="827"/>
                      <a:pt x="89" y="906"/>
                      <a:pt x="158" y="965"/>
                    </a:cubicBezTo>
                    <a:cubicBezTo>
                      <a:pt x="99" y="965"/>
                      <a:pt x="60" y="1004"/>
                      <a:pt x="40" y="1054"/>
                    </a:cubicBezTo>
                    <a:cubicBezTo>
                      <a:pt x="10" y="1103"/>
                      <a:pt x="1" y="1152"/>
                      <a:pt x="10" y="1211"/>
                    </a:cubicBezTo>
                    <a:cubicBezTo>
                      <a:pt x="10" y="1260"/>
                      <a:pt x="30" y="1299"/>
                      <a:pt x="40" y="1329"/>
                    </a:cubicBezTo>
                    <a:cubicBezTo>
                      <a:pt x="119" y="1496"/>
                      <a:pt x="296" y="1575"/>
                      <a:pt x="502" y="1585"/>
                    </a:cubicBezTo>
                    <a:cubicBezTo>
                      <a:pt x="527" y="1587"/>
                      <a:pt x="552" y="1588"/>
                      <a:pt x="578" y="1588"/>
                    </a:cubicBezTo>
                    <a:cubicBezTo>
                      <a:pt x="824" y="1588"/>
                      <a:pt x="1086" y="1504"/>
                      <a:pt x="1211" y="1388"/>
                    </a:cubicBezTo>
                    <a:cubicBezTo>
                      <a:pt x="1270" y="1339"/>
                      <a:pt x="1309" y="1280"/>
                      <a:pt x="1319" y="1211"/>
                    </a:cubicBezTo>
                    <a:cubicBezTo>
                      <a:pt x="1329" y="1142"/>
                      <a:pt x="1300" y="1063"/>
                      <a:pt x="1250" y="1014"/>
                    </a:cubicBezTo>
                    <a:cubicBezTo>
                      <a:pt x="1201" y="975"/>
                      <a:pt x="1132" y="945"/>
                      <a:pt x="1064" y="925"/>
                    </a:cubicBezTo>
                    <a:lnTo>
                      <a:pt x="1064" y="925"/>
                    </a:lnTo>
                    <a:cubicBezTo>
                      <a:pt x="1068" y="926"/>
                      <a:pt x="1072" y="927"/>
                      <a:pt x="1077" y="927"/>
                    </a:cubicBezTo>
                    <a:cubicBezTo>
                      <a:pt x="1123" y="927"/>
                      <a:pt x="1174" y="882"/>
                      <a:pt x="1201" y="847"/>
                    </a:cubicBezTo>
                    <a:cubicBezTo>
                      <a:pt x="1241" y="807"/>
                      <a:pt x="1250" y="748"/>
                      <a:pt x="1230" y="689"/>
                    </a:cubicBezTo>
                    <a:cubicBezTo>
                      <a:pt x="1204" y="619"/>
                      <a:pt x="1114" y="580"/>
                      <a:pt x="1033" y="580"/>
                    </a:cubicBezTo>
                    <a:cubicBezTo>
                      <a:pt x="1023" y="580"/>
                      <a:pt x="1014" y="580"/>
                      <a:pt x="1005" y="581"/>
                    </a:cubicBezTo>
                    <a:cubicBezTo>
                      <a:pt x="1053" y="503"/>
                      <a:pt x="1064" y="424"/>
                      <a:pt x="1053" y="355"/>
                    </a:cubicBezTo>
                    <a:cubicBezTo>
                      <a:pt x="1044" y="247"/>
                      <a:pt x="985" y="148"/>
                      <a:pt x="955" y="109"/>
                    </a:cubicBezTo>
                    <a:cubicBezTo>
                      <a:pt x="902" y="40"/>
                      <a:pt x="819" y="1"/>
                      <a:pt x="729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8"/>
              <p:cNvSpPr/>
              <p:nvPr/>
            </p:nvSpPr>
            <p:spPr>
              <a:xfrm>
                <a:off x="2623265" y="2702918"/>
                <a:ext cx="46749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123" extrusionOk="0">
                    <a:moveTo>
                      <a:pt x="110" y="1"/>
                    </a:moveTo>
                    <a:lnTo>
                      <a:pt x="80" y="40"/>
                    </a:lnTo>
                    <a:lnTo>
                      <a:pt x="80" y="336"/>
                    </a:lnTo>
                    <a:lnTo>
                      <a:pt x="1" y="158"/>
                    </a:lnTo>
                    <a:lnTo>
                      <a:pt x="1" y="198"/>
                    </a:lnTo>
                    <a:lnTo>
                      <a:pt x="80" y="395"/>
                    </a:lnTo>
                    <a:lnTo>
                      <a:pt x="70" y="1103"/>
                    </a:lnTo>
                    <a:lnTo>
                      <a:pt x="169" y="1123"/>
                    </a:lnTo>
                    <a:lnTo>
                      <a:pt x="169" y="1123"/>
                    </a:lnTo>
                    <a:lnTo>
                      <a:pt x="139" y="483"/>
                    </a:lnTo>
                    <a:lnTo>
                      <a:pt x="188" y="414"/>
                    </a:lnTo>
                    <a:lnTo>
                      <a:pt x="198" y="384"/>
                    </a:lnTo>
                    <a:lnTo>
                      <a:pt x="129" y="434"/>
                    </a:lnTo>
                    <a:lnTo>
                      <a:pt x="119" y="286"/>
                    </a:lnTo>
                    <a:lnTo>
                      <a:pt x="228" y="119"/>
                    </a:lnTo>
                    <a:lnTo>
                      <a:pt x="228" y="99"/>
                    </a:lnTo>
                    <a:lnTo>
                      <a:pt x="119" y="227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8"/>
              <p:cNvSpPr/>
              <p:nvPr/>
            </p:nvSpPr>
            <p:spPr>
              <a:xfrm>
                <a:off x="3301338" y="2526171"/>
                <a:ext cx="197864" cy="23579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50" extrusionOk="0">
                    <a:moveTo>
                      <a:pt x="523" y="0"/>
                    </a:moveTo>
                    <a:cubicBezTo>
                      <a:pt x="506" y="0"/>
                      <a:pt x="489" y="2"/>
                      <a:pt x="473" y="6"/>
                    </a:cubicBezTo>
                    <a:cubicBezTo>
                      <a:pt x="394" y="26"/>
                      <a:pt x="326" y="85"/>
                      <a:pt x="286" y="154"/>
                    </a:cubicBezTo>
                    <a:cubicBezTo>
                      <a:pt x="256" y="233"/>
                      <a:pt x="256" y="321"/>
                      <a:pt x="276" y="400"/>
                    </a:cubicBezTo>
                    <a:cubicBezTo>
                      <a:pt x="261" y="369"/>
                      <a:pt x="229" y="357"/>
                      <a:pt x="193" y="357"/>
                    </a:cubicBezTo>
                    <a:cubicBezTo>
                      <a:pt x="161" y="357"/>
                      <a:pt x="127" y="367"/>
                      <a:pt x="99" y="380"/>
                    </a:cubicBezTo>
                    <a:cubicBezTo>
                      <a:pt x="50" y="400"/>
                      <a:pt x="20" y="469"/>
                      <a:pt x="20" y="538"/>
                    </a:cubicBezTo>
                    <a:cubicBezTo>
                      <a:pt x="30" y="597"/>
                      <a:pt x="60" y="656"/>
                      <a:pt x="109" y="695"/>
                    </a:cubicBezTo>
                    <a:cubicBezTo>
                      <a:pt x="70" y="695"/>
                      <a:pt x="40" y="725"/>
                      <a:pt x="20" y="754"/>
                    </a:cubicBezTo>
                    <a:cubicBezTo>
                      <a:pt x="0" y="794"/>
                      <a:pt x="0" y="833"/>
                      <a:pt x="0" y="872"/>
                    </a:cubicBezTo>
                    <a:cubicBezTo>
                      <a:pt x="11" y="912"/>
                      <a:pt x="11" y="942"/>
                      <a:pt x="30" y="961"/>
                    </a:cubicBezTo>
                    <a:cubicBezTo>
                      <a:pt x="79" y="1089"/>
                      <a:pt x="208" y="1139"/>
                      <a:pt x="355" y="1148"/>
                    </a:cubicBezTo>
                    <a:cubicBezTo>
                      <a:pt x="370" y="1149"/>
                      <a:pt x="384" y="1149"/>
                      <a:pt x="399" y="1149"/>
                    </a:cubicBezTo>
                    <a:cubicBezTo>
                      <a:pt x="583" y="1149"/>
                      <a:pt x="776" y="1092"/>
                      <a:pt x="877" y="1001"/>
                    </a:cubicBezTo>
                    <a:cubicBezTo>
                      <a:pt x="916" y="971"/>
                      <a:pt x="945" y="922"/>
                      <a:pt x="955" y="872"/>
                    </a:cubicBezTo>
                    <a:cubicBezTo>
                      <a:pt x="965" y="824"/>
                      <a:pt x="936" y="774"/>
                      <a:pt x="896" y="735"/>
                    </a:cubicBezTo>
                    <a:cubicBezTo>
                      <a:pt x="866" y="706"/>
                      <a:pt x="818" y="676"/>
                      <a:pt x="768" y="676"/>
                    </a:cubicBezTo>
                    <a:cubicBezTo>
                      <a:pt x="798" y="676"/>
                      <a:pt x="837" y="636"/>
                      <a:pt x="866" y="607"/>
                    </a:cubicBezTo>
                    <a:cubicBezTo>
                      <a:pt x="896" y="577"/>
                      <a:pt x="906" y="538"/>
                      <a:pt x="886" y="498"/>
                    </a:cubicBezTo>
                    <a:cubicBezTo>
                      <a:pt x="869" y="447"/>
                      <a:pt x="806" y="418"/>
                      <a:pt x="751" y="418"/>
                    </a:cubicBezTo>
                    <a:cubicBezTo>
                      <a:pt x="744" y="418"/>
                      <a:pt x="736" y="419"/>
                      <a:pt x="729" y="420"/>
                    </a:cubicBezTo>
                    <a:cubicBezTo>
                      <a:pt x="759" y="361"/>
                      <a:pt x="768" y="312"/>
                      <a:pt x="759" y="253"/>
                    </a:cubicBezTo>
                    <a:cubicBezTo>
                      <a:pt x="748" y="174"/>
                      <a:pt x="709" y="105"/>
                      <a:pt x="689" y="76"/>
                    </a:cubicBezTo>
                    <a:cubicBezTo>
                      <a:pt x="651" y="29"/>
                      <a:pt x="587" y="0"/>
                      <a:pt x="523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8"/>
              <p:cNvSpPr/>
              <p:nvPr/>
            </p:nvSpPr>
            <p:spPr>
              <a:xfrm>
                <a:off x="3378024" y="2670726"/>
                <a:ext cx="32396" cy="16752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817" extrusionOk="0">
                    <a:moveTo>
                      <a:pt x="79" y="1"/>
                    </a:moveTo>
                    <a:lnTo>
                      <a:pt x="59" y="30"/>
                    </a:lnTo>
                    <a:lnTo>
                      <a:pt x="59" y="237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59" y="286"/>
                    </a:lnTo>
                    <a:lnTo>
                      <a:pt x="50" y="797"/>
                    </a:lnTo>
                    <a:lnTo>
                      <a:pt x="129" y="817"/>
                    </a:lnTo>
                    <a:lnTo>
                      <a:pt x="99" y="345"/>
                    </a:lnTo>
                    <a:lnTo>
                      <a:pt x="138" y="305"/>
                    </a:lnTo>
                    <a:lnTo>
                      <a:pt x="138" y="276"/>
                    </a:lnTo>
                    <a:lnTo>
                      <a:pt x="99" y="315"/>
                    </a:lnTo>
                    <a:lnTo>
                      <a:pt x="89" y="207"/>
                    </a:lnTo>
                    <a:lnTo>
                      <a:pt x="158" y="89"/>
                    </a:lnTo>
                    <a:lnTo>
                      <a:pt x="158" y="69"/>
                    </a:lnTo>
                    <a:lnTo>
                      <a:pt x="89" y="158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8"/>
              <p:cNvSpPr/>
              <p:nvPr/>
            </p:nvSpPr>
            <p:spPr>
              <a:xfrm>
                <a:off x="-193600" y="2846243"/>
                <a:ext cx="9508115" cy="2875721"/>
              </a:xfrm>
              <a:custGeom>
                <a:avLst/>
                <a:gdLst/>
                <a:ahLst/>
                <a:cxnLst/>
                <a:rect l="l" t="t" r="r" b="b"/>
                <a:pathLst>
                  <a:path w="46372" h="14025" extrusionOk="0">
                    <a:moveTo>
                      <a:pt x="23315" y="0"/>
                    </a:moveTo>
                    <a:cubicBezTo>
                      <a:pt x="15038" y="0"/>
                      <a:pt x="7215" y="857"/>
                      <a:pt x="247" y="2392"/>
                    </a:cubicBezTo>
                    <a:lnTo>
                      <a:pt x="1" y="14024"/>
                    </a:lnTo>
                    <a:lnTo>
                      <a:pt x="46303" y="14024"/>
                    </a:lnTo>
                    <a:lnTo>
                      <a:pt x="46371" y="2392"/>
                    </a:lnTo>
                    <a:cubicBezTo>
                      <a:pt x="39404" y="857"/>
                      <a:pt x="31581" y="0"/>
                      <a:pt x="23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8"/>
              <p:cNvSpPr/>
              <p:nvPr/>
            </p:nvSpPr>
            <p:spPr>
              <a:xfrm>
                <a:off x="-9883" y="3564507"/>
                <a:ext cx="4596792" cy="2157457"/>
              </a:xfrm>
              <a:custGeom>
                <a:avLst/>
                <a:gdLst/>
                <a:ahLst/>
                <a:cxnLst/>
                <a:rect l="l" t="t" r="r" b="b"/>
                <a:pathLst>
                  <a:path w="22419" h="10522" extrusionOk="0">
                    <a:moveTo>
                      <a:pt x="1" y="1"/>
                    </a:moveTo>
                    <a:lnTo>
                      <a:pt x="1" y="10521"/>
                    </a:lnTo>
                    <a:lnTo>
                      <a:pt x="22419" y="10521"/>
                    </a:lnTo>
                    <a:lnTo>
                      <a:pt x="22419" y="1979"/>
                    </a:lnTo>
                    <a:cubicBezTo>
                      <a:pt x="19082" y="2267"/>
                      <a:pt x="16218" y="2385"/>
                      <a:pt x="13764" y="2385"/>
                    </a:cubicBezTo>
                    <a:cubicBezTo>
                      <a:pt x="2728" y="238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8"/>
              <p:cNvSpPr/>
              <p:nvPr/>
            </p:nvSpPr>
            <p:spPr>
              <a:xfrm>
                <a:off x="4584695" y="3564507"/>
                <a:ext cx="4596587" cy="2157457"/>
              </a:xfrm>
              <a:custGeom>
                <a:avLst/>
                <a:gdLst/>
                <a:ahLst/>
                <a:cxnLst/>
                <a:rect l="l" t="t" r="r" b="b"/>
                <a:pathLst>
                  <a:path w="22418" h="10522" extrusionOk="0">
                    <a:moveTo>
                      <a:pt x="22418" y="1"/>
                    </a:moveTo>
                    <a:cubicBezTo>
                      <a:pt x="22418" y="1"/>
                      <a:pt x="19691" y="2385"/>
                      <a:pt x="8655" y="2385"/>
                    </a:cubicBezTo>
                    <a:cubicBezTo>
                      <a:pt x="6201" y="2385"/>
                      <a:pt x="3337" y="2267"/>
                      <a:pt x="0" y="1979"/>
                    </a:cubicBezTo>
                    <a:lnTo>
                      <a:pt x="0" y="10521"/>
                    </a:lnTo>
                    <a:lnTo>
                      <a:pt x="22418" y="10521"/>
                    </a:lnTo>
                    <a:lnTo>
                      <a:pt x="224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8"/>
              <p:cNvSpPr/>
              <p:nvPr/>
            </p:nvSpPr>
            <p:spPr>
              <a:xfrm>
                <a:off x="4497963" y="2949174"/>
                <a:ext cx="212011" cy="69037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3367" extrusionOk="0">
                    <a:moveTo>
                      <a:pt x="128" y="1"/>
                    </a:moveTo>
                    <a:lnTo>
                      <a:pt x="1" y="3366"/>
                    </a:lnTo>
                    <a:lnTo>
                      <a:pt x="1033" y="3366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8"/>
              <p:cNvSpPr/>
              <p:nvPr/>
            </p:nvSpPr>
            <p:spPr>
              <a:xfrm>
                <a:off x="4398927" y="3786568"/>
                <a:ext cx="460315" cy="2373162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1574" extrusionOk="0">
                    <a:moveTo>
                      <a:pt x="454" y="0"/>
                    </a:moveTo>
                    <a:lnTo>
                      <a:pt x="1" y="11573"/>
                    </a:lnTo>
                    <a:lnTo>
                      <a:pt x="2245" y="11573"/>
                    </a:lnTo>
                    <a:lnTo>
                      <a:pt x="155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8"/>
              <p:cNvSpPr/>
              <p:nvPr/>
            </p:nvSpPr>
            <p:spPr>
              <a:xfrm>
                <a:off x="656093" y="3342651"/>
                <a:ext cx="3559494" cy="2853371"/>
              </a:xfrm>
              <a:custGeom>
                <a:avLst/>
                <a:gdLst/>
                <a:ahLst/>
                <a:cxnLst/>
                <a:rect l="l" t="t" r="r" b="b"/>
                <a:pathLst>
                  <a:path w="17360" h="13916" extrusionOk="0">
                    <a:moveTo>
                      <a:pt x="876" y="0"/>
                    </a:moveTo>
                    <a:cubicBezTo>
                      <a:pt x="394" y="0"/>
                      <a:pt x="0" y="384"/>
                      <a:pt x="0" y="866"/>
                    </a:cubicBezTo>
                    <a:lnTo>
                      <a:pt x="0" y="13040"/>
                    </a:lnTo>
                    <a:cubicBezTo>
                      <a:pt x="0" y="13522"/>
                      <a:pt x="394" y="13915"/>
                      <a:pt x="876" y="13915"/>
                    </a:cubicBezTo>
                    <a:lnTo>
                      <a:pt x="16484" y="13915"/>
                    </a:lnTo>
                    <a:cubicBezTo>
                      <a:pt x="16966" y="13915"/>
                      <a:pt x="17360" y="13522"/>
                      <a:pt x="17360" y="13040"/>
                    </a:cubicBezTo>
                    <a:lnTo>
                      <a:pt x="17360" y="866"/>
                    </a:lnTo>
                    <a:cubicBezTo>
                      <a:pt x="17360" y="384"/>
                      <a:pt x="16966" y="0"/>
                      <a:pt x="16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8"/>
              <p:cNvSpPr/>
              <p:nvPr/>
            </p:nvSpPr>
            <p:spPr>
              <a:xfrm>
                <a:off x="1313868" y="3564507"/>
                <a:ext cx="605483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953" extrusionOk="0">
                    <a:moveTo>
                      <a:pt x="1477" y="1"/>
                    </a:moveTo>
                    <a:cubicBezTo>
                      <a:pt x="659" y="1"/>
                      <a:pt x="1" y="660"/>
                      <a:pt x="1" y="1477"/>
                    </a:cubicBezTo>
                    <a:cubicBezTo>
                      <a:pt x="1" y="2294"/>
                      <a:pt x="659" y="2953"/>
                      <a:pt x="1477" y="2953"/>
                    </a:cubicBezTo>
                    <a:cubicBezTo>
                      <a:pt x="2293" y="2953"/>
                      <a:pt x="2953" y="2294"/>
                      <a:pt x="2953" y="1477"/>
                    </a:cubicBezTo>
                    <a:cubicBezTo>
                      <a:pt x="2953" y="660"/>
                      <a:pt x="229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8"/>
              <p:cNvSpPr/>
              <p:nvPr/>
            </p:nvSpPr>
            <p:spPr>
              <a:xfrm>
                <a:off x="1576116" y="3826961"/>
                <a:ext cx="80991" cy="80787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4" extrusionOk="0">
                    <a:moveTo>
                      <a:pt x="198" y="0"/>
                    </a:moveTo>
                    <a:cubicBezTo>
                      <a:pt x="89" y="0"/>
                      <a:pt x="1" y="89"/>
                      <a:pt x="1" y="197"/>
                    </a:cubicBezTo>
                    <a:cubicBezTo>
                      <a:pt x="1" y="305"/>
                      <a:pt x="89" y="394"/>
                      <a:pt x="198" y="394"/>
                    </a:cubicBezTo>
                    <a:cubicBezTo>
                      <a:pt x="306" y="394"/>
                      <a:pt x="394" y="305"/>
                      <a:pt x="394" y="197"/>
                    </a:cubicBezTo>
                    <a:cubicBezTo>
                      <a:pt x="394" y="89"/>
                      <a:pt x="306" y="0"/>
                      <a:pt x="198" y="0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8"/>
              <p:cNvSpPr/>
              <p:nvPr/>
            </p:nvSpPr>
            <p:spPr>
              <a:xfrm>
                <a:off x="1596415" y="3616998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40" y="1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8"/>
              <p:cNvSpPr/>
              <p:nvPr/>
            </p:nvSpPr>
            <p:spPr>
              <a:xfrm>
                <a:off x="1616509" y="3616998"/>
                <a:ext cx="20504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99" y="122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8"/>
              <p:cNvSpPr/>
              <p:nvPr/>
            </p:nvSpPr>
            <p:spPr>
              <a:xfrm>
                <a:off x="1416799" y="3853207"/>
                <a:ext cx="199914" cy="175721"/>
              </a:xfrm>
              <a:custGeom>
                <a:avLst/>
                <a:gdLst/>
                <a:ahLst/>
                <a:cxnLst/>
                <a:rect l="l" t="t" r="r" b="b"/>
                <a:pathLst>
                  <a:path w="975" h="857" extrusionOk="0">
                    <a:moveTo>
                      <a:pt x="916" y="0"/>
                    </a:moveTo>
                    <a:lnTo>
                      <a:pt x="0" y="817"/>
                    </a:lnTo>
                    <a:lnTo>
                      <a:pt x="39" y="856"/>
                    </a:lnTo>
                    <a:lnTo>
                      <a:pt x="975" y="69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8"/>
              <p:cNvSpPr/>
              <p:nvPr/>
            </p:nvSpPr>
            <p:spPr>
              <a:xfrm>
                <a:off x="1424795" y="3867150"/>
                <a:ext cx="204015" cy="17182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38" extrusionOk="0">
                    <a:moveTo>
                      <a:pt x="936" y="1"/>
                    </a:moveTo>
                    <a:lnTo>
                      <a:pt x="0" y="788"/>
                    </a:lnTo>
                    <a:lnTo>
                      <a:pt x="40" y="838"/>
                    </a:lnTo>
                    <a:lnTo>
                      <a:pt x="995" y="80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8"/>
              <p:cNvSpPr/>
              <p:nvPr/>
            </p:nvSpPr>
            <p:spPr>
              <a:xfrm>
                <a:off x="2022082" y="3415236"/>
                <a:ext cx="607534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2953" extrusionOk="0">
                    <a:moveTo>
                      <a:pt x="1476" y="0"/>
                    </a:moveTo>
                    <a:cubicBezTo>
                      <a:pt x="660" y="0"/>
                      <a:pt x="0" y="660"/>
                      <a:pt x="0" y="1477"/>
                    </a:cubicBezTo>
                    <a:cubicBezTo>
                      <a:pt x="0" y="2294"/>
                      <a:pt x="660" y="2953"/>
                      <a:pt x="1476" y="2953"/>
                    </a:cubicBezTo>
                    <a:cubicBezTo>
                      <a:pt x="2294" y="2953"/>
                      <a:pt x="2963" y="2294"/>
                      <a:pt x="2963" y="1477"/>
                    </a:cubicBezTo>
                    <a:cubicBezTo>
                      <a:pt x="2963" y="660"/>
                      <a:pt x="2294" y="0"/>
                      <a:pt x="14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8"/>
              <p:cNvSpPr/>
              <p:nvPr/>
            </p:nvSpPr>
            <p:spPr>
              <a:xfrm>
                <a:off x="2286381" y="3677485"/>
                <a:ext cx="78940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95" extrusionOk="0">
                    <a:moveTo>
                      <a:pt x="187" y="1"/>
                    </a:moveTo>
                    <a:cubicBezTo>
                      <a:pt x="80" y="1"/>
                      <a:pt x="1" y="90"/>
                      <a:pt x="1" y="198"/>
                    </a:cubicBezTo>
                    <a:cubicBezTo>
                      <a:pt x="1" y="306"/>
                      <a:pt x="80" y="394"/>
                      <a:pt x="187" y="394"/>
                    </a:cubicBezTo>
                    <a:cubicBezTo>
                      <a:pt x="296" y="394"/>
                      <a:pt x="384" y="306"/>
                      <a:pt x="384" y="198"/>
                    </a:cubicBezTo>
                    <a:cubicBezTo>
                      <a:pt x="384" y="90"/>
                      <a:pt x="296" y="1"/>
                      <a:pt x="187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8"/>
              <p:cNvSpPr/>
              <p:nvPr/>
            </p:nvSpPr>
            <p:spPr>
              <a:xfrm>
                <a:off x="2304630" y="3467727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39" y="0"/>
                    </a:moveTo>
                    <a:lnTo>
                      <a:pt x="0" y="1221"/>
                    </a:lnTo>
                    <a:lnTo>
                      <a:pt x="98" y="122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8"/>
              <p:cNvSpPr/>
              <p:nvPr/>
            </p:nvSpPr>
            <p:spPr>
              <a:xfrm>
                <a:off x="2324724" y="3467727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8"/>
              <p:cNvSpPr/>
              <p:nvPr/>
            </p:nvSpPr>
            <p:spPr>
              <a:xfrm>
                <a:off x="2125013" y="3703936"/>
                <a:ext cx="199914" cy="175516"/>
              </a:xfrm>
              <a:custGeom>
                <a:avLst/>
                <a:gdLst/>
                <a:ahLst/>
                <a:cxnLst/>
                <a:rect l="l" t="t" r="r" b="b"/>
                <a:pathLst>
                  <a:path w="975" h="856" extrusionOk="0">
                    <a:moveTo>
                      <a:pt x="915" y="0"/>
                    </a:moveTo>
                    <a:lnTo>
                      <a:pt x="1" y="817"/>
                    </a:lnTo>
                    <a:lnTo>
                      <a:pt x="40" y="856"/>
                    </a:lnTo>
                    <a:lnTo>
                      <a:pt x="974" y="69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8"/>
              <p:cNvSpPr/>
              <p:nvPr/>
            </p:nvSpPr>
            <p:spPr>
              <a:xfrm>
                <a:off x="2133010" y="3717879"/>
                <a:ext cx="206065" cy="17182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38" extrusionOk="0">
                    <a:moveTo>
                      <a:pt x="935" y="1"/>
                    </a:moveTo>
                    <a:lnTo>
                      <a:pt x="1" y="788"/>
                    </a:lnTo>
                    <a:lnTo>
                      <a:pt x="40" y="837"/>
                    </a:lnTo>
                    <a:lnTo>
                      <a:pt x="1005" y="7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8"/>
              <p:cNvSpPr/>
              <p:nvPr/>
            </p:nvSpPr>
            <p:spPr>
              <a:xfrm>
                <a:off x="2803087" y="3516117"/>
                <a:ext cx="607328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953" extrusionOk="0">
                    <a:moveTo>
                      <a:pt x="1476" y="1"/>
                    </a:moveTo>
                    <a:cubicBezTo>
                      <a:pt x="659" y="1"/>
                      <a:pt x="0" y="660"/>
                      <a:pt x="0" y="1477"/>
                    </a:cubicBezTo>
                    <a:cubicBezTo>
                      <a:pt x="0" y="2294"/>
                      <a:pt x="659" y="2953"/>
                      <a:pt x="1476" y="2953"/>
                    </a:cubicBezTo>
                    <a:cubicBezTo>
                      <a:pt x="2293" y="2953"/>
                      <a:pt x="2962" y="2294"/>
                      <a:pt x="2962" y="1477"/>
                    </a:cubicBezTo>
                    <a:cubicBezTo>
                      <a:pt x="2962" y="660"/>
                      <a:pt x="2293" y="1"/>
                      <a:pt x="14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8"/>
              <p:cNvSpPr/>
              <p:nvPr/>
            </p:nvSpPr>
            <p:spPr>
              <a:xfrm>
                <a:off x="3067181" y="3778366"/>
                <a:ext cx="79145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95" extrusionOk="0">
                    <a:moveTo>
                      <a:pt x="188" y="1"/>
                    </a:moveTo>
                    <a:cubicBezTo>
                      <a:pt x="90" y="1"/>
                      <a:pt x="1" y="90"/>
                      <a:pt x="1" y="198"/>
                    </a:cubicBezTo>
                    <a:cubicBezTo>
                      <a:pt x="1" y="306"/>
                      <a:pt x="90" y="394"/>
                      <a:pt x="188" y="394"/>
                    </a:cubicBezTo>
                    <a:cubicBezTo>
                      <a:pt x="296" y="394"/>
                      <a:pt x="385" y="306"/>
                      <a:pt x="385" y="198"/>
                    </a:cubicBezTo>
                    <a:cubicBezTo>
                      <a:pt x="385" y="90"/>
                      <a:pt x="296" y="1"/>
                      <a:pt x="188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8"/>
              <p:cNvSpPr/>
              <p:nvPr/>
            </p:nvSpPr>
            <p:spPr>
              <a:xfrm>
                <a:off x="3087480" y="3568608"/>
                <a:ext cx="18454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0" h="1221" extrusionOk="0">
                    <a:moveTo>
                      <a:pt x="40" y="0"/>
                    </a:moveTo>
                    <a:lnTo>
                      <a:pt x="0" y="1221"/>
                    </a:lnTo>
                    <a:lnTo>
                      <a:pt x="89" y="1221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8"/>
              <p:cNvSpPr/>
              <p:nvPr/>
            </p:nvSpPr>
            <p:spPr>
              <a:xfrm>
                <a:off x="3105728" y="3568608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8"/>
              <p:cNvSpPr/>
              <p:nvPr/>
            </p:nvSpPr>
            <p:spPr>
              <a:xfrm>
                <a:off x="-9883" y="4062965"/>
                <a:ext cx="9191123" cy="1658999"/>
              </a:xfrm>
              <a:custGeom>
                <a:avLst/>
                <a:gdLst/>
                <a:ahLst/>
                <a:cxnLst/>
                <a:rect l="l" t="t" r="r" b="b"/>
                <a:pathLst>
                  <a:path w="44826" h="8091" extrusionOk="0">
                    <a:moveTo>
                      <a:pt x="22419" y="1"/>
                    </a:moveTo>
                    <a:cubicBezTo>
                      <a:pt x="13011" y="1"/>
                      <a:pt x="4744" y="1250"/>
                      <a:pt x="1" y="3140"/>
                    </a:cubicBezTo>
                    <a:lnTo>
                      <a:pt x="1" y="8090"/>
                    </a:lnTo>
                    <a:lnTo>
                      <a:pt x="44826" y="8090"/>
                    </a:lnTo>
                    <a:lnTo>
                      <a:pt x="44826" y="3140"/>
                    </a:lnTo>
                    <a:cubicBezTo>
                      <a:pt x="40083" y="1250"/>
                      <a:pt x="31816" y="1"/>
                      <a:pt x="22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8"/>
              <p:cNvSpPr/>
              <p:nvPr/>
            </p:nvSpPr>
            <p:spPr>
              <a:xfrm>
                <a:off x="-9883" y="4236636"/>
                <a:ext cx="9191123" cy="1485328"/>
              </a:xfrm>
              <a:custGeom>
                <a:avLst/>
                <a:gdLst/>
                <a:ahLst/>
                <a:cxnLst/>
                <a:rect l="l" t="t" r="r" b="b"/>
                <a:pathLst>
                  <a:path w="44826" h="7244" extrusionOk="0">
                    <a:moveTo>
                      <a:pt x="22419" y="0"/>
                    </a:moveTo>
                    <a:cubicBezTo>
                      <a:pt x="13011" y="0"/>
                      <a:pt x="4744" y="1122"/>
                      <a:pt x="1" y="2815"/>
                    </a:cubicBezTo>
                    <a:lnTo>
                      <a:pt x="1" y="7243"/>
                    </a:lnTo>
                    <a:lnTo>
                      <a:pt x="44826" y="7243"/>
                    </a:lnTo>
                    <a:lnTo>
                      <a:pt x="44826" y="2815"/>
                    </a:lnTo>
                    <a:cubicBezTo>
                      <a:pt x="40083" y="1122"/>
                      <a:pt x="31816" y="0"/>
                      <a:pt x="224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8"/>
              <p:cNvSpPr/>
              <p:nvPr/>
            </p:nvSpPr>
            <p:spPr>
              <a:xfrm>
                <a:off x="191879" y="4983196"/>
                <a:ext cx="738759" cy="738768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603" extrusionOk="0">
                    <a:moveTo>
                      <a:pt x="1801" y="0"/>
                    </a:moveTo>
                    <a:cubicBezTo>
                      <a:pt x="808" y="0"/>
                      <a:pt x="1" y="807"/>
                      <a:pt x="1" y="1801"/>
                    </a:cubicBezTo>
                    <a:lnTo>
                      <a:pt x="1" y="3602"/>
                    </a:lnTo>
                    <a:lnTo>
                      <a:pt x="3603" y="3602"/>
                    </a:lnTo>
                    <a:lnTo>
                      <a:pt x="3603" y="1801"/>
                    </a:lnTo>
                    <a:cubicBezTo>
                      <a:pt x="3603" y="807"/>
                      <a:pt x="2796" y="0"/>
                      <a:pt x="1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8"/>
              <p:cNvSpPr/>
              <p:nvPr/>
            </p:nvSpPr>
            <p:spPr>
              <a:xfrm>
                <a:off x="4645183" y="4323164"/>
                <a:ext cx="716615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1970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3494" y="1969"/>
                    </a:lnTo>
                    <a:lnTo>
                      <a:pt x="3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8"/>
              <p:cNvSpPr/>
              <p:nvPr/>
            </p:nvSpPr>
            <p:spPr>
              <a:xfrm>
                <a:off x="4487710" y="5410915"/>
                <a:ext cx="1037502" cy="311049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1517" extrusionOk="0">
                    <a:moveTo>
                      <a:pt x="1" y="1"/>
                    </a:moveTo>
                    <a:lnTo>
                      <a:pt x="769" y="1516"/>
                    </a:lnTo>
                    <a:lnTo>
                      <a:pt x="4292" y="1516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8"/>
              <p:cNvSpPr/>
              <p:nvPr/>
            </p:nvSpPr>
            <p:spPr>
              <a:xfrm>
                <a:off x="4199422" y="4787381"/>
                <a:ext cx="1614280" cy="565097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2756" extrusionOk="0">
                    <a:moveTo>
                      <a:pt x="0" y="0"/>
                    </a:moveTo>
                    <a:lnTo>
                      <a:pt x="0" y="2520"/>
                    </a:lnTo>
                    <a:cubicBezTo>
                      <a:pt x="0" y="2648"/>
                      <a:pt x="108" y="2756"/>
                      <a:pt x="236" y="2756"/>
                    </a:cubicBezTo>
                    <a:lnTo>
                      <a:pt x="7637" y="2756"/>
                    </a:lnTo>
                    <a:cubicBezTo>
                      <a:pt x="7764" y="2756"/>
                      <a:pt x="7873" y="2648"/>
                      <a:pt x="7873" y="2520"/>
                    </a:cubicBezTo>
                    <a:lnTo>
                      <a:pt x="7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8"/>
              <p:cNvSpPr/>
              <p:nvPr/>
            </p:nvSpPr>
            <p:spPr>
              <a:xfrm>
                <a:off x="3898625" y="4323164"/>
                <a:ext cx="710464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970" extrusionOk="0">
                    <a:moveTo>
                      <a:pt x="3464" y="1"/>
                    </a:moveTo>
                    <a:cubicBezTo>
                      <a:pt x="1782" y="1"/>
                      <a:pt x="689" y="149"/>
                      <a:pt x="168" y="247"/>
                    </a:cubicBezTo>
                    <a:cubicBezTo>
                      <a:pt x="40" y="267"/>
                      <a:pt x="0" y="434"/>
                      <a:pt x="109" y="503"/>
                    </a:cubicBezTo>
                    <a:cubicBezTo>
                      <a:pt x="975" y="1103"/>
                      <a:pt x="1417" y="1969"/>
                      <a:pt x="1417" y="1969"/>
                    </a:cubicBezTo>
                    <a:lnTo>
                      <a:pt x="3464" y="1969"/>
                    </a:lnTo>
                    <a:lnTo>
                      <a:pt x="3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8"/>
              <p:cNvSpPr/>
              <p:nvPr/>
            </p:nvSpPr>
            <p:spPr>
              <a:xfrm>
                <a:off x="5403837" y="4323164"/>
                <a:ext cx="710464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970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2048" y="1969"/>
                    </a:lnTo>
                    <a:cubicBezTo>
                      <a:pt x="2048" y="1969"/>
                      <a:pt x="2491" y="1103"/>
                      <a:pt x="3357" y="503"/>
                    </a:cubicBezTo>
                    <a:cubicBezTo>
                      <a:pt x="3465" y="434"/>
                      <a:pt x="3425" y="267"/>
                      <a:pt x="3298" y="247"/>
                    </a:cubicBezTo>
                    <a:cubicBezTo>
                      <a:pt x="2776" y="149"/>
                      <a:pt x="1684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8"/>
              <p:cNvSpPr/>
              <p:nvPr/>
            </p:nvSpPr>
            <p:spPr>
              <a:xfrm>
                <a:off x="6142398" y="5112373"/>
                <a:ext cx="3038898" cy="609591"/>
              </a:xfrm>
              <a:custGeom>
                <a:avLst/>
                <a:gdLst/>
                <a:ahLst/>
                <a:cxnLst/>
                <a:rect l="l" t="t" r="r" b="b"/>
                <a:pathLst>
                  <a:path w="14821" h="2973" extrusionOk="0">
                    <a:moveTo>
                      <a:pt x="2963" y="0"/>
                    </a:moveTo>
                    <a:cubicBezTo>
                      <a:pt x="1329" y="0"/>
                      <a:pt x="1" y="1328"/>
                      <a:pt x="1" y="2972"/>
                    </a:cubicBezTo>
                    <a:lnTo>
                      <a:pt x="14821" y="2972"/>
                    </a:lnTo>
                    <a:lnTo>
                      <a:pt x="14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8"/>
              <p:cNvSpPr/>
              <p:nvPr/>
            </p:nvSpPr>
            <p:spPr>
              <a:xfrm>
                <a:off x="1251330" y="4143752"/>
                <a:ext cx="1150274" cy="179617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76" extrusionOk="0">
                    <a:moveTo>
                      <a:pt x="0" y="0"/>
                    </a:moveTo>
                    <a:lnTo>
                      <a:pt x="0" y="876"/>
                    </a:lnTo>
                    <a:lnTo>
                      <a:pt x="5609" y="876"/>
                    </a:lnTo>
                    <a:lnTo>
                      <a:pt x="5609" y="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8"/>
              <p:cNvSpPr/>
              <p:nvPr/>
            </p:nvSpPr>
            <p:spPr>
              <a:xfrm>
                <a:off x="1251330" y="4323164"/>
                <a:ext cx="1150274" cy="177772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67" extrusionOk="0">
                    <a:moveTo>
                      <a:pt x="0" y="1"/>
                    </a:moveTo>
                    <a:lnTo>
                      <a:pt x="0" y="867"/>
                    </a:lnTo>
                    <a:lnTo>
                      <a:pt x="5609" y="276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8"/>
              <p:cNvSpPr/>
              <p:nvPr/>
            </p:nvSpPr>
            <p:spPr>
              <a:xfrm>
                <a:off x="2401410" y="4143752"/>
                <a:ext cx="1148429" cy="179617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876" extrusionOk="0">
                    <a:moveTo>
                      <a:pt x="5600" y="0"/>
                    </a:moveTo>
                    <a:lnTo>
                      <a:pt x="0" y="600"/>
                    </a:lnTo>
                    <a:lnTo>
                      <a:pt x="0" y="876"/>
                    </a:lnTo>
                    <a:lnTo>
                      <a:pt x="5600" y="876"/>
                    </a:lnTo>
                    <a:lnTo>
                      <a:pt x="5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8"/>
              <p:cNvSpPr/>
              <p:nvPr/>
            </p:nvSpPr>
            <p:spPr>
              <a:xfrm>
                <a:off x="2401410" y="4323164"/>
                <a:ext cx="177770" cy="1148443"/>
              </a:xfrm>
              <a:custGeom>
                <a:avLst/>
                <a:gdLst/>
                <a:ahLst/>
                <a:cxnLst/>
                <a:rect l="l" t="t" r="r" b="b"/>
                <a:pathLst>
                  <a:path w="867" h="5601" extrusionOk="0">
                    <a:moveTo>
                      <a:pt x="0" y="1"/>
                    </a:moveTo>
                    <a:lnTo>
                      <a:pt x="0" y="5601"/>
                    </a:lnTo>
                    <a:lnTo>
                      <a:pt x="866" y="5601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8"/>
              <p:cNvSpPr/>
              <p:nvPr/>
            </p:nvSpPr>
            <p:spPr>
              <a:xfrm>
                <a:off x="2221793" y="4323164"/>
                <a:ext cx="179820" cy="1148443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601" extrusionOk="0">
                    <a:moveTo>
                      <a:pt x="591" y="1"/>
                    </a:moveTo>
                    <a:lnTo>
                      <a:pt x="1" y="5601"/>
                    </a:lnTo>
                    <a:lnTo>
                      <a:pt x="876" y="5601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8"/>
              <p:cNvSpPr/>
              <p:nvPr/>
            </p:nvSpPr>
            <p:spPr>
              <a:xfrm>
                <a:off x="1144298" y="3056001"/>
                <a:ext cx="2532449" cy="253268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12352" extrusionOk="0">
                    <a:moveTo>
                      <a:pt x="6171" y="1212"/>
                    </a:moveTo>
                    <a:cubicBezTo>
                      <a:pt x="8917" y="1212"/>
                      <a:pt x="11141" y="3436"/>
                      <a:pt x="11141" y="6181"/>
                    </a:cubicBezTo>
                    <a:cubicBezTo>
                      <a:pt x="11141" y="8917"/>
                      <a:pt x="8917" y="11141"/>
                      <a:pt x="6171" y="11141"/>
                    </a:cubicBezTo>
                    <a:cubicBezTo>
                      <a:pt x="3435" y="11141"/>
                      <a:pt x="1211" y="8917"/>
                      <a:pt x="1211" y="6181"/>
                    </a:cubicBezTo>
                    <a:cubicBezTo>
                      <a:pt x="1211" y="3436"/>
                      <a:pt x="3435" y="1212"/>
                      <a:pt x="6171" y="1212"/>
                    </a:cubicBezTo>
                    <a:close/>
                    <a:moveTo>
                      <a:pt x="6171" y="1"/>
                    </a:moveTo>
                    <a:cubicBezTo>
                      <a:pt x="2766" y="1"/>
                      <a:pt x="1" y="2776"/>
                      <a:pt x="1" y="6181"/>
                    </a:cubicBezTo>
                    <a:cubicBezTo>
                      <a:pt x="1" y="9586"/>
                      <a:pt x="2766" y="12352"/>
                      <a:pt x="6171" y="12352"/>
                    </a:cubicBezTo>
                    <a:cubicBezTo>
                      <a:pt x="9586" y="12352"/>
                      <a:pt x="12351" y="9586"/>
                      <a:pt x="12351" y="6181"/>
                    </a:cubicBezTo>
                    <a:cubicBezTo>
                      <a:pt x="12351" y="2776"/>
                      <a:pt x="9586" y="1"/>
                      <a:pt x="6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8"/>
              <p:cNvSpPr/>
              <p:nvPr/>
            </p:nvSpPr>
            <p:spPr>
              <a:xfrm>
                <a:off x="1673101" y="3453579"/>
                <a:ext cx="143323" cy="11160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3" extrusionOk="0">
                    <a:moveTo>
                      <a:pt x="699" y="1"/>
                    </a:moveTo>
                    <a:cubicBezTo>
                      <a:pt x="699" y="1"/>
                      <a:pt x="0" y="1"/>
                      <a:pt x="0" y="463"/>
                    </a:cubicBezTo>
                    <a:lnTo>
                      <a:pt x="0" y="5305"/>
                    </a:lnTo>
                    <a:lnTo>
                      <a:pt x="0" y="5443"/>
                    </a:lnTo>
                    <a:lnTo>
                      <a:pt x="699" y="5443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8"/>
              <p:cNvSpPr/>
              <p:nvPr/>
            </p:nvSpPr>
            <p:spPr>
              <a:xfrm>
                <a:off x="1255226" y="3558766"/>
                <a:ext cx="438170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9" extrusionOk="0">
                    <a:moveTo>
                      <a:pt x="467" y="1"/>
                    </a:moveTo>
                    <a:cubicBezTo>
                      <a:pt x="368" y="1"/>
                      <a:pt x="269" y="36"/>
                      <a:pt x="188" y="107"/>
                    </a:cubicBezTo>
                    <a:cubicBezTo>
                      <a:pt x="11" y="265"/>
                      <a:pt x="1" y="531"/>
                      <a:pt x="158" y="708"/>
                    </a:cubicBezTo>
                    <a:lnTo>
                      <a:pt x="1339" y="2046"/>
                    </a:lnTo>
                    <a:cubicBezTo>
                      <a:pt x="1424" y="2142"/>
                      <a:pt x="1543" y="2189"/>
                      <a:pt x="1660" y="2189"/>
                    </a:cubicBezTo>
                    <a:cubicBezTo>
                      <a:pt x="1762" y="2189"/>
                      <a:pt x="1862" y="2154"/>
                      <a:pt x="1940" y="2086"/>
                    </a:cubicBezTo>
                    <a:cubicBezTo>
                      <a:pt x="2117" y="1928"/>
                      <a:pt x="2137" y="1653"/>
                      <a:pt x="1979" y="1485"/>
                    </a:cubicBezTo>
                    <a:lnTo>
                      <a:pt x="788" y="147"/>
                    </a:lnTo>
                    <a:cubicBezTo>
                      <a:pt x="702" y="50"/>
                      <a:pt x="585" y="1"/>
                      <a:pt x="46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8"/>
              <p:cNvSpPr/>
              <p:nvPr/>
            </p:nvSpPr>
            <p:spPr>
              <a:xfrm>
                <a:off x="1172594" y="3696759"/>
                <a:ext cx="437965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9" extrusionOk="0">
                    <a:moveTo>
                      <a:pt x="470" y="1"/>
                    </a:moveTo>
                    <a:cubicBezTo>
                      <a:pt x="370" y="1"/>
                      <a:pt x="269" y="36"/>
                      <a:pt x="187" y="104"/>
                    </a:cubicBezTo>
                    <a:cubicBezTo>
                      <a:pt x="10" y="261"/>
                      <a:pt x="1" y="537"/>
                      <a:pt x="148" y="704"/>
                    </a:cubicBezTo>
                    <a:lnTo>
                      <a:pt x="1339" y="2043"/>
                    </a:lnTo>
                    <a:cubicBezTo>
                      <a:pt x="1425" y="2139"/>
                      <a:pt x="1542" y="2189"/>
                      <a:pt x="1660" y="2189"/>
                    </a:cubicBezTo>
                    <a:cubicBezTo>
                      <a:pt x="1759" y="2189"/>
                      <a:pt x="1858" y="2154"/>
                      <a:pt x="1939" y="2082"/>
                    </a:cubicBezTo>
                    <a:cubicBezTo>
                      <a:pt x="2116" y="1925"/>
                      <a:pt x="2136" y="1658"/>
                      <a:pt x="1978" y="1481"/>
                    </a:cubicBezTo>
                    <a:lnTo>
                      <a:pt x="788" y="143"/>
                    </a:lnTo>
                    <a:cubicBezTo>
                      <a:pt x="703" y="48"/>
                      <a:pt x="587" y="1"/>
                      <a:pt x="47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8"/>
              <p:cNvSpPr/>
              <p:nvPr/>
            </p:nvSpPr>
            <p:spPr>
              <a:xfrm>
                <a:off x="1081760" y="3839059"/>
                <a:ext cx="438170" cy="44801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5" extrusionOk="0">
                    <a:moveTo>
                      <a:pt x="474" y="1"/>
                    </a:moveTo>
                    <a:cubicBezTo>
                      <a:pt x="373" y="1"/>
                      <a:pt x="270" y="36"/>
                      <a:pt x="188" y="109"/>
                    </a:cubicBezTo>
                    <a:cubicBezTo>
                      <a:pt x="20" y="266"/>
                      <a:pt x="0" y="531"/>
                      <a:pt x="158" y="709"/>
                    </a:cubicBezTo>
                    <a:lnTo>
                      <a:pt x="1349" y="2047"/>
                    </a:lnTo>
                    <a:cubicBezTo>
                      <a:pt x="1428" y="2137"/>
                      <a:pt x="1545" y="2185"/>
                      <a:pt x="1663" y="2185"/>
                    </a:cubicBezTo>
                    <a:cubicBezTo>
                      <a:pt x="1764" y="2185"/>
                      <a:pt x="1867" y="2150"/>
                      <a:pt x="1949" y="2077"/>
                    </a:cubicBezTo>
                    <a:cubicBezTo>
                      <a:pt x="2117" y="1919"/>
                      <a:pt x="2136" y="1653"/>
                      <a:pt x="1979" y="1476"/>
                    </a:cubicBezTo>
                    <a:lnTo>
                      <a:pt x="788" y="138"/>
                    </a:lnTo>
                    <a:cubicBezTo>
                      <a:pt x="709" y="48"/>
                      <a:pt x="592" y="1"/>
                      <a:pt x="474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8"/>
              <p:cNvSpPr/>
              <p:nvPr/>
            </p:nvSpPr>
            <p:spPr>
              <a:xfrm>
                <a:off x="1037266" y="4012730"/>
                <a:ext cx="438170" cy="447813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4" extrusionOk="0">
                    <a:moveTo>
                      <a:pt x="471" y="0"/>
                    </a:moveTo>
                    <a:cubicBezTo>
                      <a:pt x="371" y="0"/>
                      <a:pt x="270" y="35"/>
                      <a:pt x="188" y="108"/>
                    </a:cubicBezTo>
                    <a:cubicBezTo>
                      <a:pt x="21" y="266"/>
                      <a:pt x="1" y="531"/>
                      <a:pt x="158" y="708"/>
                    </a:cubicBezTo>
                    <a:lnTo>
                      <a:pt x="1350" y="2046"/>
                    </a:lnTo>
                    <a:cubicBezTo>
                      <a:pt x="1429" y="2137"/>
                      <a:pt x="1545" y="2184"/>
                      <a:pt x="1663" y="2184"/>
                    </a:cubicBezTo>
                    <a:cubicBezTo>
                      <a:pt x="1765" y="2184"/>
                      <a:pt x="1868" y="2149"/>
                      <a:pt x="1949" y="2076"/>
                    </a:cubicBezTo>
                    <a:cubicBezTo>
                      <a:pt x="2117" y="1919"/>
                      <a:pt x="2137" y="1653"/>
                      <a:pt x="1979" y="1476"/>
                    </a:cubicBezTo>
                    <a:lnTo>
                      <a:pt x="788" y="137"/>
                    </a:lnTo>
                    <a:cubicBezTo>
                      <a:pt x="704" y="47"/>
                      <a:pt x="588" y="0"/>
                      <a:pt x="471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8"/>
              <p:cNvSpPr/>
              <p:nvPr/>
            </p:nvSpPr>
            <p:spPr>
              <a:xfrm>
                <a:off x="754924" y="3721980"/>
                <a:ext cx="1061492" cy="255872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12479" extrusionOk="0">
                    <a:moveTo>
                      <a:pt x="5177" y="0"/>
                    </a:moveTo>
                    <a:cubicBezTo>
                      <a:pt x="4931" y="59"/>
                      <a:pt x="4695" y="158"/>
                      <a:pt x="4478" y="276"/>
                    </a:cubicBezTo>
                    <a:cubicBezTo>
                      <a:pt x="4380" y="325"/>
                      <a:pt x="4291" y="384"/>
                      <a:pt x="4203" y="444"/>
                    </a:cubicBezTo>
                    <a:cubicBezTo>
                      <a:pt x="3996" y="581"/>
                      <a:pt x="3809" y="739"/>
                      <a:pt x="3622" y="925"/>
                    </a:cubicBezTo>
                    <a:cubicBezTo>
                      <a:pt x="3602" y="945"/>
                      <a:pt x="3582" y="975"/>
                      <a:pt x="3553" y="995"/>
                    </a:cubicBezTo>
                    <a:cubicBezTo>
                      <a:pt x="3396" y="1162"/>
                      <a:pt x="3248" y="1339"/>
                      <a:pt x="3110" y="1526"/>
                    </a:cubicBezTo>
                    <a:cubicBezTo>
                      <a:pt x="3100" y="1546"/>
                      <a:pt x="3081" y="1555"/>
                      <a:pt x="3071" y="1575"/>
                    </a:cubicBezTo>
                    <a:cubicBezTo>
                      <a:pt x="2933" y="1762"/>
                      <a:pt x="2815" y="1959"/>
                      <a:pt x="2697" y="2146"/>
                    </a:cubicBezTo>
                    <a:cubicBezTo>
                      <a:pt x="2667" y="2185"/>
                      <a:pt x="2648" y="2224"/>
                      <a:pt x="2628" y="2264"/>
                    </a:cubicBezTo>
                    <a:cubicBezTo>
                      <a:pt x="2490" y="2490"/>
                      <a:pt x="2372" y="2716"/>
                      <a:pt x="2264" y="2943"/>
                    </a:cubicBezTo>
                    <a:cubicBezTo>
                      <a:pt x="2215" y="3031"/>
                      <a:pt x="2175" y="3120"/>
                      <a:pt x="2126" y="3199"/>
                    </a:cubicBezTo>
                    <a:cubicBezTo>
                      <a:pt x="2097" y="3278"/>
                      <a:pt x="2057" y="3356"/>
                      <a:pt x="2018" y="3445"/>
                    </a:cubicBezTo>
                    <a:cubicBezTo>
                      <a:pt x="1939" y="3622"/>
                      <a:pt x="1850" y="3809"/>
                      <a:pt x="1772" y="3996"/>
                    </a:cubicBezTo>
                    <a:cubicBezTo>
                      <a:pt x="1290" y="5137"/>
                      <a:pt x="925" y="6328"/>
                      <a:pt x="650" y="7549"/>
                    </a:cubicBezTo>
                    <a:cubicBezTo>
                      <a:pt x="492" y="8267"/>
                      <a:pt x="365" y="8995"/>
                      <a:pt x="266" y="9733"/>
                    </a:cubicBezTo>
                    <a:cubicBezTo>
                      <a:pt x="217" y="10038"/>
                      <a:pt x="0" y="12479"/>
                      <a:pt x="197" y="12479"/>
                    </a:cubicBezTo>
                    <a:lnTo>
                      <a:pt x="5177" y="12479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8"/>
              <p:cNvSpPr/>
              <p:nvPr/>
            </p:nvSpPr>
            <p:spPr>
              <a:xfrm>
                <a:off x="1277575" y="3694709"/>
                <a:ext cx="187817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0" extrusionOk="0">
                    <a:moveTo>
                      <a:pt x="50" y="0"/>
                    </a:moveTo>
                    <a:cubicBezTo>
                      <a:pt x="40" y="0"/>
                      <a:pt x="30" y="5"/>
                      <a:pt x="20" y="15"/>
                    </a:cubicBezTo>
                    <a:cubicBezTo>
                      <a:pt x="0" y="25"/>
                      <a:pt x="0" y="55"/>
                      <a:pt x="10" y="74"/>
                    </a:cubicBezTo>
                    <a:lnTo>
                      <a:pt x="836" y="999"/>
                    </a:lnTo>
                    <a:cubicBezTo>
                      <a:pt x="847" y="1010"/>
                      <a:pt x="856" y="1010"/>
                      <a:pt x="866" y="1010"/>
                    </a:cubicBezTo>
                    <a:cubicBezTo>
                      <a:pt x="876" y="1010"/>
                      <a:pt x="886" y="1010"/>
                      <a:pt x="896" y="999"/>
                    </a:cubicBezTo>
                    <a:cubicBezTo>
                      <a:pt x="915" y="990"/>
                      <a:pt x="915" y="960"/>
                      <a:pt x="896" y="940"/>
                    </a:cubicBezTo>
                    <a:lnTo>
                      <a:pt x="79" y="15"/>
                    </a:lnTo>
                    <a:cubicBezTo>
                      <a:pt x="69" y="5"/>
                      <a:pt x="59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8"/>
              <p:cNvSpPr/>
              <p:nvPr/>
            </p:nvSpPr>
            <p:spPr>
              <a:xfrm>
                <a:off x="1192893" y="3831882"/>
                <a:ext cx="187612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010" extrusionOk="0">
                    <a:moveTo>
                      <a:pt x="53" y="1"/>
                    </a:moveTo>
                    <a:cubicBezTo>
                      <a:pt x="42" y="1"/>
                      <a:pt x="30" y="6"/>
                      <a:pt x="20" y="15"/>
                    </a:cubicBezTo>
                    <a:cubicBezTo>
                      <a:pt x="0" y="26"/>
                      <a:pt x="0" y="55"/>
                      <a:pt x="20" y="74"/>
                    </a:cubicBezTo>
                    <a:lnTo>
                      <a:pt x="836" y="990"/>
                    </a:lnTo>
                    <a:cubicBezTo>
                      <a:pt x="846" y="999"/>
                      <a:pt x="856" y="1010"/>
                      <a:pt x="866" y="1010"/>
                    </a:cubicBezTo>
                    <a:cubicBezTo>
                      <a:pt x="876" y="1010"/>
                      <a:pt x="886" y="999"/>
                      <a:pt x="895" y="999"/>
                    </a:cubicBezTo>
                    <a:cubicBezTo>
                      <a:pt x="915" y="980"/>
                      <a:pt x="915" y="951"/>
                      <a:pt x="905" y="940"/>
                    </a:cubicBezTo>
                    <a:lnTo>
                      <a:pt x="79" y="15"/>
                    </a:lnTo>
                    <a:cubicBezTo>
                      <a:pt x="74" y="6"/>
                      <a:pt x="64" y="1"/>
                      <a:pt x="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8"/>
              <p:cNvSpPr/>
              <p:nvPr/>
            </p:nvSpPr>
            <p:spPr>
              <a:xfrm>
                <a:off x="1134251" y="3999197"/>
                <a:ext cx="187817" cy="207298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1" extrusionOk="0">
                    <a:moveTo>
                      <a:pt x="47" y="0"/>
                    </a:moveTo>
                    <a:cubicBezTo>
                      <a:pt x="38" y="0"/>
                      <a:pt x="28" y="2"/>
                      <a:pt x="20" y="6"/>
                    </a:cubicBezTo>
                    <a:cubicBezTo>
                      <a:pt x="0" y="26"/>
                      <a:pt x="0" y="56"/>
                      <a:pt x="20" y="76"/>
                    </a:cubicBezTo>
                    <a:lnTo>
                      <a:pt x="837" y="990"/>
                    </a:lnTo>
                    <a:cubicBezTo>
                      <a:pt x="847" y="1001"/>
                      <a:pt x="857" y="1010"/>
                      <a:pt x="866" y="1010"/>
                    </a:cubicBezTo>
                    <a:cubicBezTo>
                      <a:pt x="877" y="1010"/>
                      <a:pt x="886" y="1001"/>
                      <a:pt x="896" y="1001"/>
                    </a:cubicBezTo>
                    <a:cubicBezTo>
                      <a:pt x="916" y="981"/>
                      <a:pt x="916" y="951"/>
                      <a:pt x="896" y="942"/>
                    </a:cubicBezTo>
                    <a:lnTo>
                      <a:pt x="79" y="17"/>
                    </a:lnTo>
                    <a:cubicBezTo>
                      <a:pt x="73" y="5"/>
                      <a:pt x="61" y="0"/>
                      <a:pt x="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8"/>
              <p:cNvSpPr/>
              <p:nvPr/>
            </p:nvSpPr>
            <p:spPr>
              <a:xfrm>
                <a:off x="754924" y="4541125"/>
                <a:ext cx="1061492" cy="1739581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8484" extrusionOk="0">
                    <a:moveTo>
                      <a:pt x="1772" y="1"/>
                    </a:moveTo>
                    <a:cubicBezTo>
                      <a:pt x="1290" y="1142"/>
                      <a:pt x="925" y="2333"/>
                      <a:pt x="650" y="3554"/>
                    </a:cubicBezTo>
                    <a:cubicBezTo>
                      <a:pt x="492" y="4272"/>
                      <a:pt x="365" y="5000"/>
                      <a:pt x="266" y="5738"/>
                    </a:cubicBezTo>
                    <a:cubicBezTo>
                      <a:pt x="217" y="6043"/>
                      <a:pt x="0" y="8484"/>
                      <a:pt x="197" y="8484"/>
                    </a:cubicBezTo>
                    <a:lnTo>
                      <a:pt x="5177" y="8484"/>
                    </a:lnTo>
                    <a:lnTo>
                      <a:pt x="5177" y="1"/>
                    </a:ln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8"/>
              <p:cNvSpPr/>
              <p:nvPr/>
            </p:nvSpPr>
            <p:spPr>
              <a:xfrm>
                <a:off x="3269147" y="4327265"/>
                <a:ext cx="141273" cy="111809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453" extrusionOk="0">
                    <a:moveTo>
                      <a:pt x="0" y="1"/>
                    </a:moveTo>
                    <a:lnTo>
                      <a:pt x="0" y="5453"/>
                    </a:lnTo>
                    <a:lnTo>
                      <a:pt x="689" y="5453"/>
                    </a:lnTo>
                    <a:lnTo>
                      <a:pt x="689" y="5315"/>
                    </a:lnTo>
                    <a:lnTo>
                      <a:pt x="689" y="473"/>
                    </a:lnTo>
                    <a:cubicBezTo>
                      <a:pt x="68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8"/>
              <p:cNvSpPr/>
              <p:nvPr/>
            </p:nvSpPr>
            <p:spPr>
              <a:xfrm>
                <a:off x="3392172" y="4434503"/>
                <a:ext cx="436120" cy="448428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187" extrusionOk="0">
                    <a:moveTo>
                      <a:pt x="1660" y="1"/>
                    </a:moveTo>
                    <a:cubicBezTo>
                      <a:pt x="1542" y="1"/>
                      <a:pt x="1425" y="50"/>
                      <a:pt x="1339" y="147"/>
                    </a:cubicBezTo>
                    <a:lnTo>
                      <a:pt x="148" y="1485"/>
                    </a:lnTo>
                    <a:cubicBezTo>
                      <a:pt x="1" y="1653"/>
                      <a:pt x="10" y="1928"/>
                      <a:pt x="187" y="2076"/>
                    </a:cubicBezTo>
                    <a:cubicBezTo>
                      <a:pt x="271" y="2150"/>
                      <a:pt x="374" y="2187"/>
                      <a:pt x="476" y="2187"/>
                    </a:cubicBezTo>
                    <a:cubicBezTo>
                      <a:pt x="591" y="2187"/>
                      <a:pt x="705" y="2140"/>
                      <a:pt x="788" y="2046"/>
                    </a:cubicBezTo>
                    <a:lnTo>
                      <a:pt x="1978" y="708"/>
                    </a:lnTo>
                    <a:cubicBezTo>
                      <a:pt x="2126" y="531"/>
                      <a:pt x="2116" y="265"/>
                      <a:pt x="1939" y="107"/>
                    </a:cubicBezTo>
                    <a:cubicBezTo>
                      <a:pt x="1858" y="36"/>
                      <a:pt x="1759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8"/>
              <p:cNvSpPr/>
              <p:nvPr/>
            </p:nvSpPr>
            <p:spPr>
              <a:xfrm>
                <a:off x="3474804" y="4572496"/>
                <a:ext cx="438170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9" extrusionOk="0">
                    <a:moveTo>
                      <a:pt x="1657" y="1"/>
                    </a:moveTo>
                    <a:cubicBezTo>
                      <a:pt x="1540" y="1"/>
                      <a:pt x="1424" y="48"/>
                      <a:pt x="1339" y="143"/>
                    </a:cubicBezTo>
                    <a:lnTo>
                      <a:pt x="158" y="1481"/>
                    </a:lnTo>
                    <a:cubicBezTo>
                      <a:pt x="1" y="1658"/>
                      <a:pt x="11" y="1925"/>
                      <a:pt x="188" y="2082"/>
                    </a:cubicBezTo>
                    <a:cubicBezTo>
                      <a:pt x="269" y="2154"/>
                      <a:pt x="368" y="2189"/>
                      <a:pt x="467" y="2189"/>
                    </a:cubicBezTo>
                    <a:cubicBezTo>
                      <a:pt x="585" y="2189"/>
                      <a:pt x="702" y="2139"/>
                      <a:pt x="788" y="2043"/>
                    </a:cubicBezTo>
                    <a:lnTo>
                      <a:pt x="1979" y="704"/>
                    </a:lnTo>
                    <a:cubicBezTo>
                      <a:pt x="2137" y="537"/>
                      <a:pt x="2117" y="261"/>
                      <a:pt x="1940" y="104"/>
                    </a:cubicBezTo>
                    <a:cubicBezTo>
                      <a:pt x="1858" y="36"/>
                      <a:pt x="1757" y="1"/>
                      <a:pt x="165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8"/>
              <p:cNvSpPr/>
              <p:nvPr/>
            </p:nvSpPr>
            <p:spPr>
              <a:xfrm>
                <a:off x="3563587" y="4714796"/>
                <a:ext cx="438170" cy="44801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5" extrusionOk="0">
                    <a:moveTo>
                      <a:pt x="1666" y="1"/>
                    </a:moveTo>
                    <a:cubicBezTo>
                      <a:pt x="1550" y="1"/>
                      <a:pt x="1434" y="48"/>
                      <a:pt x="1349" y="138"/>
                    </a:cubicBezTo>
                    <a:lnTo>
                      <a:pt x="158" y="1476"/>
                    </a:lnTo>
                    <a:cubicBezTo>
                      <a:pt x="1" y="1653"/>
                      <a:pt x="20" y="1919"/>
                      <a:pt x="198" y="2077"/>
                    </a:cubicBezTo>
                    <a:cubicBezTo>
                      <a:pt x="279" y="2150"/>
                      <a:pt x="380" y="2185"/>
                      <a:pt x="481" y="2185"/>
                    </a:cubicBezTo>
                    <a:cubicBezTo>
                      <a:pt x="597" y="2185"/>
                      <a:pt x="714" y="2137"/>
                      <a:pt x="798" y="2047"/>
                    </a:cubicBezTo>
                    <a:lnTo>
                      <a:pt x="1979" y="709"/>
                    </a:lnTo>
                    <a:cubicBezTo>
                      <a:pt x="2137" y="531"/>
                      <a:pt x="2126" y="266"/>
                      <a:pt x="1949" y="109"/>
                    </a:cubicBezTo>
                    <a:cubicBezTo>
                      <a:pt x="1867" y="36"/>
                      <a:pt x="1767" y="1"/>
                      <a:pt x="1666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8"/>
              <p:cNvSpPr/>
              <p:nvPr/>
            </p:nvSpPr>
            <p:spPr>
              <a:xfrm>
                <a:off x="3608081" y="4887647"/>
                <a:ext cx="438170" cy="44842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7" extrusionOk="0">
                    <a:moveTo>
                      <a:pt x="1660" y="1"/>
                    </a:moveTo>
                    <a:cubicBezTo>
                      <a:pt x="1546" y="1"/>
                      <a:pt x="1432" y="47"/>
                      <a:pt x="1349" y="141"/>
                    </a:cubicBezTo>
                    <a:lnTo>
                      <a:pt x="158" y="1480"/>
                    </a:lnTo>
                    <a:cubicBezTo>
                      <a:pt x="0" y="1657"/>
                      <a:pt x="20" y="1923"/>
                      <a:pt x="197" y="2080"/>
                    </a:cubicBezTo>
                    <a:cubicBezTo>
                      <a:pt x="278" y="2152"/>
                      <a:pt x="377" y="2187"/>
                      <a:pt x="476" y="2187"/>
                    </a:cubicBezTo>
                    <a:cubicBezTo>
                      <a:pt x="594" y="2187"/>
                      <a:pt x="712" y="2137"/>
                      <a:pt x="798" y="2041"/>
                    </a:cubicBezTo>
                    <a:lnTo>
                      <a:pt x="1979" y="712"/>
                    </a:lnTo>
                    <a:cubicBezTo>
                      <a:pt x="2136" y="535"/>
                      <a:pt x="2126" y="269"/>
                      <a:pt x="1949" y="112"/>
                    </a:cubicBezTo>
                    <a:cubicBezTo>
                      <a:pt x="1865" y="38"/>
                      <a:pt x="1762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8"/>
              <p:cNvSpPr/>
              <p:nvPr/>
            </p:nvSpPr>
            <p:spPr>
              <a:xfrm>
                <a:off x="3269147" y="4597716"/>
                <a:ext cx="1059442" cy="2558725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2479" extrusionOk="0">
                    <a:moveTo>
                      <a:pt x="0" y="0"/>
                    </a:moveTo>
                    <a:lnTo>
                      <a:pt x="0" y="12479"/>
                    </a:lnTo>
                    <a:lnTo>
                      <a:pt x="4970" y="12479"/>
                    </a:lnTo>
                    <a:cubicBezTo>
                      <a:pt x="5167" y="12479"/>
                      <a:pt x="4950" y="10038"/>
                      <a:pt x="4911" y="9723"/>
                    </a:cubicBezTo>
                    <a:cubicBezTo>
                      <a:pt x="4813" y="8995"/>
                      <a:pt x="4684" y="8267"/>
                      <a:pt x="4517" y="7538"/>
                    </a:cubicBezTo>
                    <a:cubicBezTo>
                      <a:pt x="4242" y="6328"/>
                      <a:pt x="3877" y="5137"/>
                      <a:pt x="3396" y="3996"/>
                    </a:cubicBezTo>
                    <a:cubicBezTo>
                      <a:pt x="3317" y="3809"/>
                      <a:pt x="3238" y="3622"/>
                      <a:pt x="3149" y="3435"/>
                    </a:cubicBezTo>
                    <a:cubicBezTo>
                      <a:pt x="3110" y="3356"/>
                      <a:pt x="3081" y="3278"/>
                      <a:pt x="3041" y="3199"/>
                    </a:cubicBezTo>
                    <a:cubicBezTo>
                      <a:pt x="3002" y="3120"/>
                      <a:pt x="2952" y="3031"/>
                      <a:pt x="2913" y="2943"/>
                    </a:cubicBezTo>
                    <a:cubicBezTo>
                      <a:pt x="2795" y="2716"/>
                      <a:pt x="2677" y="2490"/>
                      <a:pt x="2539" y="2264"/>
                    </a:cubicBezTo>
                    <a:lnTo>
                      <a:pt x="2480" y="2146"/>
                    </a:lnTo>
                    <a:cubicBezTo>
                      <a:pt x="2362" y="1949"/>
                      <a:pt x="2234" y="1762"/>
                      <a:pt x="2097" y="1575"/>
                    </a:cubicBezTo>
                    <a:cubicBezTo>
                      <a:pt x="2086" y="1555"/>
                      <a:pt x="2077" y="1546"/>
                      <a:pt x="2057" y="1526"/>
                    </a:cubicBezTo>
                    <a:cubicBezTo>
                      <a:pt x="1919" y="1339"/>
                      <a:pt x="1771" y="1162"/>
                      <a:pt x="1614" y="995"/>
                    </a:cubicBezTo>
                    <a:cubicBezTo>
                      <a:pt x="1594" y="965"/>
                      <a:pt x="1565" y="945"/>
                      <a:pt x="1545" y="925"/>
                    </a:cubicBezTo>
                    <a:cubicBezTo>
                      <a:pt x="1368" y="739"/>
                      <a:pt x="1171" y="581"/>
                      <a:pt x="964" y="444"/>
                    </a:cubicBezTo>
                    <a:cubicBezTo>
                      <a:pt x="876" y="374"/>
                      <a:pt x="787" y="325"/>
                      <a:pt x="689" y="276"/>
                    </a:cubicBezTo>
                    <a:cubicBezTo>
                      <a:pt x="472" y="148"/>
                      <a:pt x="246" y="59"/>
                      <a:pt x="0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8"/>
              <p:cNvSpPr/>
              <p:nvPr/>
            </p:nvSpPr>
            <p:spPr>
              <a:xfrm>
                <a:off x="3632276" y="4574137"/>
                <a:ext cx="187817" cy="205248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01" extrusionOk="0">
                    <a:moveTo>
                      <a:pt x="872" y="1"/>
                    </a:moveTo>
                    <a:cubicBezTo>
                      <a:pt x="860" y="1"/>
                      <a:pt x="849" y="5"/>
                      <a:pt x="837" y="17"/>
                    </a:cubicBezTo>
                    <a:lnTo>
                      <a:pt x="20" y="932"/>
                    </a:lnTo>
                    <a:cubicBezTo>
                      <a:pt x="0" y="952"/>
                      <a:pt x="0" y="981"/>
                      <a:pt x="20" y="992"/>
                    </a:cubicBezTo>
                    <a:cubicBezTo>
                      <a:pt x="30" y="1001"/>
                      <a:pt x="40" y="1001"/>
                      <a:pt x="50" y="1001"/>
                    </a:cubicBezTo>
                    <a:cubicBezTo>
                      <a:pt x="59" y="1001"/>
                      <a:pt x="70" y="1001"/>
                      <a:pt x="79" y="992"/>
                    </a:cubicBezTo>
                    <a:lnTo>
                      <a:pt x="896" y="66"/>
                    </a:lnTo>
                    <a:cubicBezTo>
                      <a:pt x="916" y="47"/>
                      <a:pt x="916" y="27"/>
                      <a:pt x="896" y="7"/>
                    </a:cubicBezTo>
                    <a:cubicBezTo>
                      <a:pt x="888" y="3"/>
                      <a:pt x="880" y="1"/>
                      <a:pt x="8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8"/>
              <p:cNvSpPr/>
              <p:nvPr/>
            </p:nvSpPr>
            <p:spPr>
              <a:xfrm>
                <a:off x="3716958" y="4709670"/>
                <a:ext cx="188022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010" extrusionOk="0">
                    <a:moveTo>
                      <a:pt x="863" y="1"/>
                    </a:moveTo>
                    <a:cubicBezTo>
                      <a:pt x="852" y="1"/>
                      <a:pt x="842" y="6"/>
                      <a:pt x="838" y="16"/>
                    </a:cubicBezTo>
                    <a:lnTo>
                      <a:pt x="11" y="941"/>
                    </a:lnTo>
                    <a:cubicBezTo>
                      <a:pt x="1" y="960"/>
                      <a:pt x="1" y="980"/>
                      <a:pt x="20" y="1000"/>
                    </a:cubicBezTo>
                    <a:cubicBezTo>
                      <a:pt x="31" y="1009"/>
                      <a:pt x="40" y="1009"/>
                      <a:pt x="50" y="1009"/>
                    </a:cubicBezTo>
                    <a:cubicBezTo>
                      <a:pt x="60" y="1009"/>
                      <a:pt x="70" y="1009"/>
                      <a:pt x="79" y="1000"/>
                    </a:cubicBezTo>
                    <a:lnTo>
                      <a:pt x="897" y="75"/>
                    </a:lnTo>
                    <a:cubicBezTo>
                      <a:pt x="916" y="55"/>
                      <a:pt x="916" y="25"/>
                      <a:pt x="897" y="16"/>
                    </a:cubicBezTo>
                    <a:cubicBezTo>
                      <a:pt x="887" y="6"/>
                      <a:pt x="874" y="1"/>
                      <a:pt x="8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8"/>
              <p:cNvSpPr/>
              <p:nvPr/>
            </p:nvSpPr>
            <p:spPr>
              <a:xfrm>
                <a:off x="3775600" y="4877189"/>
                <a:ext cx="187817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0" extrusionOk="0">
                    <a:moveTo>
                      <a:pt x="863" y="0"/>
                    </a:moveTo>
                    <a:cubicBezTo>
                      <a:pt x="852" y="0"/>
                      <a:pt x="842" y="5"/>
                      <a:pt x="837" y="15"/>
                    </a:cubicBezTo>
                    <a:lnTo>
                      <a:pt x="10" y="940"/>
                    </a:lnTo>
                    <a:cubicBezTo>
                      <a:pt x="0" y="960"/>
                      <a:pt x="0" y="979"/>
                      <a:pt x="20" y="999"/>
                    </a:cubicBezTo>
                    <a:cubicBezTo>
                      <a:pt x="30" y="1009"/>
                      <a:pt x="40" y="1009"/>
                      <a:pt x="49" y="1009"/>
                    </a:cubicBezTo>
                    <a:cubicBezTo>
                      <a:pt x="60" y="1009"/>
                      <a:pt x="69" y="1009"/>
                      <a:pt x="79" y="999"/>
                    </a:cubicBezTo>
                    <a:lnTo>
                      <a:pt x="896" y="74"/>
                    </a:lnTo>
                    <a:cubicBezTo>
                      <a:pt x="915" y="54"/>
                      <a:pt x="915" y="25"/>
                      <a:pt x="896" y="15"/>
                    </a:cubicBezTo>
                    <a:cubicBezTo>
                      <a:pt x="886" y="5"/>
                      <a:pt x="874" y="0"/>
                      <a:pt x="8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8"/>
              <p:cNvSpPr/>
              <p:nvPr/>
            </p:nvSpPr>
            <p:spPr>
              <a:xfrm>
                <a:off x="3269147" y="5416861"/>
                <a:ext cx="1059442" cy="1739581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8484" extrusionOk="0">
                    <a:moveTo>
                      <a:pt x="0" y="1"/>
                    </a:moveTo>
                    <a:lnTo>
                      <a:pt x="0" y="8484"/>
                    </a:lnTo>
                    <a:lnTo>
                      <a:pt x="4970" y="8484"/>
                    </a:lnTo>
                    <a:cubicBezTo>
                      <a:pt x="5167" y="8484"/>
                      <a:pt x="4950" y="6043"/>
                      <a:pt x="4911" y="5728"/>
                    </a:cubicBezTo>
                    <a:cubicBezTo>
                      <a:pt x="4813" y="5000"/>
                      <a:pt x="4684" y="4272"/>
                      <a:pt x="4517" y="3543"/>
                    </a:cubicBezTo>
                    <a:cubicBezTo>
                      <a:pt x="4242" y="2333"/>
                      <a:pt x="3877" y="1142"/>
                      <a:pt x="3396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8"/>
              <p:cNvSpPr/>
              <p:nvPr/>
            </p:nvSpPr>
            <p:spPr>
              <a:xfrm>
                <a:off x="8461011" y="2113216"/>
                <a:ext cx="371327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624" extrusionOk="0">
                    <a:moveTo>
                      <a:pt x="887" y="0"/>
                    </a:moveTo>
                    <a:cubicBezTo>
                      <a:pt x="830" y="0"/>
                      <a:pt x="769" y="19"/>
                      <a:pt x="709" y="62"/>
                    </a:cubicBezTo>
                    <a:cubicBezTo>
                      <a:pt x="630" y="161"/>
                      <a:pt x="630" y="259"/>
                      <a:pt x="659" y="338"/>
                    </a:cubicBezTo>
                    <a:cubicBezTo>
                      <a:pt x="571" y="338"/>
                      <a:pt x="502" y="387"/>
                      <a:pt x="453" y="456"/>
                    </a:cubicBezTo>
                    <a:cubicBezTo>
                      <a:pt x="413" y="387"/>
                      <a:pt x="335" y="347"/>
                      <a:pt x="246" y="347"/>
                    </a:cubicBezTo>
                    <a:cubicBezTo>
                      <a:pt x="118" y="347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84"/>
                    </a:lnTo>
                    <a:cubicBezTo>
                      <a:pt x="1811" y="446"/>
                      <a:pt x="1702" y="338"/>
                      <a:pt x="1564" y="338"/>
                    </a:cubicBezTo>
                    <a:cubicBezTo>
                      <a:pt x="1496" y="338"/>
                      <a:pt x="1437" y="367"/>
                      <a:pt x="1387" y="407"/>
                    </a:cubicBezTo>
                    <a:cubicBezTo>
                      <a:pt x="1339" y="318"/>
                      <a:pt x="1240" y="259"/>
                      <a:pt x="1131" y="249"/>
                    </a:cubicBezTo>
                    <a:cubicBezTo>
                      <a:pt x="1131" y="110"/>
                      <a:pt x="1023" y="0"/>
                      <a:pt x="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8"/>
              <p:cNvSpPr/>
              <p:nvPr/>
            </p:nvSpPr>
            <p:spPr>
              <a:xfrm>
                <a:off x="5874203" y="2141512"/>
                <a:ext cx="371327" cy="1277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623" extrusionOk="0">
                    <a:moveTo>
                      <a:pt x="923" y="0"/>
                    </a:moveTo>
                    <a:cubicBezTo>
                      <a:pt x="787" y="0"/>
                      <a:pt x="679" y="110"/>
                      <a:pt x="679" y="249"/>
                    </a:cubicBezTo>
                    <a:cubicBezTo>
                      <a:pt x="571" y="269"/>
                      <a:pt x="472" y="328"/>
                      <a:pt x="423" y="417"/>
                    </a:cubicBezTo>
                    <a:cubicBezTo>
                      <a:pt x="374" y="367"/>
                      <a:pt x="315" y="338"/>
                      <a:pt x="246" y="338"/>
                    </a:cubicBezTo>
                    <a:cubicBezTo>
                      <a:pt x="108" y="338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94"/>
                    </a:lnTo>
                    <a:cubicBezTo>
                      <a:pt x="1811" y="456"/>
                      <a:pt x="1702" y="347"/>
                      <a:pt x="1564" y="347"/>
                    </a:cubicBezTo>
                    <a:cubicBezTo>
                      <a:pt x="1476" y="347"/>
                      <a:pt x="1397" y="387"/>
                      <a:pt x="1358" y="456"/>
                    </a:cubicBezTo>
                    <a:cubicBezTo>
                      <a:pt x="1319" y="387"/>
                      <a:pt x="1240" y="347"/>
                      <a:pt x="1151" y="338"/>
                    </a:cubicBezTo>
                    <a:cubicBezTo>
                      <a:pt x="1190" y="259"/>
                      <a:pt x="1181" y="161"/>
                      <a:pt x="1102" y="62"/>
                    </a:cubicBezTo>
                    <a:cubicBezTo>
                      <a:pt x="1042" y="19"/>
                      <a:pt x="980" y="0"/>
                      <a:pt x="9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8"/>
              <p:cNvSpPr/>
              <p:nvPr/>
            </p:nvSpPr>
            <p:spPr>
              <a:xfrm>
                <a:off x="1204990" y="2093327"/>
                <a:ext cx="280495" cy="9739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75" extrusionOk="0">
                    <a:moveTo>
                      <a:pt x="698" y="1"/>
                    </a:moveTo>
                    <a:cubicBezTo>
                      <a:pt x="594" y="1"/>
                      <a:pt x="512" y="85"/>
                      <a:pt x="512" y="189"/>
                    </a:cubicBezTo>
                    <a:cubicBezTo>
                      <a:pt x="433" y="199"/>
                      <a:pt x="364" y="248"/>
                      <a:pt x="315" y="317"/>
                    </a:cubicBezTo>
                    <a:cubicBezTo>
                      <a:pt x="285" y="278"/>
                      <a:pt x="236" y="258"/>
                      <a:pt x="187" y="258"/>
                    </a:cubicBezTo>
                    <a:cubicBezTo>
                      <a:pt x="88" y="258"/>
                      <a:pt x="0" y="346"/>
                      <a:pt x="0" y="444"/>
                    </a:cubicBezTo>
                    <a:lnTo>
                      <a:pt x="0" y="474"/>
                    </a:lnTo>
                    <a:lnTo>
                      <a:pt x="1368" y="474"/>
                    </a:lnTo>
                    <a:lnTo>
                      <a:pt x="1368" y="455"/>
                    </a:lnTo>
                    <a:cubicBezTo>
                      <a:pt x="1368" y="346"/>
                      <a:pt x="1289" y="267"/>
                      <a:pt x="1181" y="267"/>
                    </a:cubicBezTo>
                    <a:cubicBezTo>
                      <a:pt x="1122" y="267"/>
                      <a:pt x="1063" y="297"/>
                      <a:pt x="1024" y="346"/>
                    </a:cubicBezTo>
                    <a:cubicBezTo>
                      <a:pt x="994" y="297"/>
                      <a:pt x="935" y="258"/>
                      <a:pt x="876" y="258"/>
                    </a:cubicBezTo>
                    <a:cubicBezTo>
                      <a:pt x="895" y="199"/>
                      <a:pt x="895" y="120"/>
                      <a:pt x="836" y="51"/>
                    </a:cubicBezTo>
                    <a:cubicBezTo>
                      <a:pt x="789" y="16"/>
                      <a:pt x="742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8"/>
              <p:cNvSpPr/>
              <p:nvPr/>
            </p:nvSpPr>
            <p:spPr>
              <a:xfrm>
                <a:off x="2401410" y="4323164"/>
                <a:ext cx="1148429" cy="177772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867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5600" y="867"/>
                    </a:lnTo>
                    <a:lnTo>
                      <a:pt x="560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9" name="Google Shape;1649;p8"/>
            <p:cNvSpPr/>
            <p:nvPr/>
          </p:nvSpPr>
          <p:spPr>
            <a:xfrm>
              <a:off x="1894956" y="4274114"/>
              <a:ext cx="1011052" cy="101106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2470" y="0"/>
                  </a:moveTo>
                  <a:cubicBezTo>
                    <a:pt x="1103" y="0"/>
                    <a:pt x="1" y="1102"/>
                    <a:pt x="1" y="2470"/>
                  </a:cubicBezTo>
                  <a:cubicBezTo>
                    <a:pt x="1" y="3828"/>
                    <a:pt x="1103" y="4930"/>
                    <a:pt x="2470" y="4930"/>
                  </a:cubicBezTo>
                  <a:cubicBezTo>
                    <a:pt x="3828" y="4930"/>
                    <a:pt x="4931" y="3828"/>
                    <a:pt x="4931" y="2470"/>
                  </a:cubicBezTo>
                  <a:cubicBezTo>
                    <a:pt x="4931" y="1102"/>
                    <a:pt x="3828" y="0"/>
                    <a:pt x="2470" y="0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8"/>
          <p:cNvSpPr txBox="1">
            <a:spLocks noGrp="1"/>
          </p:cNvSpPr>
          <p:nvPr>
            <p:ph type="title"/>
          </p:nvPr>
        </p:nvSpPr>
        <p:spPr>
          <a:xfrm>
            <a:off x="720000" y="701500"/>
            <a:ext cx="77040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9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1653" name="Google Shape;1653;p9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1654" name="Google Shape;1654;p9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9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9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9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9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9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9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9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9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9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9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9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9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1738" name="Google Shape;1738;p9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9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9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9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9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9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9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9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9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9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9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9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9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9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9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9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9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9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9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9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9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9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9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9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9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9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9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9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9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9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9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9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9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9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9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9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9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9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9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9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9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9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9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9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9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9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9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9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9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9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9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9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1" name="Google Shape;1821;p9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4" name="Google Shape;1844;p9"/>
          <p:cNvSpPr txBox="1">
            <a:spLocks noGrp="1"/>
          </p:cNvSpPr>
          <p:nvPr>
            <p:ph type="subTitle" idx="1"/>
          </p:nvPr>
        </p:nvSpPr>
        <p:spPr>
          <a:xfrm>
            <a:off x="720000" y="2647213"/>
            <a:ext cx="37125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9"/>
          <p:cNvSpPr txBox="1">
            <a:spLocks noGrp="1"/>
          </p:cNvSpPr>
          <p:nvPr>
            <p:ph type="title"/>
          </p:nvPr>
        </p:nvSpPr>
        <p:spPr>
          <a:xfrm>
            <a:off x="720000" y="1589388"/>
            <a:ext cx="44841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0"/>
          <p:cNvSpPr txBox="1">
            <a:spLocks noGrp="1"/>
          </p:cNvSpPr>
          <p:nvPr>
            <p:ph type="body" idx="1"/>
          </p:nvPr>
        </p:nvSpPr>
        <p:spPr>
          <a:xfrm>
            <a:off x="720000" y="3007000"/>
            <a:ext cx="4462200" cy="14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  <p:grpSp>
        <p:nvGrpSpPr>
          <p:cNvPr id="1848" name="Google Shape;1848;p10"/>
          <p:cNvGrpSpPr/>
          <p:nvPr/>
        </p:nvGrpSpPr>
        <p:grpSpPr>
          <a:xfrm>
            <a:off x="8010623" y="4329065"/>
            <a:ext cx="250404" cy="549532"/>
            <a:chOff x="7248623" y="4329065"/>
            <a:chExt cx="250404" cy="549532"/>
          </a:xfrm>
        </p:grpSpPr>
        <p:sp>
          <p:nvSpPr>
            <p:cNvPr id="1849" name="Google Shape;1849;p10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0" name="Google Shape;1850;p10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1" name="Google Shape;1851;p10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2" name="Google Shape;1852;p10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3" name="Google Shape;1853;p10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4" name="Google Shape;1854;p10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5" name="Google Shape;1855;p10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6" name="Google Shape;1856;p10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7" name="Google Shape;1857;p10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8" name="Google Shape;1858;p10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9" name="Google Shape;1859;p10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0" name="Google Shape;1860;p10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1" name="Google Shape;1861;p10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2" name="Google Shape;1862;p10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3" name="Google Shape;1863;p10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4" name="Google Shape;1864;p10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5" name="Google Shape;1865;p10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6" name="Google Shape;1866;p10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7" name="Google Shape;1867;p10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8" name="Google Shape;1868;p10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9" name="Google Shape;1869;p10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0" name="Google Shape;1870;p10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1" name="Google Shape;1871;p10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2" name="Google Shape;1872;p10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3" name="Google Shape;1873;p10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4" name="Google Shape;1874;p10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5" name="Google Shape;1875;p10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6" name="Google Shape;1876;p10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7" name="Google Shape;1877;p10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8" name="Google Shape;1878;p10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9" name="Google Shape;1879;p10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0" name="Google Shape;1880;p10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1" name="Google Shape;1881;p10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2" name="Google Shape;1882;p10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3" name="Google Shape;1883;p10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4" name="Google Shape;1884;p10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5" name="Google Shape;1885;p10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6" name="Google Shape;1886;p10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7" name="Google Shape;1887;p10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8" name="Google Shape;1888;p10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9" name="Google Shape;1889;p10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0" name="Google Shape;1890;p10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1" name="Google Shape;1891;p10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2" name="Google Shape;1892;p10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3" name="Google Shape;1893;p10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4" name="Google Shape;1894;p10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5" name="Google Shape;1895;p10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6" name="Google Shape;1896;p10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7" name="Google Shape;1897;p10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8" name="Google Shape;1898;p10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9" name="Google Shape;1899;p10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0" name="Google Shape;1900;p10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1" name="Google Shape;1901;p10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2" name="Google Shape;1902;p10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3" name="Google Shape;1903;p10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4" name="Google Shape;1904;p10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5" name="Google Shape;1905;p10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6" name="Google Shape;1906;p10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7" name="Google Shape;1907;p10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8" name="Google Shape;1908;p10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9" name="Google Shape;1909;p10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0" name="Google Shape;1910;p10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1" name="Google Shape;1911;p10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2" name="Google Shape;1912;p10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3" name="Google Shape;1913;p10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4" name="Google Shape;1914;p10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5" name="Google Shape;1915;p10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6" name="Google Shape;1916;p10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7" name="Google Shape;1917;p10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8" name="Google Shape;1918;p10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9" name="Google Shape;1919;p10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0" name="Google Shape;1920;p10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1" name="Google Shape;1921;p10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2" name="Google Shape;1922;p10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3" name="Google Shape;1923;p10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4" name="Google Shape;1924;p10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5" name="Google Shape;1925;p10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6" name="Google Shape;1926;p10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7" name="Google Shape;1927;p10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8" name="Google Shape;1928;p10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9" name="Google Shape;1929;p10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30" name="Google Shape;1930;p10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31" name="Google Shape;1931;p10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932" name="Google Shape;1932;p10"/>
          <p:cNvSpPr/>
          <p:nvPr/>
        </p:nvSpPr>
        <p:spPr>
          <a:xfrm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3" name="Google Shape;1933;p10"/>
          <p:cNvSpPr/>
          <p:nvPr/>
        </p:nvSpPr>
        <p:spPr>
          <a:xfrm>
            <a:off x="501172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4" name="Google Shape;1934;p10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5" name="Google Shape;1935;p10"/>
          <p:cNvSpPr/>
          <p:nvPr/>
        </p:nvSpPr>
        <p:spPr>
          <a:xfrm>
            <a:off x="75043" y="4573961"/>
            <a:ext cx="802055" cy="508858"/>
          </a:xfrm>
          <a:custGeom>
            <a:avLst/>
            <a:gdLst/>
            <a:ahLst/>
            <a:cxnLst/>
            <a:rect l="l" t="t" r="r" b="b"/>
            <a:pathLst>
              <a:path w="3786" h="2402" extrusionOk="0">
                <a:moveTo>
                  <a:pt x="1506" y="424"/>
                </a:moveTo>
                <a:cubicBezTo>
                  <a:pt x="1545" y="512"/>
                  <a:pt x="1575" y="601"/>
                  <a:pt x="1604" y="689"/>
                </a:cubicBezTo>
                <a:cubicBezTo>
                  <a:pt x="1614" y="728"/>
                  <a:pt x="1615" y="766"/>
                  <a:pt x="1623" y="796"/>
                </a:cubicBezTo>
                <a:lnTo>
                  <a:pt x="1623" y="796"/>
                </a:lnTo>
                <a:cubicBezTo>
                  <a:pt x="1584" y="668"/>
                  <a:pt x="1545" y="541"/>
                  <a:pt x="1506" y="424"/>
                </a:cubicBezTo>
                <a:close/>
                <a:moveTo>
                  <a:pt x="1053" y="837"/>
                </a:moveTo>
                <a:cubicBezTo>
                  <a:pt x="1063" y="847"/>
                  <a:pt x="1073" y="857"/>
                  <a:pt x="1083" y="877"/>
                </a:cubicBezTo>
                <a:cubicBezTo>
                  <a:pt x="1093" y="886"/>
                  <a:pt x="1103" y="906"/>
                  <a:pt x="1112" y="916"/>
                </a:cubicBezTo>
                <a:cubicBezTo>
                  <a:pt x="1112" y="936"/>
                  <a:pt x="1112" y="945"/>
                  <a:pt x="1122" y="965"/>
                </a:cubicBezTo>
                <a:cubicBezTo>
                  <a:pt x="1093" y="916"/>
                  <a:pt x="1073" y="877"/>
                  <a:pt x="1053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62" y="1260"/>
                  <a:pt x="1752" y="1240"/>
                  <a:pt x="1742" y="1211"/>
                </a:cubicBezTo>
                <a:lnTo>
                  <a:pt x="1742" y="1172"/>
                </a:lnTo>
                <a:cubicBezTo>
                  <a:pt x="1742" y="1152"/>
                  <a:pt x="1733" y="1133"/>
                  <a:pt x="1733" y="1103"/>
                </a:cubicBezTo>
                <a:cubicBezTo>
                  <a:pt x="1733" y="1093"/>
                  <a:pt x="1742" y="1093"/>
                  <a:pt x="1742" y="1083"/>
                </a:cubicBezTo>
                <a:close/>
                <a:moveTo>
                  <a:pt x="1280" y="995"/>
                </a:moveTo>
                <a:cubicBezTo>
                  <a:pt x="1289" y="1004"/>
                  <a:pt x="1300" y="1024"/>
                  <a:pt x="1300" y="1034"/>
                </a:cubicBezTo>
                <a:cubicBezTo>
                  <a:pt x="1359" y="1142"/>
                  <a:pt x="1407" y="1240"/>
                  <a:pt x="1466" y="1349"/>
                </a:cubicBezTo>
                <a:lnTo>
                  <a:pt x="1457" y="1339"/>
                </a:lnTo>
                <a:cubicBezTo>
                  <a:pt x="1398" y="1260"/>
                  <a:pt x="1348" y="1192"/>
                  <a:pt x="1289" y="1113"/>
                </a:cubicBezTo>
                <a:cubicBezTo>
                  <a:pt x="1289" y="1074"/>
                  <a:pt x="1289" y="1034"/>
                  <a:pt x="1280" y="995"/>
                </a:cubicBezTo>
                <a:close/>
                <a:moveTo>
                  <a:pt x="2205" y="119"/>
                </a:moveTo>
                <a:lnTo>
                  <a:pt x="2205" y="119"/>
                </a:lnTo>
                <a:cubicBezTo>
                  <a:pt x="2155" y="433"/>
                  <a:pt x="2107" y="739"/>
                  <a:pt x="2057" y="1054"/>
                </a:cubicBezTo>
                <a:cubicBezTo>
                  <a:pt x="2037" y="1122"/>
                  <a:pt x="2028" y="1192"/>
                  <a:pt x="2018" y="1260"/>
                </a:cubicBezTo>
                <a:cubicBezTo>
                  <a:pt x="2008" y="1290"/>
                  <a:pt x="1998" y="1319"/>
                  <a:pt x="1988" y="1359"/>
                </a:cubicBezTo>
                <a:cubicBezTo>
                  <a:pt x="2028" y="1004"/>
                  <a:pt x="206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cubicBezTo>
                  <a:pt x="2914" y="1034"/>
                  <a:pt x="2766" y="1211"/>
                  <a:pt x="2599" y="1388"/>
                </a:cubicBezTo>
                <a:cubicBezTo>
                  <a:pt x="2697" y="1260"/>
                  <a:pt x="2785" y="1133"/>
                  <a:pt x="2864" y="1004"/>
                </a:cubicBezTo>
                <a:lnTo>
                  <a:pt x="3071" y="857"/>
                </a:lnTo>
                <a:close/>
                <a:moveTo>
                  <a:pt x="2520" y="1251"/>
                </a:moveTo>
                <a:lnTo>
                  <a:pt x="2520" y="1251"/>
                </a:lnTo>
                <a:cubicBezTo>
                  <a:pt x="2451" y="1349"/>
                  <a:pt x="2382" y="1447"/>
                  <a:pt x="2313" y="1536"/>
                </a:cubicBezTo>
                <a:cubicBezTo>
                  <a:pt x="2303" y="1546"/>
                  <a:pt x="2293" y="1546"/>
                  <a:pt x="2293" y="1546"/>
                </a:cubicBezTo>
                <a:cubicBezTo>
                  <a:pt x="2323" y="1477"/>
                  <a:pt x="2362" y="1408"/>
                  <a:pt x="2402" y="1339"/>
                </a:cubicBezTo>
                <a:lnTo>
                  <a:pt x="2520" y="1251"/>
                </a:lnTo>
                <a:close/>
                <a:moveTo>
                  <a:pt x="3110" y="1231"/>
                </a:moveTo>
                <a:lnTo>
                  <a:pt x="3110" y="1231"/>
                </a:lnTo>
                <a:cubicBezTo>
                  <a:pt x="2962" y="1339"/>
                  <a:pt x="2815" y="1437"/>
                  <a:pt x="2667" y="1546"/>
                </a:cubicBezTo>
                <a:cubicBezTo>
                  <a:pt x="2677" y="1536"/>
                  <a:pt x="2677" y="1526"/>
                  <a:pt x="2687" y="1516"/>
                </a:cubicBezTo>
                <a:lnTo>
                  <a:pt x="2923" y="1310"/>
                </a:lnTo>
                <a:cubicBezTo>
                  <a:pt x="2982" y="1290"/>
                  <a:pt x="3051" y="1260"/>
                  <a:pt x="311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4" y="1310"/>
                  <a:pt x="1073" y="1388"/>
                  <a:pt x="1171" y="1467"/>
                </a:cubicBezTo>
                <a:cubicBezTo>
                  <a:pt x="1182" y="1507"/>
                  <a:pt x="1182" y="1536"/>
                  <a:pt x="1182" y="1566"/>
                </a:cubicBezTo>
                <a:cubicBezTo>
                  <a:pt x="1112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56" y="866"/>
                </a:moveTo>
                <a:lnTo>
                  <a:pt x="256" y="866"/>
                </a:lnTo>
                <a:cubicBezTo>
                  <a:pt x="463" y="1024"/>
                  <a:pt x="670" y="1192"/>
                  <a:pt x="867" y="1349"/>
                </a:cubicBezTo>
                <a:cubicBezTo>
                  <a:pt x="867" y="1359"/>
                  <a:pt x="876" y="1359"/>
                  <a:pt x="876" y="1369"/>
                </a:cubicBezTo>
                <a:cubicBezTo>
                  <a:pt x="915" y="1437"/>
                  <a:pt x="945" y="1507"/>
                  <a:pt x="985" y="1575"/>
                </a:cubicBezTo>
                <a:cubicBezTo>
                  <a:pt x="856" y="1447"/>
                  <a:pt x="729" y="1329"/>
                  <a:pt x="600" y="1201"/>
                </a:cubicBezTo>
                <a:cubicBezTo>
                  <a:pt x="493" y="1093"/>
                  <a:pt x="375" y="985"/>
                  <a:pt x="256" y="866"/>
                </a:cubicBezTo>
                <a:close/>
                <a:moveTo>
                  <a:pt x="1683" y="1231"/>
                </a:moveTo>
                <a:cubicBezTo>
                  <a:pt x="1693" y="1349"/>
                  <a:pt x="1713" y="1457"/>
                  <a:pt x="1733" y="1566"/>
                </a:cubicBezTo>
                <a:cubicBezTo>
                  <a:pt x="1733" y="1570"/>
                  <a:pt x="1733" y="1575"/>
                  <a:pt x="1733" y="1580"/>
                </a:cubicBezTo>
                <a:lnTo>
                  <a:pt x="1733" y="1580"/>
                </a:lnTo>
                <a:lnTo>
                  <a:pt x="1654" y="1290"/>
                </a:lnTo>
                <a:lnTo>
                  <a:pt x="1654" y="1280"/>
                </a:lnTo>
                <a:cubicBezTo>
                  <a:pt x="1663" y="1270"/>
                  <a:pt x="1674" y="1251"/>
                  <a:pt x="1683" y="1231"/>
                </a:cubicBezTo>
                <a:close/>
                <a:moveTo>
                  <a:pt x="2273" y="1428"/>
                </a:moveTo>
                <a:cubicBezTo>
                  <a:pt x="2244" y="1477"/>
                  <a:pt x="2214" y="1536"/>
                  <a:pt x="2195" y="1595"/>
                </a:cubicBezTo>
                <a:lnTo>
                  <a:pt x="2185" y="1595"/>
                </a:lnTo>
                <a:cubicBezTo>
                  <a:pt x="2185" y="1585"/>
                  <a:pt x="2195" y="1585"/>
                  <a:pt x="2195" y="1585"/>
                </a:cubicBezTo>
                <a:cubicBezTo>
                  <a:pt x="2214" y="1536"/>
                  <a:pt x="2234" y="1487"/>
                  <a:pt x="2264" y="1437"/>
                </a:cubicBezTo>
                <a:lnTo>
                  <a:pt x="2273" y="1428"/>
                </a:ln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68" y="1280"/>
                  <a:pt x="1437" y="1369"/>
                  <a:pt x="1506" y="1467"/>
                </a:cubicBezTo>
                <a:cubicBezTo>
                  <a:pt x="1486" y="1516"/>
                  <a:pt x="1477" y="1575"/>
                  <a:pt x="1457" y="1625"/>
                </a:cubicBezTo>
                <a:cubicBezTo>
                  <a:pt x="1427" y="1585"/>
                  <a:pt x="1398" y="1536"/>
                  <a:pt x="1378" y="1496"/>
                </a:cubicBezTo>
                <a:cubicBezTo>
                  <a:pt x="1368" y="1487"/>
                  <a:pt x="1359" y="1467"/>
                  <a:pt x="1359" y="1447"/>
                </a:cubicBezTo>
                <a:cubicBezTo>
                  <a:pt x="1348" y="1428"/>
                  <a:pt x="1329" y="1408"/>
                  <a:pt x="1319" y="1378"/>
                </a:cubicBezTo>
                <a:cubicBezTo>
                  <a:pt x="1319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6" y="1555"/>
                  <a:pt x="2107" y="1595"/>
                  <a:pt x="2087" y="1634"/>
                </a:cubicBezTo>
                <a:cubicBezTo>
                  <a:pt x="2067" y="1644"/>
                  <a:pt x="2037" y="1654"/>
                  <a:pt x="2008" y="1664"/>
                </a:cubicBezTo>
                <a:cubicBezTo>
                  <a:pt x="2008" y="1654"/>
                  <a:pt x="1998" y="1644"/>
                  <a:pt x="1998" y="1634"/>
                </a:cubicBezTo>
                <a:cubicBezTo>
                  <a:pt x="2048" y="1595"/>
                  <a:pt x="2096" y="1555"/>
                  <a:pt x="2146" y="1526"/>
                </a:cubicBezTo>
                <a:close/>
                <a:moveTo>
                  <a:pt x="1634" y="1349"/>
                </a:moveTo>
                <a:lnTo>
                  <a:pt x="1722" y="1703"/>
                </a:lnTo>
                <a:cubicBezTo>
                  <a:pt x="1703" y="1664"/>
                  <a:pt x="1683" y="1625"/>
                  <a:pt x="1663" y="1595"/>
                </a:cubicBezTo>
                <a:lnTo>
                  <a:pt x="1595" y="1447"/>
                </a:lnTo>
                <a:cubicBezTo>
                  <a:pt x="1604" y="1418"/>
                  <a:pt x="1615" y="1378"/>
                  <a:pt x="1634" y="1349"/>
                </a:cubicBezTo>
                <a:close/>
                <a:moveTo>
                  <a:pt x="2067" y="1673"/>
                </a:moveTo>
                <a:lnTo>
                  <a:pt x="2067" y="1673"/>
                </a:lnTo>
                <a:cubicBezTo>
                  <a:pt x="2057" y="1693"/>
                  <a:pt x="2048" y="1723"/>
                  <a:pt x="2037" y="1743"/>
                </a:cubicBezTo>
                <a:cubicBezTo>
                  <a:pt x="2028" y="1723"/>
                  <a:pt x="2018" y="1713"/>
                  <a:pt x="2018" y="1693"/>
                </a:cubicBezTo>
                <a:cubicBezTo>
                  <a:pt x="2037" y="1684"/>
                  <a:pt x="2048" y="1684"/>
                  <a:pt x="2067" y="1673"/>
                </a:cubicBezTo>
                <a:close/>
                <a:moveTo>
                  <a:pt x="1004" y="1457"/>
                </a:moveTo>
                <a:cubicBezTo>
                  <a:pt x="1033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1" y="1684"/>
                  <a:pt x="1211" y="1743"/>
                  <a:pt x="1221" y="1802"/>
                </a:cubicBezTo>
                <a:cubicBezTo>
                  <a:pt x="1191" y="1782"/>
                  <a:pt x="1171" y="1762"/>
                  <a:pt x="1142" y="1732"/>
                </a:cubicBezTo>
                <a:cubicBezTo>
                  <a:pt x="1103" y="1644"/>
                  <a:pt x="1053" y="1555"/>
                  <a:pt x="1004" y="1457"/>
                </a:cubicBezTo>
                <a:close/>
                <a:moveTo>
                  <a:pt x="1555" y="1536"/>
                </a:moveTo>
                <a:cubicBezTo>
                  <a:pt x="1565" y="1546"/>
                  <a:pt x="1565" y="1546"/>
                  <a:pt x="1565" y="1555"/>
                </a:cubicBezTo>
                <a:lnTo>
                  <a:pt x="1693" y="1792"/>
                </a:lnTo>
                <a:lnTo>
                  <a:pt x="1634" y="1821"/>
                </a:lnTo>
                <a:cubicBezTo>
                  <a:pt x="1595" y="1782"/>
                  <a:pt x="1555" y="1752"/>
                  <a:pt x="1506" y="1713"/>
                </a:cubicBezTo>
                <a:cubicBezTo>
                  <a:pt x="1506" y="1703"/>
                  <a:pt x="1506" y="1703"/>
                  <a:pt x="1496" y="1703"/>
                </a:cubicBezTo>
                <a:cubicBezTo>
                  <a:pt x="1516" y="1644"/>
                  <a:pt x="1536" y="1595"/>
                  <a:pt x="1555" y="1536"/>
                </a:cubicBezTo>
                <a:close/>
                <a:moveTo>
                  <a:pt x="1378" y="1792"/>
                </a:moveTo>
                <a:cubicBezTo>
                  <a:pt x="1378" y="1792"/>
                  <a:pt x="1388" y="1802"/>
                  <a:pt x="1388" y="1811"/>
                </a:cubicBezTo>
                <a:cubicBezTo>
                  <a:pt x="1388" y="1811"/>
                  <a:pt x="1388" y="1821"/>
                  <a:pt x="1378" y="1831"/>
                </a:cubicBezTo>
                <a:lnTo>
                  <a:pt x="1378" y="1792"/>
                </a:lnTo>
                <a:close/>
                <a:moveTo>
                  <a:pt x="1565" y="1802"/>
                </a:moveTo>
                <a:cubicBezTo>
                  <a:pt x="1575" y="1811"/>
                  <a:pt x="1585" y="1821"/>
                  <a:pt x="1604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75" y="1831"/>
                  <a:pt x="1565" y="1811"/>
                  <a:pt x="1565" y="1802"/>
                </a:cubicBezTo>
                <a:close/>
                <a:moveTo>
                  <a:pt x="1969" y="1782"/>
                </a:moveTo>
                <a:cubicBezTo>
                  <a:pt x="1978" y="1802"/>
                  <a:pt x="1978" y="1811"/>
                  <a:pt x="1988" y="1831"/>
                </a:cubicBezTo>
                <a:cubicBezTo>
                  <a:pt x="1978" y="1841"/>
                  <a:pt x="1978" y="1861"/>
                  <a:pt x="1969" y="1870"/>
                </a:cubicBezTo>
                <a:cubicBezTo>
                  <a:pt x="1969" y="1861"/>
                  <a:pt x="1959" y="1851"/>
                  <a:pt x="1959" y="1851"/>
                </a:cubicBezTo>
                <a:cubicBezTo>
                  <a:pt x="1969" y="1831"/>
                  <a:pt x="1969" y="1802"/>
                  <a:pt x="1969" y="1782"/>
                </a:cubicBezTo>
                <a:close/>
                <a:moveTo>
                  <a:pt x="1634" y="1861"/>
                </a:moveTo>
                <a:lnTo>
                  <a:pt x="1615" y="1880"/>
                </a:lnTo>
                <a:cubicBezTo>
                  <a:pt x="1604" y="1880"/>
                  <a:pt x="1604" y="1870"/>
                  <a:pt x="1604" y="1870"/>
                </a:cubicBezTo>
                <a:cubicBezTo>
                  <a:pt x="1604" y="1861"/>
                  <a:pt x="1615" y="1861"/>
                  <a:pt x="1624" y="1861"/>
                </a:cubicBezTo>
                <a:close/>
                <a:moveTo>
                  <a:pt x="1191" y="1831"/>
                </a:moveTo>
                <a:lnTo>
                  <a:pt x="1221" y="1861"/>
                </a:lnTo>
                <a:cubicBezTo>
                  <a:pt x="1228" y="1868"/>
                  <a:pt x="1230" y="1877"/>
                  <a:pt x="1230" y="1890"/>
                </a:cubicBezTo>
                <a:lnTo>
                  <a:pt x="1230" y="1890"/>
                </a:lnTo>
                <a:cubicBezTo>
                  <a:pt x="1221" y="1870"/>
                  <a:pt x="1201" y="1851"/>
                  <a:pt x="1191" y="1831"/>
                </a:cubicBezTo>
                <a:close/>
                <a:moveTo>
                  <a:pt x="1437" y="1890"/>
                </a:moveTo>
                <a:cubicBezTo>
                  <a:pt x="1437" y="1890"/>
                  <a:pt x="1437" y="1900"/>
                  <a:pt x="1447" y="1900"/>
                </a:cubicBezTo>
                <a:lnTo>
                  <a:pt x="1427" y="1900"/>
                </a:lnTo>
                <a:lnTo>
                  <a:pt x="1437" y="1890"/>
                </a:lnTo>
                <a:close/>
                <a:moveTo>
                  <a:pt x="1722" y="1841"/>
                </a:moveTo>
                <a:cubicBezTo>
                  <a:pt x="1733" y="1870"/>
                  <a:pt x="1742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83" y="1870"/>
                </a:cubicBezTo>
                <a:cubicBezTo>
                  <a:pt x="1693" y="1861"/>
                  <a:pt x="1703" y="1851"/>
                  <a:pt x="1722" y="1841"/>
                </a:cubicBezTo>
                <a:close/>
                <a:moveTo>
                  <a:pt x="1457" y="1929"/>
                </a:moveTo>
                <a:cubicBezTo>
                  <a:pt x="1466" y="1940"/>
                  <a:pt x="1477" y="1959"/>
                  <a:pt x="1486" y="1979"/>
                </a:cubicBezTo>
                <a:cubicBezTo>
                  <a:pt x="1466" y="1988"/>
                  <a:pt x="1447" y="2008"/>
                  <a:pt x="1427" y="2018"/>
                </a:cubicBezTo>
                <a:cubicBezTo>
                  <a:pt x="1427" y="2008"/>
                  <a:pt x="1418" y="1999"/>
                  <a:pt x="1407" y="1999"/>
                </a:cubicBezTo>
                <a:lnTo>
                  <a:pt x="1407" y="1979"/>
                </a:lnTo>
                <a:cubicBezTo>
                  <a:pt x="1407" y="1969"/>
                  <a:pt x="1418" y="1959"/>
                  <a:pt x="1418" y="1940"/>
                </a:cubicBezTo>
                <a:cubicBezTo>
                  <a:pt x="1427" y="1940"/>
                  <a:pt x="1447" y="1929"/>
                  <a:pt x="1457" y="1929"/>
                </a:cubicBezTo>
                <a:close/>
                <a:moveTo>
                  <a:pt x="1663" y="1890"/>
                </a:moveTo>
                <a:cubicBezTo>
                  <a:pt x="1674" y="1900"/>
                  <a:pt x="1683" y="1910"/>
                  <a:pt x="1703" y="1920"/>
                </a:cubicBezTo>
                <a:cubicBezTo>
                  <a:pt x="1713" y="1940"/>
                  <a:pt x="1733" y="1949"/>
                  <a:pt x="1752" y="1969"/>
                </a:cubicBezTo>
                <a:lnTo>
                  <a:pt x="1742" y="2047"/>
                </a:lnTo>
                <a:cubicBezTo>
                  <a:pt x="1713" y="2018"/>
                  <a:pt x="1693" y="1999"/>
                  <a:pt x="1663" y="1979"/>
                </a:cubicBezTo>
                <a:cubicBezTo>
                  <a:pt x="1654" y="1949"/>
                  <a:pt x="1634" y="1929"/>
                  <a:pt x="1624" y="1910"/>
                </a:cubicBezTo>
                <a:cubicBezTo>
                  <a:pt x="1634" y="1900"/>
                  <a:pt x="1644" y="1890"/>
                  <a:pt x="1663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lnTo>
                  <a:pt x="1733" y="2097"/>
                </a:lnTo>
                <a:cubicBezTo>
                  <a:pt x="1722" y="2087"/>
                  <a:pt x="1713" y="2067"/>
                  <a:pt x="1713" y="2058"/>
                </a:cubicBezTo>
                <a:close/>
                <a:moveTo>
                  <a:pt x="1427" y="2058"/>
                </a:moveTo>
                <a:cubicBezTo>
                  <a:pt x="1437" y="2077"/>
                  <a:pt x="1457" y="2087"/>
                  <a:pt x="1466" y="2097"/>
                </a:cubicBezTo>
                <a:cubicBezTo>
                  <a:pt x="1466" y="2106"/>
                  <a:pt x="1477" y="2106"/>
                  <a:pt x="1486" y="2117"/>
                </a:cubicBezTo>
                <a:cubicBezTo>
                  <a:pt x="1466" y="2106"/>
                  <a:pt x="1447" y="2097"/>
                  <a:pt x="1418" y="2087"/>
                </a:cubicBezTo>
                <a:lnTo>
                  <a:pt x="1418" y="2067"/>
                </a:lnTo>
                <a:cubicBezTo>
                  <a:pt x="1418" y="2067"/>
                  <a:pt x="1427" y="2067"/>
                  <a:pt x="1427" y="2058"/>
                </a:cubicBezTo>
                <a:close/>
                <a:moveTo>
                  <a:pt x="1506" y="2008"/>
                </a:moveTo>
                <a:lnTo>
                  <a:pt x="1536" y="2067"/>
                </a:lnTo>
                <a:cubicBezTo>
                  <a:pt x="1545" y="2097"/>
                  <a:pt x="1565" y="2126"/>
                  <a:pt x="1575" y="2156"/>
                </a:cubicBezTo>
                <a:cubicBezTo>
                  <a:pt x="1565" y="2156"/>
                  <a:pt x="1565" y="2146"/>
                  <a:pt x="1555" y="2146"/>
                </a:cubicBezTo>
                <a:cubicBezTo>
                  <a:pt x="1526" y="2117"/>
                  <a:pt x="1486" y="2077"/>
                  <a:pt x="1457" y="2038"/>
                </a:cubicBezTo>
                <a:cubicBezTo>
                  <a:pt x="1466" y="2028"/>
                  <a:pt x="1486" y="2018"/>
                  <a:pt x="1506" y="2008"/>
                </a:cubicBezTo>
                <a:close/>
                <a:moveTo>
                  <a:pt x="2864" y="1920"/>
                </a:moveTo>
                <a:lnTo>
                  <a:pt x="2864" y="1920"/>
                </a:lnTo>
                <a:cubicBezTo>
                  <a:pt x="2776" y="1949"/>
                  <a:pt x="2697" y="1988"/>
                  <a:pt x="2608" y="2028"/>
                </a:cubicBezTo>
                <a:cubicBezTo>
                  <a:pt x="2490" y="2077"/>
                  <a:pt x="2372" y="2126"/>
                  <a:pt x="2264" y="2176"/>
                </a:cubicBezTo>
                <a:cubicBezTo>
                  <a:pt x="2402" y="2106"/>
                  <a:pt x="2540" y="2028"/>
                  <a:pt x="267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5" y="2289"/>
                </a:moveTo>
                <a:lnTo>
                  <a:pt x="1466" y="2313"/>
                </a:lnTo>
                <a:lnTo>
                  <a:pt x="1457" y="2313"/>
                </a:lnTo>
                <a:lnTo>
                  <a:pt x="1457" y="2303"/>
                </a:lnTo>
                <a:cubicBezTo>
                  <a:pt x="1481" y="2303"/>
                  <a:pt x="1499" y="2297"/>
                  <a:pt x="1515" y="2289"/>
                </a:cubicBezTo>
                <a:close/>
                <a:moveTo>
                  <a:pt x="2087" y="2284"/>
                </a:moveTo>
                <a:lnTo>
                  <a:pt x="2087" y="2284"/>
                </a:lnTo>
                <a:cubicBezTo>
                  <a:pt x="2077" y="2303"/>
                  <a:pt x="2077" y="2313"/>
                  <a:pt x="2067" y="2333"/>
                </a:cubicBezTo>
                <a:lnTo>
                  <a:pt x="2037" y="2303"/>
                </a:ln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47" y="1999"/>
                  <a:pt x="926" y="2038"/>
                  <a:pt x="1004" y="2067"/>
                </a:cubicBezTo>
                <a:lnTo>
                  <a:pt x="1280" y="2343"/>
                </a:lnTo>
                <a:cubicBezTo>
                  <a:pt x="1280" y="2343"/>
                  <a:pt x="1270" y="2353"/>
                  <a:pt x="1260" y="2353"/>
                </a:cubicBezTo>
                <a:cubicBezTo>
                  <a:pt x="1250" y="2353"/>
                  <a:pt x="1241" y="2343"/>
                  <a:pt x="1241" y="2343"/>
                </a:cubicBezTo>
                <a:cubicBezTo>
                  <a:pt x="1122" y="2264"/>
                  <a:pt x="1014" y="2176"/>
                  <a:pt x="915" y="2087"/>
                </a:cubicBezTo>
                <a:cubicBezTo>
                  <a:pt x="867" y="2047"/>
                  <a:pt x="817" y="2008"/>
                  <a:pt x="778" y="1969"/>
                </a:cubicBezTo>
                <a:close/>
                <a:moveTo>
                  <a:pt x="2362" y="2323"/>
                </a:moveTo>
                <a:lnTo>
                  <a:pt x="2362" y="2323"/>
                </a:lnTo>
                <a:cubicBezTo>
                  <a:pt x="2333" y="2333"/>
                  <a:pt x="2313" y="2343"/>
                  <a:pt x="2284" y="2353"/>
                </a:cubicBezTo>
                <a:cubicBezTo>
                  <a:pt x="2273" y="2362"/>
                  <a:pt x="2254" y="2362"/>
                  <a:pt x="2234" y="2362"/>
                </a:cubicBezTo>
                <a:cubicBezTo>
                  <a:pt x="2284" y="2353"/>
                  <a:pt x="2323" y="2333"/>
                  <a:pt x="2362" y="2323"/>
                </a:cubicBezTo>
                <a:close/>
                <a:moveTo>
                  <a:pt x="2116" y="2303"/>
                </a:moveTo>
                <a:cubicBezTo>
                  <a:pt x="2126" y="2303"/>
                  <a:pt x="212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6" y="2362"/>
                  <a:pt x="2116" y="2373"/>
                </a:cubicBezTo>
                <a:cubicBezTo>
                  <a:pt x="2107" y="2362"/>
                  <a:pt x="2096" y="2362"/>
                  <a:pt x="2096" y="2353"/>
                </a:cubicBezTo>
                <a:cubicBezTo>
                  <a:pt x="2107" y="2333"/>
                  <a:pt x="2116" y="2313"/>
                  <a:pt x="2116" y="2303"/>
                </a:cubicBezTo>
                <a:close/>
                <a:moveTo>
                  <a:pt x="1890" y="0"/>
                </a:moveTo>
                <a:cubicBezTo>
                  <a:pt x="1851" y="0"/>
                  <a:pt x="1811" y="0"/>
                  <a:pt x="1772" y="11"/>
                </a:cubicBezTo>
                <a:lnTo>
                  <a:pt x="1772" y="837"/>
                </a:lnTo>
                <a:cubicBezTo>
                  <a:pt x="1762" y="857"/>
                  <a:pt x="1762" y="866"/>
                  <a:pt x="1752" y="886"/>
                </a:cubicBezTo>
                <a:cubicBezTo>
                  <a:pt x="1722" y="818"/>
                  <a:pt x="1703" y="748"/>
                  <a:pt x="1674" y="680"/>
                </a:cubicBezTo>
                <a:cubicBezTo>
                  <a:pt x="1663" y="552"/>
                  <a:pt x="1654" y="424"/>
                  <a:pt x="1634" y="296"/>
                </a:cubicBezTo>
                <a:cubicBezTo>
                  <a:pt x="1634" y="208"/>
                  <a:pt x="1624" y="119"/>
                  <a:pt x="1615" y="20"/>
                </a:cubicBezTo>
                <a:cubicBezTo>
                  <a:pt x="1595" y="20"/>
                  <a:pt x="1565" y="30"/>
                  <a:pt x="1545" y="30"/>
                </a:cubicBezTo>
                <a:cubicBezTo>
                  <a:pt x="1555" y="144"/>
                  <a:pt x="1564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47" y="50"/>
                </a:cubicBezTo>
                <a:cubicBezTo>
                  <a:pt x="1418" y="59"/>
                  <a:pt x="1378" y="70"/>
                  <a:pt x="1348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55" y="837"/>
                  <a:pt x="1604" y="985"/>
                  <a:pt x="1644" y="1122"/>
                </a:cubicBezTo>
                <a:cubicBezTo>
                  <a:pt x="1644" y="1142"/>
                  <a:pt x="1634" y="1162"/>
                  <a:pt x="1624" y="1181"/>
                </a:cubicBezTo>
                <a:cubicBezTo>
                  <a:pt x="1555" y="945"/>
                  <a:pt x="1496" y="709"/>
                  <a:pt x="1427" y="483"/>
                </a:cubicBezTo>
                <a:cubicBezTo>
                  <a:pt x="1388" y="345"/>
                  <a:pt x="1348" y="217"/>
                  <a:pt x="1309" y="89"/>
                </a:cubicBezTo>
                <a:cubicBezTo>
                  <a:pt x="1300" y="89"/>
                  <a:pt x="1289" y="99"/>
                  <a:pt x="1270" y="99"/>
                </a:cubicBezTo>
                <a:cubicBezTo>
                  <a:pt x="1368" y="404"/>
                  <a:pt x="1457" y="709"/>
                  <a:pt x="1545" y="1024"/>
                </a:cubicBezTo>
                <a:cubicBezTo>
                  <a:pt x="1565" y="1093"/>
                  <a:pt x="1585" y="1162"/>
                  <a:pt x="1604" y="1240"/>
                </a:cubicBezTo>
                <a:cubicBezTo>
                  <a:pt x="1585" y="1280"/>
                  <a:pt x="1565" y="1319"/>
                  <a:pt x="1555" y="1369"/>
                </a:cubicBezTo>
                <a:cubicBezTo>
                  <a:pt x="1457" y="1181"/>
                  <a:pt x="1359" y="995"/>
                  <a:pt x="1270" y="818"/>
                </a:cubicBezTo>
                <a:cubicBezTo>
                  <a:pt x="1250" y="581"/>
                  <a:pt x="1230" y="345"/>
                  <a:pt x="1221" y="119"/>
                </a:cubicBezTo>
                <a:cubicBezTo>
                  <a:pt x="1171" y="138"/>
                  <a:pt x="1112" y="158"/>
                  <a:pt x="1063" y="178"/>
                </a:cubicBezTo>
                <a:cubicBezTo>
                  <a:pt x="1063" y="267"/>
                  <a:pt x="1073" y="355"/>
                  <a:pt x="1083" y="453"/>
                </a:cubicBezTo>
                <a:cubicBezTo>
                  <a:pt x="1044" y="374"/>
                  <a:pt x="1004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24" y="503"/>
                  <a:pt x="1093" y="621"/>
                </a:cubicBezTo>
                <a:cubicBezTo>
                  <a:pt x="1093" y="700"/>
                  <a:pt x="1103" y="778"/>
                  <a:pt x="1112" y="857"/>
                </a:cubicBezTo>
                <a:cubicBezTo>
                  <a:pt x="1044" y="768"/>
                  <a:pt x="985" y="689"/>
                  <a:pt x="926" y="601"/>
                </a:cubicBezTo>
                <a:lnTo>
                  <a:pt x="778" y="335"/>
                </a:lnTo>
                <a:cubicBezTo>
                  <a:pt x="758" y="355"/>
                  <a:pt x="738" y="365"/>
                  <a:pt x="719" y="374"/>
                </a:cubicBezTo>
                <a:cubicBezTo>
                  <a:pt x="837" y="581"/>
                  <a:pt x="955" y="798"/>
                  <a:pt x="1063" y="1004"/>
                </a:cubicBezTo>
                <a:cubicBezTo>
                  <a:pt x="1083" y="1044"/>
                  <a:pt x="1103" y="1074"/>
                  <a:pt x="1112" y="1113"/>
                </a:cubicBezTo>
                <a:cubicBezTo>
                  <a:pt x="955" y="886"/>
                  <a:pt x="797" y="670"/>
                  <a:pt x="620" y="453"/>
                </a:cubicBezTo>
                <a:cubicBezTo>
                  <a:pt x="581" y="493"/>
                  <a:pt x="541" y="522"/>
                  <a:pt x="512" y="562"/>
                </a:cubicBezTo>
                <a:cubicBezTo>
                  <a:pt x="729" y="827"/>
                  <a:pt x="926" y="1103"/>
                  <a:pt x="1112" y="1378"/>
                </a:cubicBezTo>
                <a:cubicBezTo>
                  <a:pt x="1024" y="1299"/>
                  <a:pt x="926" y="1231"/>
                  <a:pt x="837" y="1152"/>
                </a:cubicBezTo>
                <a:cubicBezTo>
                  <a:pt x="797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82" y="581"/>
                  <a:pt x="473" y="601"/>
                  <a:pt x="453" y="611"/>
                </a:cubicBezTo>
                <a:cubicBezTo>
                  <a:pt x="532" y="759"/>
                  <a:pt x="620" y="896"/>
                  <a:pt x="699" y="1034"/>
                </a:cubicBezTo>
                <a:lnTo>
                  <a:pt x="463" y="857"/>
                </a:lnTo>
                <a:cubicBezTo>
                  <a:pt x="423" y="818"/>
                  <a:pt x="375" y="788"/>
                  <a:pt x="335" y="759"/>
                </a:cubicBezTo>
                <a:cubicBezTo>
                  <a:pt x="325" y="768"/>
                  <a:pt x="325" y="778"/>
                  <a:pt x="316" y="788"/>
                </a:cubicBezTo>
                <a:cubicBezTo>
                  <a:pt x="453" y="896"/>
                  <a:pt x="600" y="1004"/>
                  <a:pt x="738" y="1113"/>
                </a:cubicBezTo>
                <a:cubicBezTo>
                  <a:pt x="768" y="1172"/>
                  <a:pt x="797" y="1221"/>
                  <a:pt x="827" y="1280"/>
                </a:cubicBezTo>
                <a:cubicBezTo>
                  <a:pt x="797" y="1260"/>
                  <a:pt x="778" y="1240"/>
                  <a:pt x="749" y="1221"/>
                </a:cubicBezTo>
                <a:cubicBezTo>
                  <a:pt x="591" y="1093"/>
                  <a:pt x="434" y="965"/>
                  <a:pt x="276" y="847"/>
                </a:cubicBezTo>
                <a:cubicBezTo>
                  <a:pt x="266" y="847"/>
                  <a:pt x="266" y="857"/>
                  <a:pt x="256" y="866"/>
                </a:cubicBezTo>
                <a:cubicBezTo>
                  <a:pt x="246" y="877"/>
                  <a:pt x="246" y="886"/>
                  <a:pt x="237" y="896"/>
                </a:cubicBezTo>
                <a:cubicBezTo>
                  <a:pt x="443" y="1093"/>
                  <a:pt x="650" y="1290"/>
                  <a:pt x="847" y="1487"/>
                </a:cubicBezTo>
                <a:cubicBezTo>
                  <a:pt x="915" y="1546"/>
                  <a:pt x="974" y="1605"/>
                  <a:pt x="1033" y="1673"/>
                </a:cubicBezTo>
                <a:lnTo>
                  <a:pt x="1211" y="1999"/>
                </a:lnTo>
                <a:cubicBezTo>
                  <a:pt x="1171" y="1988"/>
                  <a:pt x="1142" y="1979"/>
                  <a:pt x="1103" y="1959"/>
                </a:cubicBezTo>
                <a:cubicBezTo>
                  <a:pt x="788" y="1644"/>
                  <a:pt x="482" y="1329"/>
                  <a:pt x="178" y="1014"/>
                </a:cubicBezTo>
                <a:cubicBezTo>
                  <a:pt x="148" y="1063"/>
                  <a:pt x="128" y="1113"/>
                  <a:pt x="108" y="1162"/>
                </a:cubicBezTo>
                <a:lnTo>
                  <a:pt x="758" y="1811"/>
                </a:lnTo>
                <a:lnTo>
                  <a:pt x="463" y="1693"/>
                </a:lnTo>
                <a:cubicBezTo>
                  <a:pt x="335" y="1585"/>
                  <a:pt x="217" y="1467"/>
                  <a:pt x="99" y="1349"/>
                </a:cubicBezTo>
                <a:cubicBezTo>
                  <a:pt x="79" y="1339"/>
                  <a:pt x="69" y="1319"/>
                  <a:pt x="60" y="1310"/>
                </a:cubicBezTo>
                <a:cubicBezTo>
                  <a:pt x="60" y="1319"/>
                  <a:pt x="49" y="1339"/>
                  <a:pt x="49" y="1349"/>
                </a:cubicBezTo>
                <a:cubicBezTo>
                  <a:pt x="158" y="1457"/>
                  <a:pt x="266" y="1555"/>
                  <a:pt x="384" y="1664"/>
                </a:cubicBezTo>
                <a:cubicBezTo>
                  <a:pt x="256" y="1614"/>
                  <a:pt x="138" y="1566"/>
                  <a:pt x="20" y="1507"/>
                </a:cubicBezTo>
                <a:cubicBezTo>
                  <a:pt x="10" y="1555"/>
                  <a:pt x="1" y="1605"/>
                  <a:pt x="1" y="1654"/>
                </a:cubicBezTo>
                <a:cubicBezTo>
                  <a:pt x="227" y="1743"/>
                  <a:pt x="453" y="1841"/>
                  <a:pt x="679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3" y="2284"/>
                </a:lnTo>
                <a:cubicBezTo>
                  <a:pt x="994" y="2274"/>
                  <a:pt x="945" y="2254"/>
                  <a:pt x="906" y="2244"/>
                </a:cubicBezTo>
                <a:cubicBezTo>
                  <a:pt x="600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10" y="1988"/>
                </a:cubicBezTo>
                <a:cubicBezTo>
                  <a:pt x="316" y="2136"/>
                  <a:pt x="630" y="2274"/>
                  <a:pt x="945" y="2402"/>
                </a:cubicBezTo>
                <a:lnTo>
                  <a:pt x="2697" y="2402"/>
                </a:lnTo>
                <a:cubicBezTo>
                  <a:pt x="2815" y="2392"/>
                  <a:pt x="2943" y="2382"/>
                  <a:pt x="3061" y="2373"/>
                </a:cubicBezTo>
                <a:cubicBezTo>
                  <a:pt x="3218" y="2362"/>
                  <a:pt x="3366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6" y="2302"/>
                  <a:pt x="3524" y="2303"/>
                </a:cubicBezTo>
                <a:cubicBezTo>
                  <a:pt x="3199" y="2333"/>
                  <a:pt x="2884" y="2362"/>
                  <a:pt x="2569" y="2392"/>
                </a:cubicBezTo>
                <a:cubicBezTo>
                  <a:pt x="2608" y="2373"/>
                  <a:pt x="2647" y="2353"/>
                  <a:pt x="2677" y="2343"/>
                </a:cubicBezTo>
                <a:cubicBezTo>
                  <a:pt x="2825" y="2323"/>
                  <a:pt x="2973" y="2313"/>
                  <a:pt x="3120" y="2294"/>
                </a:cubicBezTo>
                <a:cubicBezTo>
                  <a:pt x="3317" y="2274"/>
                  <a:pt x="3513" y="2254"/>
                  <a:pt x="3701" y="2235"/>
                </a:cubicBezTo>
                <a:cubicBezTo>
                  <a:pt x="3710" y="2225"/>
                  <a:pt x="3710" y="2215"/>
                  <a:pt x="3710" y="2205"/>
                </a:cubicBezTo>
                <a:lnTo>
                  <a:pt x="3710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59" y="2136"/>
                  <a:pt x="3356" y="2058"/>
                </a:cubicBezTo>
                <a:cubicBezTo>
                  <a:pt x="3494" y="2028"/>
                  <a:pt x="3622" y="1988"/>
                  <a:pt x="3760" y="1959"/>
                </a:cubicBezTo>
                <a:cubicBezTo>
                  <a:pt x="3760" y="1949"/>
                  <a:pt x="3769" y="1940"/>
                  <a:pt x="3769" y="1929"/>
                </a:cubicBezTo>
                <a:lnTo>
                  <a:pt x="3769" y="1929"/>
                </a:lnTo>
                <a:cubicBezTo>
                  <a:pt x="3681" y="1949"/>
                  <a:pt x="3602" y="1969"/>
                  <a:pt x="3513" y="1988"/>
                </a:cubicBezTo>
                <a:cubicBezTo>
                  <a:pt x="3583" y="1959"/>
                  <a:pt x="3651" y="1929"/>
                  <a:pt x="3710" y="1900"/>
                </a:cubicBezTo>
                <a:cubicBezTo>
                  <a:pt x="3786" y="1867"/>
                  <a:pt x="3740" y="1783"/>
                  <a:pt x="3670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08" y="2225"/>
                </a:cubicBezTo>
                <a:cubicBezTo>
                  <a:pt x="2481" y="2264"/>
                  <a:pt x="2343" y="2303"/>
                  <a:pt x="2214" y="2343"/>
                </a:cubicBezTo>
                <a:cubicBezTo>
                  <a:pt x="2205" y="2303"/>
                  <a:pt x="2195" y="2274"/>
                  <a:pt x="2185" y="2244"/>
                </a:cubicBezTo>
                <a:cubicBezTo>
                  <a:pt x="2470" y="2126"/>
                  <a:pt x="2746" y="1999"/>
                  <a:pt x="3021" y="1880"/>
                </a:cubicBezTo>
                <a:cubicBezTo>
                  <a:pt x="3110" y="1861"/>
                  <a:pt x="3199" y="1841"/>
                  <a:pt x="3277" y="1821"/>
                </a:cubicBezTo>
                <a:cubicBezTo>
                  <a:pt x="3445" y="1782"/>
                  <a:pt x="3612" y="1732"/>
                  <a:pt x="3769" y="1693"/>
                </a:cubicBezTo>
                <a:lnTo>
                  <a:pt x="3769" y="1664"/>
                </a:lnTo>
                <a:cubicBezTo>
                  <a:pt x="3572" y="1713"/>
                  <a:pt x="3366" y="1762"/>
                  <a:pt x="3159" y="1811"/>
                </a:cubicBezTo>
                <a:cubicBezTo>
                  <a:pt x="3347" y="1732"/>
                  <a:pt x="3533" y="1644"/>
                  <a:pt x="3710" y="1566"/>
                </a:cubicBezTo>
                <a:cubicBezTo>
                  <a:pt x="3727" y="1557"/>
                  <a:pt x="3715" y="1534"/>
                  <a:pt x="3699" y="1534"/>
                </a:cubicBezTo>
                <a:cubicBezTo>
                  <a:pt x="3696" y="1534"/>
                  <a:pt x="3693" y="1534"/>
                  <a:pt x="3691" y="1536"/>
                </a:cubicBezTo>
                <a:cubicBezTo>
                  <a:pt x="3465" y="1644"/>
                  <a:pt x="3238" y="1752"/>
                  <a:pt x="3002" y="1851"/>
                </a:cubicBezTo>
                <a:cubicBezTo>
                  <a:pt x="2933" y="1870"/>
                  <a:pt x="2864" y="1890"/>
                  <a:pt x="2785" y="1900"/>
                </a:cubicBezTo>
                <a:cubicBezTo>
                  <a:pt x="3100" y="1732"/>
                  <a:pt x="3415" y="1575"/>
                  <a:pt x="3740" y="1408"/>
                </a:cubicBezTo>
                <a:cubicBezTo>
                  <a:pt x="3730" y="1359"/>
                  <a:pt x="3710" y="1310"/>
                  <a:pt x="3701" y="1270"/>
                </a:cubicBezTo>
                <a:cubicBezTo>
                  <a:pt x="3218" y="1526"/>
                  <a:pt x="2736" y="1772"/>
                  <a:pt x="2244" y="2028"/>
                </a:cubicBezTo>
                <a:cubicBezTo>
                  <a:pt x="2254" y="2018"/>
                  <a:pt x="2264" y="1999"/>
                  <a:pt x="2264" y="1988"/>
                </a:cubicBezTo>
                <a:lnTo>
                  <a:pt x="2706" y="1693"/>
                </a:lnTo>
                <a:cubicBezTo>
                  <a:pt x="2854" y="1605"/>
                  <a:pt x="2992" y="1526"/>
                  <a:pt x="3139" y="1447"/>
                </a:cubicBezTo>
                <a:cubicBezTo>
                  <a:pt x="3317" y="1349"/>
                  <a:pt x="3484" y="1251"/>
                  <a:pt x="3651" y="1152"/>
                </a:cubicBezTo>
                <a:cubicBezTo>
                  <a:pt x="3651" y="1142"/>
                  <a:pt x="3651" y="1133"/>
                  <a:pt x="3642" y="1122"/>
                </a:cubicBezTo>
                <a:cubicBezTo>
                  <a:pt x="3415" y="1251"/>
                  <a:pt x="3189" y="1378"/>
                  <a:pt x="2962" y="1516"/>
                </a:cubicBezTo>
                <a:lnTo>
                  <a:pt x="3612" y="1044"/>
                </a:lnTo>
                <a:cubicBezTo>
                  <a:pt x="3592" y="1004"/>
                  <a:pt x="3572" y="965"/>
                  <a:pt x="3543" y="926"/>
                </a:cubicBezTo>
                <a:cubicBezTo>
                  <a:pt x="3445" y="995"/>
                  <a:pt x="3336" y="1074"/>
                  <a:pt x="3228" y="1152"/>
                </a:cubicBezTo>
                <a:cubicBezTo>
                  <a:pt x="3150" y="1181"/>
                  <a:pt x="3071" y="1221"/>
                  <a:pt x="2982" y="1251"/>
                </a:cubicBezTo>
                <a:cubicBezTo>
                  <a:pt x="3032" y="1211"/>
                  <a:pt x="3080" y="1172"/>
                  <a:pt x="3120" y="1122"/>
                </a:cubicBezTo>
                <a:cubicBezTo>
                  <a:pt x="3238" y="1014"/>
                  <a:pt x="3347" y="906"/>
                  <a:pt x="3454" y="788"/>
                </a:cubicBezTo>
                <a:cubicBezTo>
                  <a:pt x="3454" y="778"/>
                  <a:pt x="3445" y="768"/>
                  <a:pt x="3435" y="759"/>
                </a:cubicBezTo>
                <a:cubicBezTo>
                  <a:pt x="3268" y="945"/>
                  <a:pt x="3091" y="1122"/>
                  <a:pt x="2894" y="1290"/>
                </a:cubicBezTo>
                <a:lnTo>
                  <a:pt x="2884" y="1299"/>
                </a:lnTo>
                <a:cubicBezTo>
                  <a:pt x="3061" y="1103"/>
                  <a:pt x="3228" y="906"/>
                  <a:pt x="3395" y="700"/>
                </a:cubicBezTo>
                <a:cubicBezTo>
                  <a:pt x="3366" y="670"/>
                  <a:pt x="3327" y="630"/>
                  <a:pt x="3297" y="591"/>
                </a:cubicBezTo>
                <a:cubicBezTo>
                  <a:pt x="3248" y="650"/>
                  <a:pt x="3199" y="700"/>
                  <a:pt x="3150" y="759"/>
                </a:cubicBezTo>
                <a:cubicBezTo>
                  <a:pt x="3071" y="818"/>
                  <a:pt x="2992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71" y="394"/>
                  <a:pt x="3021" y="355"/>
                </a:cubicBezTo>
                <a:cubicBezTo>
                  <a:pt x="2923" y="542"/>
                  <a:pt x="2835" y="719"/>
                  <a:pt x="2736" y="906"/>
                </a:cubicBezTo>
                <a:cubicBezTo>
                  <a:pt x="2785" y="788"/>
                  <a:pt x="2825" y="670"/>
                  <a:pt x="2874" y="552"/>
                </a:cubicBezTo>
                <a:lnTo>
                  <a:pt x="2962" y="315"/>
                </a:lnTo>
                <a:cubicBezTo>
                  <a:pt x="2953" y="306"/>
                  <a:pt x="2943" y="306"/>
                  <a:pt x="2933" y="296"/>
                </a:cubicBezTo>
                <a:cubicBezTo>
                  <a:pt x="2835" y="552"/>
                  <a:pt x="2736" y="807"/>
                  <a:pt x="2638" y="1054"/>
                </a:cubicBezTo>
                <a:cubicBezTo>
                  <a:pt x="2628" y="1074"/>
                  <a:pt x="2618" y="1093"/>
                  <a:pt x="2618" y="1103"/>
                </a:cubicBezTo>
                <a:cubicBezTo>
                  <a:pt x="2599" y="1133"/>
                  <a:pt x="2588" y="1152"/>
                  <a:pt x="2569" y="1172"/>
                </a:cubicBezTo>
                <a:cubicBezTo>
                  <a:pt x="2520" y="1211"/>
                  <a:pt x="2481" y="1240"/>
                  <a:pt x="2431" y="1270"/>
                </a:cubicBezTo>
                <a:cubicBezTo>
                  <a:pt x="2540" y="1063"/>
                  <a:pt x="2638" y="847"/>
                  <a:pt x="2736" y="621"/>
                </a:cubicBezTo>
                <a:cubicBezTo>
                  <a:pt x="2795" y="512"/>
                  <a:pt x="2844" y="394"/>
                  <a:pt x="2894" y="276"/>
                </a:cubicBezTo>
                <a:cubicBezTo>
                  <a:pt x="2874" y="256"/>
                  <a:pt x="2854" y="247"/>
                  <a:pt x="2835" y="237"/>
                </a:cubicBezTo>
                <a:cubicBezTo>
                  <a:pt x="2717" y="503"/>
                  <a:pt x="2599" y="768"/>
                  <a:pt x="2481" y="1024"/>
                </a:cubicBezTo>
                <a:cubicBezTo>
                  <a:pt x="2421" y="1142"/>
                  <a:pt x="2362" y="1251"/>
                  <a:pt x="2313" y="1359"/>
                </a:cubicBezTo>
                <a:cubicBezTo>
                  <a:pt x="2307" y="1365"/>
                  <a:pt x="2300" y="1367"/>
                  <a:pt x="2296" y="1371"/>
                </a:cubicBezTo>
                <a:lnTo>
                  <a:pt x="2296" y="1371"/>
                </a:lnTo>
                <a:cubicBezTo>
                  <a:pt x="2433" y="1069"/>
                  <a:pt x="2550" y="766"/>
                  <a:pt x="2658" y="463"/>
                </a:cubicBezTo>
                <a:cubicBezTo>
                  <a:pt x="2697" y="374"/>
                  <a:pt x="2726" y="286"/>
                  <a:pt x="2776" y="208"/>
                </a:cubicBezTo>
                <a:cubicBezTo>
                  <a:pt x="2746" y="197"/>
                  <a:pt x="2726" y="188"/>
                  <a:pt x="2706" y="178"/>
                </a:cubicBezTo>
                <a:cubicBezTo>
                  <a:pt x="2677" y="237"/>
                  <a:pt x="2647" y="296"/>
                  <a:pt x="2618" y="365"/>
                </a:cubicBezTo>
                <a:lnTo>
                  <a:pt x="2529" y="630"/>
                </a:lnTo>
                <a:cubicBezTo>
                  <a:pt x="2490" y="719"/>
                  <a:pt x="2451" y="818"/>
                  <a:pt x="2421" y="916"/>
                </a:cubicBezTo>
                <a:cubicBezTo>
                  <a:pt x="2343" y="1093"/>
                  <a:pt x="2264" y="1280"/>
                  <a:pt x="2175" y="1467"/>
                </a:cubicBezTo>
                <a:lnTo>
                  <a:pt x="1998" y="1585"/>
                </a:lnTo>
                <a:cubicBezTo>
                  <a:pt x="2008" y="1555"/>
                  <a:pt x="2018" y="1516"/>
                  <a:pt x="2018" y="1477"/>
                </a:cubicBezTo>
                <a:cubicBezTo>
                  <a:pt x="2126" y="1162"/>
                  <a:pt x="2234" y="857"/>
                  <a:pt x="2352" y="542"/>
                </a:cubicBezTo>
                <a:cubicBezTo>
                  <a:pt x="2411" y="404"/>
                  <a:pt x="2470" y="256"/>
                  <a:pt x="2529" y="109"/>
                </a:cubicBezTo>
                <a:cubicBezTo>
                  <a:pt x="2510" y="99"/>
                  <a:pt x="2490" y="99"/>
                  <a:pt x="2470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3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25" y="30"/>
                  <a:pt x="2205" y="30"/>
                  <a:pt x="2175" y="20"/>
                </a:cubicBezTo>
                <a:cubicBezTo>
                  <a:pt x="2166" y="50"/>
                  <a:pt x="2146" y="79"/>
                  <a:pt x="2136" y="99"/>
                </a:cubicBezTo>
                <a:cubicBezTo>
                  <a:pt x="2136" y="70"/>
                  <a:pt x="2146" y="50"/>
                  <a:pt x="2146" y="20"/>
                </a:cubicBezTo>
                <a:cubicBezTo>
                  <a:pt x="2096" y="11"/>
                  <a:pt x="2037" y="11"/>
                  <a:pt x="1988" y="11"/>
                </a:cubicBezTo>
                <a:lnTo>
                  <a:pt x="1929" y="512"/>
                </a:lnTo>
                <a:cubicBezTo>
                  <a:pt x="1919" y="522"/>
                  <a:pt x="1910" y="542"/>
                  <a:pt x="1910" y="552"/>
                </a:cubicBezTo>
                <a:lnTo>
                  <a:pt x="1910" y="414"/>
                </a:lnTo>
                <a:cubicBezTo>
                  <a:pt x="1910" y="276"/>
                  <a:pt x="1919" y="138"/>
                  <a:pt x="1919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6" name="Google Shape;1936;p10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7" name="Google Shape;1937;p10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8" name="Google Shape;1938;p10"/>
          <p:cNvSpPr/>
          <p:nvPr/>
        </p:nvSpPr>
        <p:spPr>
          <a:xfrm>
            <a:off x="62188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9" name="Google Shape;1939;p10"/>
          <p:cNvSpPr/>
          <p:nvPr/>
        </p:nvSpPr>
        <p:spPr>
          <a:xfrm>
            <a:off x="62230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0" name="Google Shape;1940;p10"/>
          <p:cNvSpPr/>
          <p:nvPr/>
        </p:nvSpPr>
        <p:spPr>
          <a:xfrm>
            <a:off x="63397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1" name="Google Shape;1941;p10"/>
          <p:cNvSpPr/>
          <p:nvPr/>
        </p:nvSpPr>
        <p:spPr>
          <a:xfrm>
            <a:off x="66213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2" name="Google Shape;1942;p10"/>
          <p:cNvSpPr/>
          <p:nvPr/>
        </p:nvSpPr>
        <p:spPr>
          <a:xfrm>
            <a:off x="67295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3" name="Google Shape;1943;p10"/>
          <p:cNvSpPr/>
          <p:nvPr/>
        </p:nvSpPr>
        <p:spPr>
          <a:xfrm>
            <a:off x="68609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4" name="Google Shape;1944;p10"/>
          <p:cNvSpPr/>
          <p:nvPr/>
        </p:nvSpPr>
        <p:spPr>
          <a:xfrm>
            <a:off x="1930615" y="4559343"/>
            <a:ext cx="825782" cy="523475"/>
          </a:xfrm>
          <a:custGeom>
            <a:avLst/>
            <a:gdLst/>
            <a:ahLst/>
            <a:cxnLst/>
            <a:rect l="l" t="t" r="r" b="b"/>
            <a:pathLst>
              <a:path w="3898" h="2471" extrusionOk="0">
                <a:moveTo>
                  <a:pt x="1997" y="1"/>
                </a:moveTo>
                <a:cubicBezTo>
                  <a:pt x="1889" y="1"/>
                  <a:pt x="1781" y="60"/>
                  <a:pt x="1712" y="148"/>
                </a:cubicBezTo>
                <a:cubicBezTo>
                  <a:pt x="1643" y="247"/>
                  <a:pt x="1614" y="375"/>
                  <a:pt x="1594" y="493"/>
                </a:cubicBezTo>
                <a:cubicBezTo>
                  <a:pt x="1545" y="749"/>
                  <a:pt x="1545" y="1005"/>
                  <a:pt x="1575" y="1250"/>
                </a:cubicBezTo>
                <a:cubicBezTo>
                  <a:pt x="1476" y="1005"/>
                  <a:pt x="1328" y="778"/>
                  <a:pt x="1131" y="601"/>
                </a:cubicBezTo>
                <a:cubicBezTo>
                  <a:pt x="1053" y="532"/>
                  <a:pt x="964" y="463"/>
                  <a:pt x="866" y="434"/>
                </a:cubicBezTo>
                <a:cubicBezTo>
                  <a:pt x="835" y="422"/>
                  <a:pt x="801" y="417"/>
                  <a:pt x="767" y="417"/>
                </a:cubicBezTo>
                <a:cubicBezTo>
                  <a:pt x="714" y="417"/>
                  <a:pt x="662" y="430"/>
                  <a:pt x="620" y="454"/>
                </a:cubicBezTo>
                <a:cubicBezTo>
                  <a:pt x="600" y="463"/>
                  <a:pt x="590" y="473"/>
                  <a:pt x="571" y="483"/>
                </a:cubicBezTo>
                <a:cubicBezTo>
                  <a:pt x="453" y="591"/>
                  <a:pt x="462" y="769"/>
                  <a:pt x="502" y="926"/>
                </a:cubicBezTo>
                <a:cubicBezTo>
                  <a:pt x="580" y="1270"/>
                  <a:pt x="738" y="1595"/>
                  <a:pt x="945" y="1880"/>
                </a:cubicBezTo>
                <a:cubicBezTo>
                  <a:pt x="797" y="1683"/>
                  <a:pt x="620" y="1526"/>
                  <a:pt x="413" y="1398"/>
                </a:cubicBezTo>
                <a:cubicBezTo>
                  <a:pt x="344" y="1363"/>
                  <a:pt x="269" y="1329"/>
                  <a:pt x="200" y="1329"/>
                </a:cubicBezTo>
                <a:cubicBezTo>
                  <a:pt x="171" y="1329"/>
                  <a:pt x="144" y="1335"/>
                  <a:pt x="118" y="1349"/>
                </a:cubicBezTo>
                <a:cubicBezTo>
                  <a:pt x="88" y="1359"/>
                  <a:pt x="69" y="1379"/>
                  <a:pt x="59" y="1398"/>
                </a:cubicBezTo>
                <a:cubicBezTo>
                  <a:pt x="49" y="1408"/>
                  <a:pt x="39" y="1428"/>
                  <a:pt x="29" y="1447"/>
                </a:cubicBezTo>
                <a:cubicBezTo>
                  <a:pt x="20" y="1477"/>
                  <a:pt x="9" y="1506"/>
                  <a:pt x="9" y="1536"/>
                </a:cubicBezTo>
                <a:cubicBezTo>
                  <a:pt x="0" y="1605"/>
                  <a:pt x="20" y="1683"/>
                  <a:pt x="49" y="1753"/>
                </a:cubicBezTo>
                <a:cubicBezTo>
                  <a:pt x="147" y="2028"/>
                  <a:pt x="335" y="2284"/>
                  <a:pt x="561" y="2471"/>
                </a:cubicBezTo>
                <a:lnTo>
                  <a:pt x="3296" y="2471"/>
                </a:lnTo>
                <a:cubicBezTo>
                  <a:pt x="3434" y="2382"/>
                  <a:pt x="3562" y="2284"/>
                  <a:pt x="3670" y="2175"/>
                </a:cubicBezTo>
                <a:cubicBezTo>
                  <a:pt x="3759" y="2087"/>
                  <a:pt x="3838" y="1998"/>
                  <a:pt x="3867" y="1890"/>
                </a:cubicBezTo>
                <a:cubicBezTo>
                  <a:pt x="3897" y="1782"/>
                  <a:pt x="3858" y="1644"/>
                  <a:pt x="3759" y="1585"/>
                </a:cubicBezTo>
                <a:cubicBezTo>
                  <a:pt x="3740" y="1576"/>
                  <a:pt x="3729" y="1565"/>
                  <a:pt x="3710" y="1565"/>
                </a:cubicBezTo>
                <a:cubicBezTo>
                  <a:pt x="3692" y="1561"/>
                  <a:pt x="3675" y="1559"/>
                  <a:pt x="3657" y="1559"/>
                </a:cubicBezTo>
                <a:cubicBezTo>
                  <a:pt x="3552" y="1559"/>
                  <a:pt x="3439" y="1626"/>
                  <a:pt x="3355" y="1694"/>
                </a:cubicBezTo>
                <a:cubicBezTo>
                  <a:pt x="3296" y="1742"/>
                  <a:pt x="3237" y="1801"/>
                  <a:pt x="3178" y="1861"/>
                </a:cubicBezTo>
                <a:cubicBezTo>
                  <a:pt x="3346" y="1546"/>
                  <a:pt x="3395" y="1162"/>
                  <a:pt x="3307" y="817"/>
                </a:cubicBezTo>
                <a:cubicBezTo>
                  <a:pt x="3287" y="710"/>
                  <a:pt x="3237" y="601"/>
                  <a:pt x="3149" y="552"/>
                </a:cubicBezTo>
                <a:cubicBezTo>
                  <a:pt x="3139" y="542"/>
                  <a:pt x="3119" y="532"/>
                  <a:pt x="3100" y="522"/>
                </a:cubicBezTo>
                <a:lnTo>
                  <a:pt x="3090" y="522"/>
                </a:lnTo>
                <a:cubicBezTo>
                  <a:pt x="3068" y="514"/>
                  <a:pt x="3045" y="510"/>
                  <a:pt x="3021" y="510"/>
                </a:cubicBezTo>
                <a:cubicBezTo>
                  <a:pt x="2963" y="510"/>
                  <a:pt x="2903" y="533"/>
                  <a:pt x="2854" y="562"/>
                </a:cubicBezTo>
                <a:cubicBezTo>
                  <a:pt x="2795" y="611"/>
                  <a:pt x="2736" y="680"/>
                  <a:pt x="2696" y="749"/>
                </a:cubicBezTo>
                <a:cubicBezTo>
                  <a:pt x="2559" y="946"/>
                  <a:pt x="2450" y="1143"/>
                  <a:pt x="2391" y="1359"/>
                </a:cubicBezTo>
                <a:cubicBezTo>
                  <a:pt x="2421" y="1034"/>
                  <a:pt x="2401" y="719"/>
                  <a:pt x="2322" y="404"/>
                </a:cubicBezTo>
                <a:cubicBezTo>
                  <a:pt x="2283" y="247"/>
                  <a:pt x="2214" y="60"/>
                  <a:pt x="2056" y="10"/>
                </a:cubicBezTo>
                <a:lnTo>
                  <a:pt x="2037" y="10"/>
                </a:lnTo>
                <a:cubicBezTo>
                  <a:pt x="2027" y="1"/>
                  <a:pt x="2008" y="1"/>
                  <a:pt x="1997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5" name="Google Shape;1945;p10"/>
          <p:cNvSpPr/>
          <p:nvPr/>
        </p:nvSpPr>
        <p:spPr>
          <a:xfrm>
            <a:off x="1936758" y="4855506"/>
            <a:ext cx="191934" cy="227312"/>
          </a:xfrm>
          <a:custGeom>
            <a:avLst/>
            <a:gdLst/>
            <a:ahLst/>
            <a:cxnLst/>
            <a:rect l="l" t="t" r="r" b="b"/>
            <a:pathLst>
              <a:path w="90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81" y="718"/>
                  <a:pt x="837" y="1073"/>
                </a:cubicBezTo>
                <a:lnTo>
                  <a:pt x="906" y="1073"/>
                </a:lnTo>
                <a:cubicBezTo>
                  <a:pt x="680" y="758"/>
                  <a:pt x="433" y="443"/>
                  <a:pt x="168" y="158"/>
                </a:cubicBezTo>
                <a:cubicBezTo>
                  <a:pt x="11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6" name="Google Shape;1946;p10"/>
          <p:cNvSpPr/>
          <p:nvPr/>
        </p:nvSpPr>
        <p:spPr>
          <a:xfrm>
            <a:off x="2051368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20" y="20"/>
                  <a:pt x="1" y="30"/>
                </a:cubicBezTo>
                <a:cubicBezTo>
                  <a:pt x="394" y="640"/>
                  <a:pt x="719" y="1280"/>
                  <a:pt x="975" y="1959"/>
                </a:cubicBezTo>
                <a:cubicBezTo>
                  <a:pt x="975" y="1978"/>
                  <a:pt x="985" y="1998"/>
                  <a:pt x="994" y="2018"/>
                </a:cubicBezTo>
                <a:lnTo>
                  <a:pt x="1053" y="2018"/>
                </a:lnTo>
                <a:cubicBezTo>
                  <a:pt x="837" y="1447"/>
                  <a:pt x="572" y="876"/>
                  <a:pt x="266" y="345"/>
                </a:cubicBezTo>
                <a:cubicBezTo>
                  <a:pt x="198" y="227"/>
                  <a:pt x="119" y="11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7" name="Google Shape;1947;p10"/>
          <p:cNvSpPr/>
          <p:nvPr/>
        </p:nvSpPr>
        <p:spPr>
          <a:xfrm>
            <a:off x="2332701" y="4559343"/>
            <a:ext cx="33684" cy="523475"/>
          </a:xfrm>
          <a:custGeom>
            <a:avLst/>
            <a:gdLst/>
            <a:ahLst/>
            <a:cxnLst/>
            <a:rect l="l" t="t" r="r" b="b"/>
            <a:pathLst>
              <a:path w="159" h="2471" extrusionOk="0">
                <a:moveTo>
                  <a:pt x="99" y="1"/>
                </a:moveTo>
                <a:cubicBezTo>
                  <a:pt x="90" y="699"/>
                  <a:pt x="70" y="1388"/>
                  <a:pt x="31" y="2077"/>
                </a:cubicBezTo>
                <a:cubicBezTo>
                  <a:pt x="21" y="2215"/>
                  <a:pt x="11" y="2343"/>
                  <a:pt x="1" y="2471"/>
                </a:cubicBezTo>
                <a:lnTo>
                  <a:pt x="60" y="2471"/>
                </a:lnTo>
                <a:cubicBezTo>
                  <a:pt x="110" y="1703"/>
                  <a:pt x="149" y="926"/>
                  <a:pt x="149" y="148"/>
                </a:cubicBezTo>
                <a:cubicBezTo>
                  <a:pt x="149" y="109"/>
                  <a:pt x="158" y="60"/>
                  <a:pt x="158" y="10"/>
                </a:cubicBezTo>
                <a:lnTo>
                  <a:pt x="139" y="10"/>
                </a:lnTo>
                <a:cubicBezTo>
                  <a:pt x="129" y="1"/>
                  <a:pt x="110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8" name="Google Shape;1948;p10"/>
          <p:cNvSpPr/>
          <p:nvPr/>
        </p:nvSpPr>
        <p:spPr>
          <a:xfrm>
            <a:off x="2441167" y="4669927"/>
            <a:ext cx="156767" cy="412891"/>
          </a:xfrm>
          <a:custGeom>
            <a:avLst/>
            <a:gdLst/>
            <a:ahLst/>
            <a:cxnLst/>
            <a:rect l="l" t="t" r="r" b="b"/>
            <a:pathLst>
              <a:path w="740" h="1949" extrusionOk="0">
                <a:moveTo>
                  <a:pt x="690" y="0"/>
                </a:moveTo>
                <a:cubicBezTo>
                  <a:pt x="650" y="99"/>
                  <a:pt x="611" y="207"/>
                  <a:pt x="582" y="306"/>
                </a:cubicBezTo>
                <a:cubicBezTo>
                  <a:pt x="405" y="758"/>
                  <a:pt x="247" y="1220"/>
                  <a:pt x="90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58" y="1673"/>
                  <a:pt x="247" y="1388"/>
                  <a:pt x="345" y="1102"/>
                </a:cubicBezTo>
                <a:cubicBezTo>
                  <a:pt x="434" y="876"/>
                  <a:pt x="512" y="650"/>
                  <a:pt x="591" y="413"/>
                </a:cubicBezTo>
                <a:lnTo>
                  <a:pt x="739" y="30"/>
                </a:lnTo>
                <a:cubicBezTo>
                  <a:pt x="72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9" name="Google Shape;1949;p10"/>
          <p:cNvSpPr/>
          <p:nvPr/>
        </p:nvSpPr>
        <p:spPr>
          <a:xfrm>
            <a:off x="2572725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9" y="0"/>
                </a:moveTo>
                <a:cubicBezTo>
                  <a:pt x="580" y="118"/>
                  <a:pt x="482" y="247"/>
                  <a:pt x="394" y="374"/>
                </a:cubicBezTo>
                <a:cubicBezTo>
                  <a:pt x="265" y="551"/>
                  <a:pt x="128" y="729"/>
                  <a:pt x="0" y="906"/>
                </a:cubicBezTo>
                <a:lnTo>
                  <a:pt x="69" y="906"/>
                </a:lnTo>
                <a:lnTo>
                  <a:pt x="98" y="877"/>
                </a:lnTo>
                <a:cubicBezTo>
                  <a:pt x="285" y="610"/>
                  <a:pt x="472" y="345"/>
                  <a:pt x="679" y="89"/>
                </a:cubicBezTo>
                <a:cubicBezTo>
                  <a:pt x="698" y="70"/>
                  <a:pt x="709" y="40"/>
                  <a:pt x="728" y="20"/>
                </a:cubicBezTo>
                <a:cubicBezTo>
                  <a:pt x="709" y="11"/>
                  <a:pt x="698" y="0"/>
                  <a:pt x="679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50" name="Google Shape;1950;p10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22"/>
          <p:cNvSpPr txBox="1">
            <a:spLocks noGrp="1"/>
          </p:cNvSpPr>
          <p:nvPr>
            <p:ph type="ctrTitle"/>
          </p:nvPr>
        </p:nvSpPr>
        <p:spPr>
          <a:xfrm>
            <a:off x="4067875" y="495300"/>
            <a:ext cx="4736100" cy="22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dirty="0">
                <a:solidFill>
                  <a:schemeClr val="dk2"/>
                </a:solidFill>
              </a:rPr>
              <a:t>Trip Management</a:t>
            </a:r>
            <a:endParaRPr sz="5500" dirty="0"/>
          </a:p>
        </p:txBody>
      </p:sp>
      <p:sp>
        <p:nvSpPr>
          <p:cNvPr id="3787" name="Google Shape;3787;p22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22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9" name="Google Shape;3789;p22"/>
          <p:cNvGrpSpPr/>
          <p:nvPr/>
        </p:nvGrpSpPr>
        <p:grpSpPr>
          <a:xfrm>
            <a:off x="-6112850" y="495300"/>
            <a:ext cx="10321971" cy="5233522"/>
            <a:chOff x="-6036650" y="495300"/>
            <a:chExt cx="10321971" cy="5233522"/>
          </a:xfrm>
        </p:grpSpPr>
        <p:sp>
          <p:nvSpPr>
            <p:cNvPr id="3790" name="Google Shape;3790;p22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2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2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2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2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2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2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2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2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2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2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2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2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2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2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2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2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2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2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2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2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2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2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2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2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2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2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2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2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2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2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2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2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2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2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2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2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2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2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2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2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2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2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2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2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2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2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2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2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2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2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2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2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2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2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2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2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2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2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2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2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2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2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2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2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2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2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2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2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2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2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2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2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2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2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2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2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2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2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2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2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2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2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2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2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2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2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2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2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2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2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2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2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2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2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2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2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2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2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2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2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2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2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2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2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2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2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2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2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2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2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2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2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2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2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2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2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2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2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2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2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2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2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2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2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2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2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2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2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2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2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2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2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2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2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2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2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2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2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2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2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2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2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2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2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2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2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2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2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2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2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2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2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2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2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2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2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2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2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2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2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2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2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2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2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2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2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2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2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2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2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2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2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2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2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2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2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2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2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2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2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0" name="Google Shape;4250;p22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1" name="Google Shape;4251;p22"/>
          <p:cNvSpPr/>
          <p:nvPr/>
        </p:nvSpPr>
        <p:spPr>
          <a:xfrm>
            <a:off x="7794387" y="1199275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2" name="Google Shape;4252;p22"/>
          <p:cNvSpPr/>
          <p:nvPr/>
        </p:nvSpPr>
        <p:spPr>
          <a:xfrm>
            <a:off x="4863775" y="3119988"/>
            <a:ext cx="3144300" cy="640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22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TA: Narendran K.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Tushar Sharma</a:t>
            </a:r>
            <a:endParaRPr/>
          </a:p>
        </p:txBody>
      </p:sp>
      <p:sp>
        <p:nvSpPr>
          <p:cNvPr id="4254" name="Google Shape;4254;p22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5" name="Google Shape;42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212" y="4413000"/>
            <a:ext cx="1597436" cy="6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Google Shape;4330;p32"/>
          <p:cNvSpPr txBox="1">
            <a:spLocks noGrp="1"/>
          </p:cNvSpPr>
          <p:nvPr>
            <p:ph type="title"/>
          </p:nvPr>
        </p:nvSpPr>
        <p:spPr>
          <a:xfrm>
            <a:off x="720000" y="1765500"/>
            <a:ext cx="7704000" cy="16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Thank You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Team Members</a:t>
            </a:r>
            <a:endParaRPr/>
          </a:p>
        </p:txBody>
      </p:sp>
      <p:sp>
        <p:nvSpPr>
          <p:cNvPr id="4261" name="Google Shape;4261;p23"/>
          <p:cNvSpPr txBox="1">
            <a:spLocks noGrp="1"/>
          </p:cNvSpPr>
          <p:nvPr>
            <p:ph type="body" idx="1"/>
          </p:nvPr>
        </p:nvSpPr>
        <p:spPr>
          <a:xfrm>
            <a:off x="720000" y="1581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b="1"/>
              <a:t>Vatsal Yadav (B0089303)</a:t>
            </a:r>
            <a:endParaRPr b="1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b="1"/>
              <a:t>Benny Daniel (B00899629)</a:t>
            </a:r>
            <a:endParaRPr b="1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b="1"/>
              <a:t>Dharmay Dineshchandra Sureja (B00904061)</a:t>
            </a:r>
            <a:endParaRPr b="1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b="1"/>
              <a:t>Prakrut Suthar (B00885349)</a:t>
            </a:r>
            <a:endParaRPr b="1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b="1"/>
              <a:t>Sanika Tamhankar (B00909848)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67" name="Google Shape;4267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b="1"/>
              <a:t>Trip Management is a complete application for creating and sharing rides with your peers or users traveling to the same destination.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b="1"/>
              <a:t>It allows you to manage your vehicles, analyze their use, and make wise decisions based on their Fuel Economy.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b="1"/>
              <a:t>A vehicle owner can create rides and share them to earn credits while the user can book a ride and will pay as per the distance and fuel economy of the vehicle.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b="1"/>
              <a:t>User and Owner will get auto-generated emails for all important events.</a:t>
            </a:r>
            <a:endParaRPr sz="18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TASKS</a:t>
            </a:r>
            <a:endParaRPr/>
          </a:p>
        </p:txBody>
      </p:sp>
      <p:sp>
        <p:nvSpPr>
          <p:cNvPr id="4273" name="Google Shape;4273;p25"/>
          <p:cNvSpPr txBox="1">
            <a:spLocks noGrp="1"/>
          </p:cNvSpPr>
          <p:nvPr>
            <p:ph type="subTitle" idx="9"/>
          </p:nvPr>
        </p:nvSpPr>
        <p:spPr>
          <a:xfrm>
            <a:off x="1857375" y="1315800"/>
            <a:ext cx="42057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/>
              <a:t>Tasks Completed by each Individual:</a:t>
            </a:r>
            <a:endParaRPr b="1"/>
          </a:p>
        </p:txBody>
      </p:sp>
      <p:graphicFrame>
        <p:nvGraphicFramePr>
          <p:cNvPr id="4274" name="Google Shape;4274;p25"/>
          <p:cNvGraphicFramePr/>
          <p:nvPr/>
        </p:nvGraphicFramePr>
        <p:xfrm>
          <a:off x="1857375" y="1811100"/>
          <a:ext cx="5429250" cy="2420100"/>
        </p:xfrm>
        <a:graphic>
          <a:graphicData uri="http://schemas.openxmlformats.org/drawingml/2006/table">
            <a:tbl>
              <a:tblPr>
                <a:noFill/>
                <a:tableStyleId>{A4906E2B-279A-4A76-9ED3-174B769F7172}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User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Story 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Vatsal Yadav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21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Sanika Tamhankar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21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Dharmay Sureja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21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Prakrut Suthar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21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Benny Daniel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</a:rPr>
                        <a:t>21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9" name="Google Shape;4279;p26"/>
          <p:cNvSpPr/>
          <p:nvPr/>
        </p:nvSpPr>
        <p:spPr>
          <a:xfrm rot="10521406">
            <a:off x="7121638" y="4021418"/>
            <a:ext cx="2218249" cy="602330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0" name="Google Shape;4280;p26"/>
          <p:cNvSpPr/>
          <p:nvPr/>
        </p:nvSpPr>
        <p:spPr>
          <a:xfrm rot="10800000" flipH="1">
            <a:off x="-128271" y="2628828"/>
            <a:ext cx="2267571" cy="715864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1" name="Google Shape;4281;p26"/>
          <p:cNvSpPr/>
          <p:nvPr/>
        </p:nvSpPr>
        <p:spPr>
          <a:xfrm rot="278601" flipH="1">
            <a:off x="7044907" y="1284778"/>
            <a:ext cx="2116408" cy="62898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2" name="Google Shape;428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Trip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3" name="Google Shape;4283;p26"/>
          <p:cNvSpPr/>
          <p:nvPr/>
        </p:nvSpPr>
        <p:spPr>
          <a:xfrm rot="-278598">
            <a:off x="-151456" y="1290160"/>
            <a:ext cx="2254234" cy="750002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4" name="Google Shape;4284;p26"/>
          <p:cNvSpPr txBox="1">
            <a:spLocks noGrp="1"/>
          </p:cNvSpPr>
          <p:nvPr>
            <p:ph type="title" idx="2"/>
          </p:nvPr>
        </p:nvSpPr>
        <p:spPr>
          <a:xfrm>
            <a:off x="726425" y="1381625"/>
            <a:ext cx="1283700" cy="7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01</a:t>
            </a:r>
            <a:endParaRPr sz="4400"/>
          </a:p>
        </p:txBody>
      </p:sp>
      <p:sp>
        <p:nvSpPr>
          <p:cNvPr id="4285" name="Google Shape;4285;p26"/>
          <p:cNvSpPr txBox="1">
            <a:spLocks noGrp="1"/>
          </p:cNvSpPr>
          <p:nvPr>
            <p:ph type="subTitle" idx="1"/>
          </p:nvPr>
        </p:nvSpPr>
        <p:spPr>
          <a:xfrm>
            <a:off x="2279775" y="1288275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Vehicle Management</a:t>
            </a:r>
            <a:endParaRPr/>
          </a:p>
        </p:txBody>
      </p:sp>
      <p:sp>
        <p:nvSpPr>
          <p:cNvPr id="4286" name="Google Shape;4286;p26"/>
          <p:cNvSpPr txBox="1">
            <a:spLocks noGrp="1"/>
          </p:cNvSpPr>
          <p:nvPr>
            <p:ph type="title" idx="4"/>
          </p:nvPr>
        </p:nvSpPr>
        <p:spPr>
          <a:xfrm>
            <a:off x="726425" y="2956200"/>
            <a:ext cx="11712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03</a:t>
            </a:r>
            <a:endParaRPr sz="4400"/>
          </a:p>
        </p:txBody>
      </p:sp>
      <p:sp>
        <p:nvSpPr>
          <p:cNvPr id="4287" name="Google Shape;4287;p26"/>
          <p:cNvSpPr txBox="1">
            <a:spLocks noGrp="1"/>
          </p:cNvSpPr>
          <p:nvPr>
            <p:ph type="title" idx="7"/>
          </p:nvPr>
        </p:nvSpPr>
        <p:spPr>
          <a:xfrm>
            <a:off x="7288700" y="1449875"/>
            <a:ext cx="128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02</a:t>
            </a:r>
            <a:endParaRPr sz="4400"/>
          </a:p>
        </p:txBody>
      </p:sp>
      <p:sp>
        <p:nvSpPr>
          <p:cNvPr id="4288" name="Google Shape;4288;p26"/>
          <p:cNvSpPr txBox="1">
            <a:spLocks noGrp="1"/>
          </p:cNvSpPr>
          <p:nvPr>
            <p:ph type="title" idx="13"/>
          </p:nvPr>
        </p:nvSpPr>
        <p:spPr>
          <a:xfrm>
            <a:off x="7611575" y="4214858"/>
            <a:ext cx="107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06</a:t>
            </a:r>
            <a:endParaRPr sz="4400"/>
          </a:p>
        </p:txBody>
      </p:sp>
      <p:sp>
        <p:nvSpPr>
          <p:cNvPr id="4289" name="Google Shape;4289;p26"/>
          <p:cNvSpPr/>
          <p:nvPr/>
        </p:nvSpPr>
        <p:spPr>
          <a:xfrm rot="-278594">
            <a:off x="-95094" y="3928939"/>
            <a:ext cx="2141518" cy="664798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0" name="Google Shape;4290;p26"/>
          <p:cNvSpPr/>
          <p:nvPr/>
        </p:nvSpPr>
        <p:spPr>
          <a:xfrm rot="15" flipH="1">
            <a:off x="7044908" y="2651014"/>
            <a:ext cx="2116407" cy="62898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6"/>
          <p:cNvSpPr txBox="1">
            <a:spLocks noGrp="1"/>
          </p:cNvSpPr>
          <p:nvPr>
            <p:ph type="title" idx="4"/>
          </p:nvPr>
        </p:nvSpPr>
        <p:spPr>
          <a:xfrm>
            <a:off x="724712" y="4239881"/>
            <a:ext cx="11712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05</a:t>
            </a:r>
            <a:endParaRPr sz="4400"/>
          </a:p>
        </p:txBody>
      </p:sp>
      <p:sp>
        <p:nvSpPr>
          <p:cNvPr id="4292" name="Google Shape;4292;p26"/>
          <p:cNvSpPr txBox="1">
            <a:spLocks noGrp="1"/>
          </p:cNvSpPr>
          <p:nvPr>
            <p:ph type="subTitle" idx="1"/>
          </p:nvPr>
        </p:nvSpPr>
        <p:spPr>
          <a:xfrm>
            <a:off x="2279775" y="2571750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Economy Analysis</a:t>
            </a:r>
            <a:endParaRPr/>
          </a:p>
        </p:txBody>
      </p:sp>
      <p:sp>
        <p:nvSpPr>
          <p:cNvPr id="4293" name="Google Shape;4293;p26"/>
          <p:cNvSpPr txBox="1">
            <a:spLocks noGrp="1"/>
          </p:cNvSpPr>
          <p:nvPr>
            <p:ph type="subTitle" idx="1"/>
          </p:nvPr>
        </p:nvSpPr>
        <p:spPr>
          <a:xfrm>
            <a:off x="2279775" y="38552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 Notification</a:t>
            </a:r>
            <a:endParaRPr/>
          </a:p>
        </p:txBody>
      </p:sp>
      <p:sp>
        <p:nvSpPr>
          <p:cNvPr id="4294" name="Google Shape;4294;p26"/>
          <p:cNvSpPr txBox="1">
            <a:spLocks noGrp="1"/>
          </p:cNvSpPr>
          <p:nvPr>
            <p:ph type="subTitle" idx="1"/>
          </p:nvPr>
        </p:nvSpPr>
        <p:spPr>
          <a:xfrm>
            <a:off x="4875450" y="1484113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Ride Sharing</a:t>
            </a:r>
            <a:endParaRPr/>
          </a:p>
        </p:txBody>
      </p:sp>
      <p:sp>
        <p:nvSpPr>
          <p:cNvPr id="4295" name="Google Shape;4295;p26"/>
          <p:cNvSpPr txBox="1">
            <a:spLocks noGrp="1"/>
          </p:cNvSpPr>
          <p:nvPr>
            <p:ph type="subTitle" idx="1"/>
          </p:nvPr>
        </p:nvSpPr>
        <p:spPr>
          <a:xfrm>
            <a:off x="4875450" y="2571750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Trip Analysis</a:t>
            </a:r>
            <a:endParaRPr/>
          </a:p>
        </p:txBody>
      </p:sp>
      <p:sp>
        <p:nvSpPr>
          <p:cNvPr id="4296" name="Google Shape;4296;p26"/>
          <p:cNvSpPr txBox="1">
            <a:spLocks noGrp="1"/>
          </p:cNvSpPr>
          <p:nvPr>
            <p:ph type="subTitle" idx="1"/>
          </p:nvPr>
        </p:nvSpPr>
        <p:spPr>
          <a:xfrm>
            <a:off x="5019188" y="4007625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Payments</a:t>
            </a:r>
            <a:endParaRPr/>
          </a:p>
        </p:txBody>
      </p:sp>
      <p:sp>
        <p:nvSpPr>
          <p:cNvPr id="4297" name="Google Shape;4297;p26"/>
          <p:cNvSpPr txBox="1">
            <a:spLocks noGrp="1"/>
          </p:cNvSpPr>
          <p:nvPr>
            <p:ph type="title" idx="7"/>
          </p:nvPr>
        </p:nvSpPr>
        <p:spPr>
          <a:xfrm>
            <a:off x="7406675" y="2859144"/>
            <a:ext cx="128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04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Features</a:t>
            </a:r>
            <a:endParaRPr/>
          </a:p>
        </p:txBody>
      </p:sp>
      <p:graphicFrame>
        <p:nvGraphicFramePr>
          <p:cNvPr id="4303" name="Google Shape;4303;p27"/>
          <p:cNvGraphicFramePr/>
          <p:nvPr/>
        </p:nvGraphicFramePr>
        <p:xfrm>
          <a:off x="1643650" y="1193000"/>
          <a:ext cx="5856700" cy="3657330"/>
        </p:xfrm>
        <a:graphic>
          <a:graphicData uri="http://schemas.openxmlformats.org/drawingml/2006/table">
            <a:tbl>
              <a:tblPr>
                <a:noFill/>
                <a:tableStyleId>{A4906E2B-279A-4A76-9ED3-174B769F7172}</a:tableStyleId>
              </a:tblPr>
              <a:tblGrid>
                <a:gridCol w="292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Features</a:t>
                      </a:r>
                      <a:endParaRPr sz="2000"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Completion Status</a:t>
                      </a:r>
                      <a:endParaRPr sz="2000"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Login Module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Completed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Fuel Economy Calculation Module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Completed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Vehicle Management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Completed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Notification Module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Completed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Trip Analysis Module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Completed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Ride-share Module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Completed 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Payment Module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Completed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Android Application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Completed (Additional Feature)</a:t>
                      </a:r>
                      <a:endParaRPr b="1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" name="Google Shape;430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Learning OutComes</a:t>
            </a:r>
            <a:endParaRPr/>
          </a:p>
        </p:txBody>
      </p:sp>
      <p:sp>
        <p:nvSpPr>
          <p:cNvPr id="4309" name="Google Shape;4309;p28"/>
          <p:cNvSpPr txBox="1"/>
          <p:nvPr/>
        </p:nvSpPr>
        <p:spPr>
          <a:xfrm>
            <a:off x="878675" y="1532325"/>
            <a:ext cx="75453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Working in a Client-Developer Environment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Learning and implementing the complete lifecycle of software development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CI/CD pipeline integration 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Facing and Handling the problem of Technical Debt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Understanding and resolving Code Smells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Google Shape;431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Alternate Approaches (Future Opportunities)</a:t>
            </a:r>
            <a:endParaRPr/>
          </a:p>
        </p:txBody>
      </p:sp>
      <p:sp>
        <p:nvSpPr>
          <p:cNvPr id="4315" name="Google Shape;4315;p29"/>
          <p:cNvSpPr txBox="1"/>
          <p:nvPr/>
        </p:nvSpPr>
        <p:spPr>
          <a:xfrm>
            <a:off x="835825" y="1509750"/>
            <a:ext cx="7800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Reducing the weightage of Technical Debt.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Reducing Code smells while developing instead of the refactoring phase.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Use MongoDB instead of MySQL for storing a wide variety of data.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</a:pPr>
            <a:r>
              <a:rPr lang="pt-BR" sz="2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Explore additional UI templates for a sophisticated User Experience.</a:t>
            </a:r>
            <a:endParaRPr sz="2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Google Shape;4325;p31"/>
          <p:cNvSpPr txBox="1">
            <a:spLocks noGrp="1"/>
          </p:cNvSpPr>
          <p:nvPr>
            <p:ph type="title"/>
          </p:nvPr>
        </p:nvSpPr>
        <p:spPr>
          <a:xfrm>
            <a:off x="1699487" y="1346513"/>
            <a:ext cx="5110500" cy="20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Anaheim</vt:lpstr>
      <vt:lpstr>Anton</vt:lpstr>
      <vt:lpstr>Arial</vt:lpstr>
      <vt:lpstr>Dia Do Motorista by Slidesgo</vt:lpstr>
      <vt:lpstr>Trip Management</vt:lpstr>
      <vt:lpstr>Team Members</vt:lpstr>
      <vt:lpstr>Summary</vt:lpstr>
      <vt:lpstr>TASKS</vt:lpstr>
      <vt:lpstr>Trip Management</vt:lpstr>
      <vt:lpstr>Features</vt:lpstr>
      <vt:lpstr>Learning OutComes</vt:lpstr>
      <vt:lpstr>Alternate Approaches (Future Opportunities)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Management</dc:title>
  <cp:lastModifiedBy>Vatsal Yadav</cp:lastModifiedBy>
  <cp:revision>1</cp:revision>
  <dcterms:modified xsi:type="dcterms:W3CDTF">2022-04-06T02:22:03Z</dcterms:modified>
</cp:coreProperties>
</file>