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698" r:id="rId2"/>
    <p:sldId id="697" r:id="rId3"/>
    <p:sldId id="700" r:id="rId4"/>
    <p:sldId id="701" r:id="rId5"/>
    <p:sldId id="702" r:id="rId6"/>
    <p:sldId id="706" r:id="rId7"/>
    <p:sldId id="703" r:id="rId8"/>
    <p:sldId id="704" r:id="rId9"/>
    <p:sldId id="705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Aror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 autoAdjust="0"/>
    <p:restoredTop sz="98579" autoAdjust="0"/>
  </p:normalViewPr>
  <p:slideViewPr>
    <p:cSldViewPr>
      <p:cViewPr varScale="1">
        <p:scale>
          <a:sx n="86" d="100"/>
          <a:sy n="86" d="100"/>
        </p:scale>
        <p:origin x="9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5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BF3EA-1D81-4BB9-8B6E-EFADAFC2A1D5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C9BC-F8B5-49A8-BB7E-59572BD81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0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86D24-0B8D-487C-B646-557DD73B17C7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3FD4A-C14F-46CF-8C0C-EEA129DFAA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44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65EF-7D33-4B71-BA56-C8DD7124E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65EF-7D33-4B71-BA56-C8DD7124E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4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65EF-7D33-4B71-BA56-C8DD7124E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2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65EF-7D33-4B71-BA56-C8DD7124E3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65EF-7D33-4B71-BA56-C8DD7124E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65EF-7D33-4B71-BA56-C8DD7124E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65EF-7D33-4B71-BA56-C8DD7124E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875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65EF-7D33-4B71-BA56-C8DD7124E3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5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65EF-7D33-4B71-BA56-C8DD7124E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65EF-7D33-4B71-BA56-C8DD7124E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8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65EF-7D33-4B71-BA56-C8DD7124E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 smtClean="0">
                <a:solidFill>
                  <a:srgbClr val="336600"/>
                </a:solidFill>
              </a:defRPr>
            </a:lvl1pPr>
          </a:lstStyle>
          <a:p>
            <a:fld id="{118F65EF-7D33-4B71-BA56-C8DD7124E35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027" name="Group 26"/>
          <p:cNvGrpSpPr>
            <a:grpSpLocks/>
          </p:cNvGrpSpPr>
          <p:nvPr/>
        </p:nvGrpSpPr>
        <p:grpSpPr bwMode="auto">
          <a:xfrm>
            <a:off x="0" y="0"/>
            <a:ext cx="9007475" cy="762000"/>
            <a:chOff x="0" y="192"/>
            <a:chExt cx="5674" cy="480"/>
          </a:xfrm>
        </p:grpSpPr>
        <p:sp>
          <p:nvSpPr>
            <p:cNvPr id="1036" name="Line 9"/>
            <p:cNvSpPr>
              <a:spLocks noChangeShapeType="1"/>
            </p:cNvSpPr>
            <p:nvPr userDrawn="1"/>
          </p:nvSpPr>
          <p:spPr bwMode="auto">
            <a:xfrm>
              <a:off x="0" y="480"/>
              <a:ext cx="5520" cy="0"/>
            </a:xfrm>
            <a:prstGeom prst="line">
              <a:avLst/>
            </a:prstGeom>
            <a:noFill/>
            <a:ln w="22225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037" name="Line 10"/>
            <p:cNvSpPr>
              <a:spLocks noChangeShapeType="1"/>
            </p:cNvSpPr>
            <p:nvPr userDrawn="1"/>
          </p:nvSpPr>
          <p:spPr bwMode="auto">
            <a:xfrm>
              <a:off x="306" y="192"/>
              <a:ext cx="0" cy="340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041" name="Rectangle 22"/>
            <p:cNvSpPr>
              <a:spLocks noChangeAspect="1" noChangeArrowheads="1"/>
            </p:cNvSpPr>
            <p:nvPr userDrawn="1"/>
          </p:nvSpPr>
          <p:spPr bwMode="auto">
            <a:xfrm>
              <a:off x="68" y="278"/>
              <a:ext cx="154" cy="154"/>
            </a:xfrm>
            <a:prstGeom prst="rect">
              <a:avLst/>
            </a:prstGeom>
            <a:gradFill rotWithShape="0">
              <a:gsLst>
                <a:gs pos="0">
                  <a:srgbClr val="DFFFD4"/>
                </a:gs>
                <a:gs pos="100000">
                  <a:srgbClr val="66FF3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1042" name="Line 23"/>
            <p:cNvSpPr>
              <a:spLocks noChangeShapeType="1"/>
            </p:cNvSpPr>
            <p:nvPr userDrawn="1"/>
          </p:nvSpPr>
          <p:spPr bwMode="auto">
            <a:xfrm>
              <a:off x="276" y="284"/>
              <a:ext cx="0" cy="340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043" name="Rectangle 24"/>
            <p:cNvSpPr>
              <a:spLocks noChangeAspect="1" noChangeArrowheads="1"/>
            </p:cNvSpPr>
            <p:nvPr userDrawn="1"/>
          </p:nvSpPr>
          <p:spPr bwMode="auto">
            <a:xfrm>
              <a:off x="384" y="518"/>
              <a:ext cx="154" cy="154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C1E6C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1044" name="Rectangle 25"/>
            <p:cNvSpPr>
              <a:spLocks noChangeAspect="1" noChangeArrowheads="1"/>
            </p:cNvSpPr>
            <p:nvPr userDrawn="1"/>
          </p:nvSpPr>
          <p:spPr bwMode="auto">
            <a:xfrm>
              <a:off x="5520" y="422"/>
              <a:ext cx="154" cy="154"/>
            </a:xfrm>
            <a:prstGeom prst="rect">
              <a:avLst/>
            </a:prstGeom>
            <a:gradFill rotWithShape="0">
              <a:gsLst>
                <a:gs pos="0">
                  <a:srgbClr val="C1F3C1"/>
                </a:gs>
                <a:gs pos="100000">
                  <a:srgbClr val="00CC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I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8" name="Group 41"/>
          <p:cNvGrpSpPr>
            <a:grpSpLocks/>
          </p:cNvGrpSpPr>
          <p:nvPr/>
        </p:nvGrpSpPr>
        <p:grpSpPr bwMode="auto">
          <a:xfrm>
            <a:off x="0" y="5846395"/>
            <a:ext cx="9144000" cy="762000"/>
            <a:chOff x="0" y="3839"/>
            <a:chExt cx="5760" cy="480"/>
          </a:xfrm>
        </p:grpSpPr>
        <p:sp>
          <p:nvSpPr>
            <p:cNvPr id="2" name="Line 29"/>
            <p:cNvSpPr>
              <a:spLocks noChangeShapeType="1"/>
            </p:cNvSpPr>
            <p:nvPr userDrawn="1"/>
          </p:nvSpPr>
          <p:spPr bwMode="auto">
            <a:xfrm rot="10800000">
              <a:off x="0" y="4176"/>
              <a:ext cx="5760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031" name="Line 30"/>
            <p:cNvSpPr>
              <a:spLocks noChangeShapeType="1"/>
            </p:cNvSpPr>
            <p:nvPr userDrawn="1"/>
          </p:nvSpPr>
          <p:spPr bwMode="auto">
            <a:xfrm rot="10800000">
              <a:off x="5472" y="3936"/>
              <a:ext cx="0" cy="288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032" name="Rectangle 34"/>
            <p:cNvSpPr>
              <a:spLocks noChangeAspect="1" noChangeArrowheads="1"/>
            </p:cNvSpPr>
            <p:nvPr userDrawn="1"/>
          </p:nvSpPr>
          <p:spPr bwMode="auto">
            <a:xfrm rot="10800000">
              <a:off x="5569" y="3974"/>
              <a:ext cx="154" cy="154"/>
            </a:xfrm>
            <a:prstGeom prst="rect">
              <a:avLst/>
            </a:prstGeom>
            <a:gradFill rotWithShape="0">
              <a:gsLst>
                <a:gs pos="0">
                  <a:srgbClr val="DFFFD4"/>
                </a:gs>
                <a:gs pos="100000">
                  <a:srgbClr val="66FF3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IN" altLang="en-US">
                <a:solidFill>
                  <a:srgbClr val="000000"/>
                </a:solidFill>
              </a:endParaRPr>
            </a:p>
          </p:txBody>
        </p:sp>
        <p:sp>
          <p:nvSpPr>
            <p:cNvPr id="1033" name="Line 35"/>
            <p:cNvSpPr>
              <a:spLocks noChangeShapeType="1"/>
            </p:cNvSpPr>
            <p:nvPr userDrawn="1"/>
          </p:nvSpPr>
          <p:spPr bwMode="auto">
            <a:xfrm rot="10800000">
              <a:off x="5495" y="3839"/>
              <a:ext cx="0" cy="480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034" name="Rectangle 36"/>
            <p:cNvSpPr>
              <a:spLocks noChangeAspect="1" noChangeArrowheads="1"/>
            </p:cNvSpPr>
            <p:nvPr userDrawn="1"/>
          </p:nvSpPr>
          <p:spPr bwMode="auto">
            <a:xfrm rot="10800000">
              <a:off x="5328" y="4032"/>
              <a:ext cx="97" cy="97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C1E6C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I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9" name="Rectangle 40"/>
          <p:cNvSpPr>
            <a:spLocks noChangeArrowheads="1"/>
          </p:cNvSpPr>
          <p:nvPr/>
        </p:nvSpPr>
        <p:spPr bwMode="auto">
          <a:xfrm>
            <a:off x="7848600" y="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AA1360CB-6799-41DB-A889-086793A8C3D9}" type="slidenum">
              <a:rPr kumimoji="0" lang="ja-JP" altLang="en-US" sz="1400" b="1">
                <a:solidFill>
                  <a:srgbClr val="336600"/>
                </a:solidFill>
              </a:rPr>
              <a:pPr algn="r" eaLnBrk="1" hangingPunct="1"/>
              <a:t>‹#›</a:t>
            </a:fld>
            <a:endParaRPr kumimoji="0" lang="en-US" altLang="ja-JP" sz="1400" b="1" dirty="0">
              <a:solidFill>
                <a:srgbClr val="336600"/>
              </a:solidFill>
            </a:endParaRPr>
          </a:p>
        </p:txBody>
      </p:sp>
      <p:sp>
        <p:nvSpPr>
          <p:cNvPr id="19" name="Footer Placeholder 2"/>
          <p:cNvSpPr txBox="1">
            <a:spLocks/>
          </p:cNvSpPr>
          <p:nvPr userDrawn="1"/>
        </p:nvSpPr>
        <p:spPr>
          <a:xfrm>
            <a:off x="3676650" y="6524625"/>
            <a:ext cx="1318175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Presenter Name</a:t>
            </a:r>
          </a:p>
        </p:txBody>
      </p:sp>
      <p:sp>
        <p:nvSpPr>
          <p:cNvPr id="20" name="Footer Placeholder 2"/>
          <p:cNvSpPr txBox="1">
            <a:spLocks/>
          </p:cNvSpPr>
          <p:nvPr userDrawn="1"/>
        </p:nvSpPr>
        <p:spPr>
          <a:xfrm>
            <a:off x="6553200" y="6529387"/>
            <a:ext cx="2219325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Footer Placeholder 2"/>
          <p:cNvSpPr txBox="1">
            <a:spLocks/>
          </p:cNvSpPr>
          <p:nvPr userDrawn="1"/>
        </p:nvSpPr>
        <p:spPr>
          <a:xfrm>
            <a:off x="127000" y="6516689"/>
            <a:ext cx="1219200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431C1-6920-E989-59C4-2ABDE2C68B3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0544" y="6463932"/>
            <a:ext cx="1318175" cy="394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E44FD3-A562-DF2B-700E-EF9A2042D9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66063" y="6400800"/>
            <a:ext cx="1219200" cy="444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D588A1-80A4-46D4-C163-84204A345A1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 t="14286"/>
          <a:stretch/>
        </p:blipFill>
        <p:spPr>
          <a:xfrm>
            <a:off x="3240411" y="6394288"/>
            <a:ext cx="2370512" cy="4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8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402" y="3463900"/>
            <a:ext cx="7772400" cy="917575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Paper ID: Paper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85" y="4419600"/>
            <a:ext cx="6400800" cy="1066800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Authors Name 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Affiliation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F65EF-7D33-4B71-BA56-C8DD7124E35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06F6A-0FB1-D697-5F99-7491D4336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4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00"/>
            <a:ext cx="8229600" cy="685800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</a:rPr>
              <a:t>Outline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F65EF-7D33-4B71-BA56-C8DD7124E3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809685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/>
                </a:solidFill>
              </a:rPr>
              <a:t>Introduction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6"/>
                </a:solidFill>
              </a:rPr>
              <a:t>Motivation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6"/>
                </a:solidFill>
              </a:rPr>
              <a:t>Literature and Research Gap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6"/>
                </a:solidFill>
              </a:rPr>
              <a:t>Methodology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6"/>
                </a:solidFill>
              </a:rPr>
              <a:t>Results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6"/>
                </a:solidFill>
              </a:rPr>
              <a:t>Summary</a:t>
            </a: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6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1989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F65EF-7D33-4B71-BA56-C8DD7124E3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5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F65EF-7D33-4B71-BA56-C8DD7124E3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8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Literature and Research Gap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F65EF-7D33-4B71-BA56-C8DD7124E3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2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F65EF-7D33-4B71-BA56-C8DD7124E35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6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F65EF-7D33-4B71-BA56-C8DD7124E3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4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F65EF-7D33-4B71-BA56-C8DD7124E3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6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F65EF-7D33-4B71-BA56-C8DD7124E3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6291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MS PGothic"/>
        <a:cs typeface=""/>
      </a:majorFont>
      <a:minorFont>
        <a:latin typeface="Times New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24209</TotalTime>
  <Words>41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Times New Roman</vt:lpstr>
      <vt:lpstr>Wingdings</vt:lpstr>
      <vt:lpstr>標準デザイン</vt:lpstr>
      <vt:lpstr>Paper ID: Paper Title</vt:lpstr>
      <vt:lpstr>Outline</vt:lpstr>
      <vt:lpstr>Introduction</vt:lpstr>
      <vt:lpstr>Motivation</vt:lpstr>
      <vt:lpstr>Literature and Research Gap </vt:lpstr>
      <vt:lpstr>Methodology </vt:lpstr>
      <vt:lpstr>Results</vt:lpstr>
      <vt:lpstr>Summary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Friction Stir Welding Of Dissimilar Alluminium Alloys</dc:title>
  <dc:creator>pankaj</dc:creator>
  <cp:lastModifiedBy>nidhi singh</cp:lastModifiedBy>
  <cp:revision>2859</cp:revision>
  <cp:lastPrinted>2018-04-05T05:21:22Z</cp:lastPrinted>
  <dcterms:created xsi:type="dcterms:W3CDTF">2011-09-22T16:27:25Z</dcterms:created>
  <dcterms:modified xsi:type="dcterms:W3CDTF">2024-11-11T06:19:39Z</dcterms:modified>
</cp:coreProperties>
</file>