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7" r:id="rId11"/>
    <p:sldId id="268" r:id="rId12"/>
    <p:sldId id="266" r:id="rId13"/>
    <p:sldId id="274" r:id="rId14"/>
    <p:sldId id="269" r:id="rId15"/>
    <p:sldId id="270" r:id="rId16"/>
    <p:sldId id="271" r:id="rId17"/>
    <p:sldId id="276" r:id="rId18"/>
    <p:sldId id="272" r:id="rId19"/>
    <p:sldId id="275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68" d="100"/>
          <a:sy n="68" d="100"/>
        </p:scale>
        <p:origin x="11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2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8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B3FF0-1C83-4FC5-81D3-8C87BD923B9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Tic-Tac-Toe+Endga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457199"/>
            <a:ext cx="77724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"/>
            <a:ext cx="7924800" cy="61722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5908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Principal Component Analysis (PCA)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6559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457199"/>
            <a:ext cx="77724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"/>
            <a:ext cx="7924800" cy="61722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5908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Linear Discriminant Analysis (LDA)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709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838200"/>
            <a:ext cx="82296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Discriminant Analysis (LDA) is used to solve dimensionality reduction for data with higher attributes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Pre-processing step for pattern-classification and machine learning applications.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for feature extraction.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transformation that maximize the separation between multiple classes.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“Supervised” - Prediction agent</a:t>
            </a:r>
          </a:p>
        </p:txBody>
      </p:sp>
    </p:spTree>
    <p:extLst>
      <p:ext uri="{BB962C8B-B14F-4D97-AF65-F5344CB8AC3E}">
        <p14:creationId xmlns:p14="http://schemas.microsoft.com/office/powerpoint/2010/main" val="11296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8511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Feature Subspace :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reduce the dimensions of a d-dimensional data set by projecting it onto a (k)-dimensional subspace 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(where k &lt; d)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 data is well represented?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eigen vectors from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them in scatter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 from d-dimensional dataset. </a:t>
            </a:r>
          </a:p>
        </p:txBody>
      </p:sp>
    </p:spTree>
    <p:extLst>
      <p:ext uri="{BB962C8B-B14F-4D97-AF65-F5344CB8AC3E}">
        <p14:creationId xmlns:p14="http://schemas.microsoft.com/office/powerpoint/2010/main" val="19752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8511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Scatter Matrix: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class scatter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between class scatter matrix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between class measure &amp; minimize the within class measure.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67400" y="914400"/>
            <a:ext cx="1981200" cy="12765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67400" y="2320553"/>
            <a:ext cx="3352800" cy="9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838200"/>
            <a:ext cx="82296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63" y="990600"/>
            <a:ext cx="8229600" cy="51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838200"/>
            <a:ext cx="82296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752312"/>
            <a:ext cx="8229600" cy="55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838200"/>
            <a:ext cx="82296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95400"/>
            <a:ext cx="7848600" cy="49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8511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LDA steps: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1" y="1637217"/>
            <a:ext cx="8305799" cy="4528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Compute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-dimensional mean vectors.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Compute the scatter matrices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Compute the eigenvectors and corresponding eigenvalues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for the scatter matrices.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Sort the eigenvalues and choose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those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with the largest eigenvalues to form a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MathJax_Main"/>
              </a:rPr>
              <a:t>×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dimensional matrix 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Transform the samples onto the new subspace.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81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81000" y="273377"/>
            <a:ext cx="8229600" cy="111251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Dataset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40363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Attributes 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Blank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Positive(Win for X)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Negative(Win for O)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663985"/>
            <a:ext cx="28289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81000" y="273377"/>
            <a:ext cx="8229600" cy="111251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Dataset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685800"/>
            <a:ext cx="2828925" cy="2162175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240019"/>
              </p:ext>
            </p:extLst>
          </p:nvPr>
        </p:nvGraphicFramePr>
        <p:xfrm>
          <a:off x="381000" y="3276600"/>
          <a:ext cx="8229600" cy="30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9706557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06289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5699021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83340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85746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4187825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021601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3564452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468230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2603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top-left-square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top-middle-square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top-right-square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middle-left-square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middle-middle-square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middle-right-square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bottom-left-square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bottom-middle-square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bottom-right-square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055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025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99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579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92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005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970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76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838200"/>
            <a:ext cx="82296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Principal component analysis (PCA) is a standard tool in modern data analysis - in diverse fields from neuroscience to computer graphics. 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very useful method for extracting relevant information from confusing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0"/>
            <a:ext cx="8229600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References: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https://en.wikipedia.org/wiki/Principal_component_analysis#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http://sebastianraschka.com/Articles/2015_pca_in_3_steps.html#a-summary-of-the-pca-approach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[3]http://cs.fit.edu/~dmitra/ArtInt/ProjectPapers/PcaTutorial.pdf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[4] Sebastian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Raschka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Linear Discriminant Analysis Bit by Bit, http://sebastianraschka.com/Articles/414_python_lda.html , 414.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Zhihua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Lan Zhou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Jianhua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Z. Huang, Effective Linear Discriminant Analysis for High Dimensional, Low Sample Size Data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[6] Tic Tac Toe Dataset -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https://archive.ics.uci.edu/ml/datasets/Tic-Tac-Toe+Endgame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6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14600"/>
            <a:ext cx="8229600" cy="20272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9737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Principal component analysis (PCA) is a statistical procedure that uses an orthogonal transformation to convert a set of observations of possibly correlated variables into a set of values of linearly uncorrelated variables called principal components.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principal components is less than or equal to the number of original variables.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8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838200"/>
            <a:ext cx="82296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Goals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main goal of a PCA analysis is to identify patterns in data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PCA aims to detect the correlation between variables.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attempts to reduce the dimensionality.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7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457200"/>
            <a:ext cx="8229600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9737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Dimensionality Reduction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reduces the dimensions of a d-dimensional dataset by projecting it onto a (k)-dimensional subspace (where k&lt;d) in order to increase the computational efficiency while retaining most of the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7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Transformation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transformation is defined in such a way that the first principal component has the largest possible variance and each succeeding component in turn has the next highest possible variance.</a:t>
            </a:r>
          </a:p>
        </p:txBody>
      </p:sp>
    </p:spTree>
    <p:extLst>
      <p:ext uri="{BB962C8B-B14F-4D97-AF65-F5344CB8AC3E}">
        <p14:creationId xmlns:p14="http://schemas.microsoft.com/office/powerpoint/2010/main" val="201386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49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PCA  Approach</a:t>
            </a:r>
          </a:p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Standardize the data.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 Singular Vector Decomposition to get the Eigenvectors and Eigenvalues.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Sort eigenvalues in descending order and choose the k- eigenvectors 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 the projection matrix from the selected k- eigenvectors.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Transform the original dataset via projection matrix   to obtain a k-dimensional feature subspace.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1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381000"/>
            <a:ext cx="82296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Limitation of PCA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results of PCA depend on the scaling of the variables.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scale-invariant form of PCA has been developed.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9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228600"/>
            <a:ext cx="82296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Applications of PCA 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Interest Rate Derivatives Portfolios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Neuroscience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5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410</Words>
  <Application>Microsoft Office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Helvetica</vt:lpstr>
      <vt:lpstr>MathJax_Main</vt:lpstr>
      <vt:lpstr>MathJax_Math-italic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Subspace : </vt:lpstr>
      <vt:lpstr>Scatter Matrix: </vt:lpstr>
      <vt:lpstr>PowerPoint Presentation</vt:lpstr>
      <vt:lpstr>PowerPoint Presentation</vt:lpstr>
      <vt:lpstr>PowerPoint Presentation</vt:lpstr>
      <vt:lpstr>LDA steps: </vt:lpstr>
      <vt:lpstr>Dataset </vt:lpstr>
      <vt:lpstr>Dataset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SREYA BHAR</dc:creator>
  <cp:lastModifiedBy>Denver Lobo</cp:lastModifiedBy>
  <cp:revision>49</cp:revision>
  <dcterms:created xsi:type="dcterms:W3CDTF">2016-10-20T02:08:34Z</dcterms:created>
  <dcterms:modified xsi:type="dcterms:W3CDTF">2016-10-20T17:57:19Z</dcterms:modified>
</cp:coreProperties>
</file>