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Inter"/>
      <p:regular r:id="rId42"/>
      <p:bold r:id="rId43"/>
      <p:italic r:id="rId44"/>
      <p:boldItalic r:id="rId45"/>
    </p:embeddedFont>
    <p:embeddedFont>
      <p:font typeface="Anaheim"/>
      <p:regular r:id="rId46"/>
      <p:bold r:id="rId47"/>
    </p:embeddedFont>
    <p:embeddedFont>
      <p:font typeface="Kanit SemiBold"/>
      <p:regular r:id="rId48"/>
      <p:bold r:id="rId49"/>
      <p:italic r:id="rId50"/>
      <p:boldItalic r:id="rId51"/>
    </p:embeddedFont>
    <p:embeddedFont>
      <p:font typeface="Kani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Inter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Inter-italic.fntdata"/><Relationship Id="rId43" Type="http://schemas.openxmlformats.org/officeDocument/2006/relationships/font" Target="fonts/Inter-bold.fntdata"/><Relationship Id="rId46" Type="http://schemas.openxmlformats.org/officeDocument/2006/relationships/font" Target="fonts/Anaheim-regular.fntdata"/><Relationship Id="rId45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nitSemiBold-regular.fntdata"/><Relationship Id="rId47" Type="http://schemas.openxmlformats.org/officeDocument/2006/relationships/font" Target="fonts/Anaheim-bold.fntdata"/><Relationship Id="rId49" Type="http://schemas.openxmlformats.org/officeDocument/2006/relationships/font" Target="fonts/Kani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KanitSemiBold-boldItalic.fntdata"/><Relationship Id="rId50" Type="http://schemas.openxmlformats.org/officeDocument/2006/relationships/font" Target="fonts/KanitSemiBold-italic.fntdata"/><Relationship Id="rId53" Type="http://schemas.openxmlformats.org/officeDocument/2006/relationships/font" Target="fonts/Kanit-bold.fntdata"/><Relationship Id="rId52" Type="http://schemas.openxmlformats.org/officeDocument/2006/relationships/font" Target="fonts/Kanit-regular.fntdata"/><Relationship Id="rId11" Type="http://schemas.openxmlformats.org/officeDocument/2006/relationships/slide" Target="slides/slide7.xml"/><Relationship Id="rId55" Type="http://schemas.openxmlformats.org/officeDocument/2006/relationships/font" Target="fonts/Kanit-boldItalic.fntdata"/><Relationship Id="rId10" Type="http://schemas.openxmlformats.org/officeDocument/2006/relationships/slide" Target="slides/slide6.xml"/><Relationship Id="rId54" Type="http://schemas.openxmlformats.org/officeDocument/2006/relationships/font" Target="fonts/Kani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b840330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b840330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f3beab6b6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f3beab6b6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f3beab6b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f3beab6b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f3beab6b6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f3beab6b6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f3beab6b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f3beab6b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f3beab6b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f3beab6b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f3c0f26a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f3c0f26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f3c0f26a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f3c0f26a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c12d40a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c12d40a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12d40aa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12d40aa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f3af506404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f3af506404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68fac0c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68fac0c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f3af506404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f3af506404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c0bc9d3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c0bc9d3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f3af50640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f3af50640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1f3af50640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1f3af50640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f3af50640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f3af50640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f3af50640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f3af50640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f3af506404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f3af506404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f3af5064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f3af5064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f3cef0aaa1_1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f3cef0aaa1_1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c12d40a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c12d40a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f3da840c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f3da840c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f3da840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f3da840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f3da840c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f3da840c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f3bf7e92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f3bf7e92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f3beab6b6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f3beab6b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c12d40a8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c12d40a8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99" cy="5168521"/>
            <a:chOff x="0" y="0"/>
            <a:chExt cx="9144099" cy="516852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b="0" l="20835" r="0" t="6393"/>
            <a:stretch/>
          </p:blipFill>
          <p:spPr>
            <a:xfrm>
              <a:off x="0" y="0"/>
              <a:ext cx="2845048" cy="30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b="0" l="41951" r="0" t="0"/>
            <a:stretch/>
          </p:blipFill>
          <p:spPr>
            <a:xfrm flipH="1">
              <a:off x="7536749" y="988125"/>
              <a:ext cx="1607350" cy="247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0" l="0" r="0" t="58006"/>
            <a:stretch/>
          </p:blipFill>
          <p:spPr>
            <a:xfrm flipH="1">
              <a:off x="4897524" y="1"/>
              <a:ext cx="2665276" cy="100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25578" l="0" r="0" t="0"/>
            <a:stretch/>
          </p:blipFill>
          <p:spPr>
            <a:xfrm>
              <a:off x="5459100" y="3499475"/>
              <a:ext cx="2468675" cy="16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b="0" l="0" r="0" t="45127"/>
            <a:stretch/>
          </p:blipFill>
          <p:spPr>
            <a:xfrm>
              <a:off x="2256575" y="6"/>
              <a:ext cx="3720551" cy="7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 b="83134" l="36338" r="0" t="0"/>
            <a:stretch/>
          </p:blipFill>
          <p:spPr>
            <a:xfrm flipH="1">
              <a:off x="7381199" y="4725625"/>
              <a:ext cx="1762801" cy="41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40912" l="24806" r="0" t="0"/>
            <a:stretch/>
          </p:blipFill>
          <p:spPr>
            <a:xfrm>
              <a:off x="0" y="3679450"/>
              <a:ext cx="2082124" cy="146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/>
            </a:blip>
            <a:srcRect b="0" l="36257" r="0" t="0"/>
            <a:stretch/>
          </p:blipFill>
          <p:spPr>
            <a:xfrm>
              <a:off x="0" y="2609550"/>
              <a:ext cx="1607350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3">
              <a:alphaModFix/>
            </a:blip>
            <a:srcRect b="0" l="60468" r="0" t="0"/>
            <a:stretch/>
          </p:blipFill>
          <p:spPr>
            <a:xfrm>
              <a:off x="0" y="2609550"/>
              <a:ext cx="996875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3">
              <a:alphaModFix/>
            </a:blip>
            <a:srcRect b="63079" l="0" r="0" t="0"/>
            <a:stretch/>
          </p:blipFill>
          <p:spPr>
            <a:xfrm flipH="1">
              <a:off x="1793324" y="4253721"/>
              <a:ext cx="2768926" cy="91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1466700" y="951050"/>
            <a:ext cx="6210600" cy="22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30079"/>
          <a:stretch/>
        </p:blipFill>
        <p:spPr>
          <a:xfrm>
            <a:off x="328675" y="4"/>
            <a:ext cx="222225" cy="18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3130350" y="3578325"/>
            <a:ext cx="28833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1"/>
          <p:cNvGrpSpPr/>
          <p:nvPr/>
        </p:nvGrpSpPr>
        <p:grpSpPr>
          <a:xfrm>
            <a:off x="-2600" y="0"/>
            <a:ext cx="9205888" cy="5169750"/>
            <a:chOff x="-2600" y="0"/>
            <a:chExt cx="9205888" cy="5169750"/>
          </a:xfrm>
        </p:grpSpPr>
        <p:grpSp>
          <p:nvGrpSpPr>
            <p:cNvPr id="235" name="Google Shape;235;p11"/>
            <p:cNvGrpSpPr/>
            <p:nvPr/>
          </p:nvGrpSpPr>
          <p:grpSpPr>
            <a:xfrm>
              <a:off x="8030175" y="2737125"/>
              <a:ext cx="829500" cy="2408125"/>
              <a:chOff x="8030175" y="2737125"/>
              <a:chExt cx="829500" cy="2408125"/>
            </a:xfrm>
          </p:grpSpPr>
          <p:cxnSp>
            <p:nvCxnSpPr>
              <p:cNvPr id="236" name="Google Shape;236;p11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8030175" y="2737125"/>
                <a:ext cx="829500" cy="82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8" name="Google Shape;238;p11"/>
            <p:cNvGrpSpPr/>
            <p:nvPr/>
          </p:nvGrpSpPr>
          <p:grpSpPr>
            <a:xfrm>
              <a:off x="2867888" y="0"/>
              <a:ext cx="6013813" cy="1731725"/>
              <a:chOff x="2867888" y="0"/>
              <a:chExt cx="6013813" cy="1731725"/>
            </a:xfrm>
          </p:grpSpPr>
          <p:cxnSp>
            <p:nvCxnSpPr>
              <p:cNvPr id="239" name="Google Shape;239;p11"/>
              <p:cNvCxnSpPr/>
              <p:nvPr/>
            </p:nvCxnSpPr>
            <p:spPr>
              <a:xfrm>
                <a:off x="7499575" y="1282175"/>
                <a:ext cx="890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11"/>
              <p:cNvCxnSpPr/>
              <p:nvPr/>
            </p:nvCxnSpPr>
            <p:spPr>
              <a:xfrm>
                <a:off x="8389725" y="1282175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1" name="Google Shape;241;p11"/>
              <p:cNvSpPr/>
              <p:nvPr/>
            </p:nvSpPr>
            <p:spPr>
              <a:xfrm>
                <a:off x="8725400" y="164352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242" name="Google Shape;242;p11"/>
              <p:cNvCxnSpPr/>
              <p:nvPr/>
            </p:nvCxnSpPr>
            <p:spPr>
              <a:xfrm flipH="1">
                <a:off x="2867900" y="0"/>
                <a:ext cx="571200" cy="56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11"/>
              <p:cNvCxnSpPr/>
              <p:nvPr/>
            </p:nvCxnSpPr>
            <p:spPr>
              <a:xfrm>
                <a:off x="2867888" y="561300"/>
                <a:ext cx="335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11"/>
              <p:cNvCxnSpPr/>
              <p:nvPr/>
            </p:nvCxnSpPr>
            <p:spPr>
              <a:xfrm>
                <a:off x="6226700" y="5613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" name="Google Shape;245;p11"/>
            <p:cNvGrpSpPr/>
            <p:nvPr/>
          </p:nvGrpSpPr>
          <p:grpSpPr>
            <a:xfrm>
              <a:off x="-2600" y="0"/>
              <a:ext cx="5420000" cy="5169750"/>
              <a:chOff x="-2600" y="0"/>
              <a:chExt cx="5420000" cy="5169750"/>
            </a:xfrm>
          </p:grpSpPr>
          <p:grpSp>
            <p:nvGrpSpPr>
              <p:cNvPr id="246" name="Google Shape;246;p11"/>
              <p:cNvGrpSpPr/>
              <p:nvPr/>
            </p:nvGrpSpPr>
            <p:grpSpPr>
              <a:xfrm>
                <a:off x="-2600" y="0"/>
                <a:ext cx="1191588" cy="876750"/>
                <a:chOff x="-2600" y="0"/>
                <a:chExt cx="1191588" cy="876750"/>
              </a:xfrm>
            </p:grpSpPr>
            <p:cxnSp>
              <p:nvCxnSpPr>
                <p:cNvPr id="247" name="Google Shape;247;p11"/>
                <p:cNvCxnSpPr/>
                <p:nvPr/>
              </p:nvCxnSpPr>
              <p:spPr>
                <a:xfrm flipH="1">
                  <a:off x="-2600" y="261575"/>
                  <a:ext cx="480000" cy="461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48" name="Google Shape;248;p11"/>
                <p:cNvSpPr/>
                <p:nvPr/>
              </p:nvSpPr>
              <p:spPr>
                <a:xfrm flipH="1">
                  <a:off x="419750" y="200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249" name="Google Shape;249;p11"/>
                <p:cNvCxnSpPr/>
                <p:nvPr/>
              </p:nvCxnSpPr>
              <p:spPr>
                <a:xfrm flipH="1">
                  <a:off x="317488" y="0"/>
                  <a:ext cx="871500" cy="83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50" name="Google Shape;250;p11"/>
                <p:cNvSpPr/>
                <p:nvPr/>
              </p:nvSpPr>
              <p:spPr>
                <a:xfrm flipH="1">
                  <a:off x="237463" y="7885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51" name="Google Shape;251;p11"/>
              <p:cNvGrpSpPr/>
              <p:nvPr/>
            </p:nvGrpSpPr>
            <p:grpSpPr>
              <a:xfrm>
                <a:off x="1100" y="3694550"/>
                <a:ext cx="5416300" cy="1475200"/>
                <a:chOff x="1100" y="3694550"/>
                <a:chExt cx="5416300" cy="1475200"/>
              </a:xfrm>
            </p:grpSpPr>
            <p:grpSp>
              <p:nvGrpSpPr>
                <p:cNvPr id="252" name="Google Shape;252;p11"/>
                <p:cNvGrpSpPr/>
                <p:nvPr/>
              </p:nvGrpSpPr>
              <p:grpSpPr>
                <a:xfrm>
                  <a:off x="1100" y="3694550"/>
                  <a:ext cx="5013388" cy="1475200"/>
                  <a:chOff x="1100" y="3694550"/>
                  <a:chExt cx="5013388" cy="1475200"/>
                </a:xfrm>
              </p:grpSpPr>
              <p:cxnSp>
                <p:nvCxnSpPr>
                  <p:cNvPr id="253" name="Google Shape;253;p11"/>
                  <p:cNvCxnSpPr/>
                  <p:nvPr/>
                </p:nvCxnSpPr>
                <p:spPr>
                  <a:xfrm>
                    <a:off x="308300" y="3766400"/>
                    <a:ext cx="871500" cy="83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4" name="Google Shape;254;p11"/>
                  <p:cNvCxnSpPr/>
                  <p:nvPr/>
                </p:nvCxnSpPr>
                <p:spPr>
                  <a:xfrm rot="10800000">
                    <a:off x="1100" y="4604000"/>
                    <a:ext cx="1178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55" name="Google Shape;255;p11"/>
                  <p:cNvSpPr/>
                  <p:nvPr/>
                </p:nvSpPr>
                <p:spPr>
                  <a:xfrm>
                    <a:off x="208050" y="36945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56" name="Google Shape;256;p11"/>
                  <p:cNvCxnSpPr/>
                  <p:nvPr/>
                </p:nvCxnSpPr>
                <p:spPr>
                  <a:xfrm>
                    <a:off x="1386000" y="4608450"/>
                    <a:ext cx="571200" cy="561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7" name="Google Shape;257;p11"/>
                  <p:cNvCxnSpPr/>
                  <p:nvPr/>
                </p:nvCxnSpPr>
                <p:spPr>
                  <a:xfrm>
                    <a:off x="1385988" y="4608450"/>
                    <a:ext cx="3628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258" name="Google Shape;258;p11"/>
                <p:cNvCxnSpPr/>
                <p:nvPr/>
              </p:nvCxnSpPr>
              <p:spPr>
                <a:xfrm flipH="1" rot="10800000">
                  <a:off x="5014500" y="420555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9" name="Google Shape;259;p11"/>
            <p:cNvGrpSpPr/>
            <p:nvPr/>
          </p:nvGrpSpPr>
          <p:grpSpPr>
            <a:xfrm>
              <a:off x="6380200" y="4608450"/>
              <a:ext cx="2823088" cy="235625"/>
              <a:chOff x="6380200" y="4608450"/>
              <a:chExt cx="2823088" cy="235625"/>
            </a:xfrm>
          </p:grpSpPr>
          <p:cxnSp>
            <p:nvCxnSpPr>
              <p:cNvPr id="260" name="Google Shape;260;p11"/>
              <p:cNvCxnSpPr/>
              <p:nvPr/>
            </p:nvCxnSpPr>
            <p:spPr>
              <a:xfrm>
                <a:off x="6629588" y="4608450"/>
                <a:ext cx="2573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1"/>
              <p:cNvCxnSpPr/>
              <p:nvPr/>
            </p:nvCxnSpPr>
            <p:spPr>
              <a:xfrm flipH="1" rot="10800000">
                <a:off x="6449300" y="4608450"/>
                <a:ext cx="180300" cy="18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2" name="Google Shape;262;p11"/>
              <p:cNvSpPr/>
              <p:nvPr/>
            </p:nvSpPr>
            <p:spPr>
              <a:xfrm>
                <a:off x="6380200" y="47558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263" name="Google Shape;263;p11"/>
          <p:cNvSpPr txBox="1"/>
          <p:nvPr>
            <p:ph hasCustomPrompt="1" type="title"/>
          </p:nvPr>
        </p:nvSpPr>
        <p:spPr>
          <a:xfrm>
            <a:off x="2255875" y="1881100"/>
            <a:ext cx="55476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4" name="Google Shape;264;p11"/>
          <p:cNvSpPr txBox="1"/>
          <p:nvPr>
            <p:ph idx="1" type="subTitle"/>
          </p:nvPr>
        </p:nvSpPr>
        <p:spPr>
          <a:xfrm>
            <a:off x="2255875" y="2926300"/>
            <a:ext cx="5547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/>
        </p:txBody>
      </p:sp>
      <p:grpSp>
        <p:nvGrpSpPr>
          <p:cNvPr id="268" name="Google Shape;268;p13"/>
          <p:cNvGrpSpPr/>
          <p:nvPr/>
        </p:nvGrpSpPr>
        <p:grpSpPr>
          <a:xfrm>
            <a:off x="0" y="3076225"/>
            <a:ext cx="9147250" cy="2074650"/>
            <a:chOff x="0" y="3076225"/>
            <a:chExt cx="9147250" cy="2074650"/>
          </a:xfrm>
        </p:grpSpPr>
        <p:grpSp>
          <p:nvGrpSpPr>
            <p:cNvPr id="269" name="Google Shape;269;p13"/>
            <p:cNvGrpSpPr/>
            <p:nvPr/>
          </p:nvGrpSpPr>
          <p:grpSpPr>
            <a:xfrm>
              <a:off x="6645250" y="3076225"/>
              <a:ext cx="2502000" cy="2074650"/>
              <a:chOff x="6645250" y="3076225"/>
              <a:chExt cx="2502000" cy="2074650"/>
            </a:xfrm>
          </p:grpSpPr>
          <p:grpSp>
            <p:nvGrpSpPr>
              <p:cNvPr id="270" name="Google Shape;270;p13"/>
              <p:cNvGrpSpPr/>
              <p:nvPr/>
            </p:nvGrpSpPr>
            <p:grpSpPr>
              <a:xfrm>
                <a:off x="8561013" y="3694250"/>
                <a:ext cx="328125" cy="1456625"/>
                <a:chOff x="8561013" y="3694250"/>
                <a:chExt cx="328125" cy="1456625"/>
              </a:xfrm>
            </p:grpSpPr>
            <p:cxnSp>
              <p:nvCxnSpPr>
                <p:cNvPr id="271" name="Google Shape;271;p13"/>
                <p:cNvCxnSpPr/>
                <p:nvPr/>
              </p:nvCxnSpPr>
              <p:spPr>
                <a:xfrm rot="10800000">
                  <a:off x="8887100" y="3983575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2" name="Google Shape;272;p13"/>
                <p:cNvCxnSpPr/>
                <p:nvPr/>
              </p:nvCxnSpPr>
              <p:spPr>
                <a:xfrm>
                  <a:off x="8660538" y="3756575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73" name="Google Shape;273;p13"/>
                <p:cNvSpPr/>
                <p:nvPr/>
              </p:nvSpPr>
              <p:spPr>
                <a:xfrm>
                  <a:off x="8561013" y="3694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74" name="Google Shape;274;p13"/>
              <p:cNvGrpSpPr/>
              <p:nvPr/>
            </p:nvGrpSpPr>
            <p:grpSpPr>
              <a:xfrm>
                <a:off x="6645250" y="4807200"/>
                <a:ext cx="2502000" cy="88200"/>
                <a:chOff x="6645250" y="4807200"/>
                <a:chExt cx="2502000" cy="88200"/>
              </a:xfrm>
            </p:grpSpPr>
            <p:cxnSp>
              <p:nvCxnSpPr>
                <p:cNvPr id="275" name="Google Shape;275;p13"/>
                <p:cNvCxnSpPr/>
                <p:nvPr/>
              </p:nvCxnSpPr>
              <p:spPr>
                <a:xfrm>
                  <a:off x="6801550" y="4851300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76" name="Google Shape;276;p13"/>
                <p:cNvSpPr/>
                <p:nvPr/>
              </p:nvSpPr>
              <p:spPr>
                <a:xfrm flipH="1">
                  <a:off x="6645250" y="4807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77" name="Google Shape;277;p13"/>
              <p:cNvGrpSpPr/>
              <p:nvPr/>
            </p:nvGrpSpPr>
            <p:grpSpPr>
              <a:xfrm>
                <a:off x="8664500" y="3076225"/>
                <a:ext cx="479400" cy="711475"/>
                <a:chOff x="8664500" y="3076225"/>
                <a:chExt cx="479400" cy="711475"/>
              </a:xfrm>
            </p:grpSpPr>
            <p:cxnSp>
              <p:nvCxnSpPr>
                <p:cNvPr id="278" name="Google Shape;278;p13"/>
                <p:cNvCxnSpPr/>
                <p:nvPr/>
              </p:nvCxnSpPr>
              <p:spPr>
                <a:xfrm>
                  <a:off x="8668600" y="34832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" name="Google Shape;279;p13"/>
                <p:cNvCxnSpPr/>
                <p:nvPr/>
              </p:nvCxnSpPr>
              <p:spPr>
                <a:xfrm>
                  <a:off x="8664500" y="34810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0" name="Google Shape;280;p13"/>
                <p:cNvSpPr/>
                <p:nvPr/>
              </p:nvSpPr>
              <p:spPr>
                <a:xfrm>
                  <a:off x="8853975" y="36995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281" name="Google Shape;281;p13"/>
                <p:cNvCxnSpPr/>
                <p:nvPr/>
              </p:nvCxnSpPr>
              <p:spPr>
                <a:xfrm>
                  <a:off x="8668600" y="307837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" name="Google Shape;282;p13"/>
                <p:cNvCxnSpPr/>
                <p:nvPr/>
              </p:nvCxnSpPr>
              <p:spPr>
                <a:xfrm>
                  <a:off x="8664500" y="307622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8853975" y="32946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285" name="Google Shape;285;p13"/>
              <p:cNvCxnSpPr/>
              <p:nvPr/>
            </p:nvCxnSpPr>
            <p:spPr>
              <a:xfrm flipH="1" rot="10800000">
                <a:off x="545775" y="4738175"/>
                <a:ext cx="406800" cy="40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3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3"/>
              <p:cNvCxnSpPr/>
              <p:nvPr/>
            </p:nvCxnSpPr>
            <p:spPr>
              <a:xfrm flipH="1" rot="10800000">
                <a:off x="745650" y="4837800"/>
                <a:ext cx="308100" cy="30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3"/>
              <p:cNvCxnSpPr>
                <a:stCxn id="289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13"/>
              <p:cNvSpPr/>
              <p:nvPr/>
            </p:nvSpPr>
            <p:spPr>
              <a:xfrm flipH="1" rot="10800000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 rot="10800000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292" name="Google Shape;292;p13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3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4" name="Google Shape;294;p13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295" name="Google Shape;295;p13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6" name="Google Shape;296;p13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297" name="Google Shape;297;p13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94550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4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300" name="Google Shape;300;p14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301" name="Google Shape;301;p14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302" name="Google Shape;302;p14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14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14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4"/>
                <p:cNvCxnSpPr>
                  <a:stCxn id="306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7" name="Google Shape;307;p14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306" name="Google Shape;306;p14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08" name="Google Shape;308;p14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309" name="Google Shape;309;p14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14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1" name="Google Shape;311;p14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312" name="Google Shape;312;p14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13" name="Google Shape;313;p14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314" name="Google Shape;314;p14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5" name="Google Shape;315;p14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16" name="Google Shape;316;p14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7" name="Google Shape;317;p14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18" name="Google Shape;318;p14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319" name="Google Shape;319;p14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320" name="Google Shape;320;p14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1" name="Google Shape;321;p14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2" name="Google Shape;322;p14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23" name="Google Shape;323;p14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5" name="Google Shape;325;p14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26" name="Google Shape;326;p14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327" name="Google Shape;327;p14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328" name="Google Shape;328;p14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9" name="Google Shape;329;p14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30" name="Google Shape;330;p14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331" name="Google Shape;331;p14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332" name="Google Shape;332;p14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3" name="Google Shape;333;p14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334" name="Google Shape;334;p14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335" name="Google Shape;33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Kanit SemiBold"/>
              <a:buNone/>
              <a:defRPr>
                <a:latin typeface="Kanit SemiBold"/>
                <a:ea typeface="Kanit SemiBold"/>
                <a:cs typeface="Kanit SemiBold"/>
                <a:sym typeface="Kani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 txBox="1"/>
          <p:nvPr>
            <p:ph hasCustomPrompt="1" type="title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/>
          <p:nvPr>
            <p:ph hasCustomPrompt="1" idx="2" type="title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5"/>
          <p:cNvSpPr txBox="1"/>
          <p:nvPr>
            <p:ph hasCustomPrompt="1" idx="3" type="title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15"/>
          <p:cNvSpPr txBox="1"/>
          <p:nvPr>
            <p:ph hasCustomPrompt="1" idx="4" type="title"/>
          </p:nvPr>
        </p:nvSpPr>
        <p:spPr>
          <a:xfrm>
            <a:off x="4822242" y="2531850"/>
            <a:ext cx="5415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/>
          <p:nvPr>
            <p:ph idx="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15"/>
          <p:cNvSpPr txBox="1"/>
          <p:nvPr>
            <p:ph idx="1" type="subTitle"/>
          </p:nvPr>
        </p:nvSpPr>
        <p:spPr>
          <a:xfrm>
            <a:off x="2022750" y="1420700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43" name="Google Shape;343;p15"/>
          <p:cNvSpPr txBox="1"/>
          <p:nvPr>
            <p:ph idx="6" type="subTitle"/>
          </p:nvPr>
        </p:nvSpPr>
        <p:spPr>
          <a:xfrm>
            <a:off x="2022750" y="2425475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44" name="Google Shape;344;p15"/>
          <p:cNvSpPr txBox="1"/>
          <p:nvPr>
            <p:ph idx="7" type="subTitle"/>
          </p:nvPr>
        </p:nvSpPr>
        <p:spPr>
          <a:xfrm>
            <a:off x="5566925" y="1420700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45" name="Google Shape;345;p15"/>
          <p:cNvSpPr txBox="1"/>
          <p:nvPr>
            <p:ph idx="8" type="subTitle"/>
          </p:nvPr>
        </p:nvSpPr>
        <p:spPr>
          <a:xfrm>
            <a:off x="5566925" y="2425475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346" name="Google Shape;346;p15"/>
          <p:cNvGrpSpPr/>
          <p:nvPr/>
        </p:nvGrpSpPr>
        <p:grpSpPr>
          <a:xfrm>
            <a:off x="0" y="3076225"/>
            <a:ext cx="9147250" cy="2074650"/>
            <a:chOff x="0" y="3076225"/>
            <a:chExt cx="9147250" cy="2074650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6645250" y="3076225"/>
              <a:ext cx="2502000" cy="2074650"/>
              <a:chOff x="6645250" y="3076225"/>
              <a:chExt cx="2502000" cy="2074650"/>
            </a:xfrm>
          </p:grpSpPr>
          <p:grpSp>
            <p:nvGrpSpPr>
              <p:cNvPr id="348" name="Google Shape;348;p15"/>
              <p:cNvGrpSpPr/>
              <p:nvPr/>
            </p:nvGrpSpPr>
            <p:grpSpPr>
              <a:xfrm>
                <a:off x="8561013" y="3694250"/>
                <a:ext cx="328125" cy="1456625"/>
                <a:chOff x="8561013" y="3694250"/>
                <a:chExt cx="328125" cy="1456625"/>
              </a:xfrm>
            </p:grpSpPr>
            <p:cxnSp>
              <p:nvCxnSpPr>
                <p:cNvPr id="349" name="Google Shape;349;p15"/>
                <p:cNvCxnSpPr/>
                <p:nvPr/>
              </p:nvCxnSpPr>
              <p:spPr>
                <a:xfrm rot="10800000">
                  <a:off x="8887100" y="3983575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Google Shape;350;p15"/>
                <p:cNvCxnSpPr/>
                <p:nvPr/>
              </p:nvCxnSpPr>
              <p:spPr>
                <a:xfrm>
                  <a:off x="8660538" y="3756575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1" name="Google Shape;351;p15"/>
                <p:cNvSpPr/>
                <p:nvPr/>
              </p:nvSpPr>
              <p:spPr>
                <a:xfrm>
                  <a:off x="8561013" y="3694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2" name="Google Shape;352;p15"/>
              <p:cNvGrpSpPr/>
              <p:nvPr/>
            </p:nvGrpSpPr>
            <p:grpSpPr>
              <a:xfrm>
                <a:off x="6645250" y="4807200"/>
                <a:ext cx="2502000" cy="88200"/>
                <a:chOff x="6645250" y="4807200"/>
                <a:chExt cx="2502000" cy="88200"/>
              </a:xfrm>
            </p:grpSpPr>
            <p:cxnSp>
              <p:nvCxnSpPr>
                <p:cNvPr id="353" name="Google Shape;353;p15"/>
                <p:cNvCxnSpPr/>
                <p:nvPr/>
              </p:nvCxnSpPr>
              <p:spPr>
                <a:xfrm>
                  <a:off x="6801550" y="4851300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4" name="Google Shape;354;p15"/>
                <p:cNvSpPr/>
                <p:nvPr/>
              </p:nvSpPr>
              <p:spPr>
                <a:xfrm flipH="1">
                  <a:off x="6645250" y="4807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55" name="Google Shape;355;p15"/>
              <p:cNvGrpSpPr/>
              <p:nvPr/>
            </p:nvGrpSpPr>
            <p:grpSpPr>
              <a:xfrm>
                <a:off x="8664500" y="3076225"/>
                <a:ext cx="479400" cy="711475"/>
                <a:chOff x="8664500" y="3076225"/>
                <a:chExt cx="479400" cy="711475"/>
              </a:xfrm>
            </p:grpSpPr>
            <p:cxnSp>
              <p:nvCxnSpPr>
                <p:cNvPr id="356" name="Google Shape;356;p15"/>
                <p:cNvCxnSpPr/>
                <p:nvPr/>
              </p:nvCxnSpPr>
              <p:spPr>
                <a:xfrm>
                  <a:off x="8668600" y="34832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15"/>
                <p:cNvCxnSpPr/>
                <p:nvPr/>
              </p:nvCxnSpPr>
              <p:spPr>
                <a:xfrm>
                  <a:off x="8664500" y="34810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8" name="Google Shape;358;p15"/>
                <p:cNvSpPr/>
                <p:nvPr/>
              </p:nvSpPr>
              <p:spPr>
                <a:xfrm>
                  <a:off x="8853975" y="36995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59" name="Google Shape;359;p15"/>
                <p:cNvCxnSpPr/>
                <p:nvPr/>
              </p:nvCxnSpPr>
              <p:spPr>
                <a:xfrm>
                  <a:off x="8668600" y="307837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15"/>
                <p:cNvCxnSpPr/>
                <p:nvPr/>
              </p:nvCxnSpPr>
              <p:spPr>
                <a:xfrm>
                  <a:off x="8664500" y="307622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61" name="Google Shape;361;p15"/>
                <p:cNvSpPr/>
                <p:nvPr/>
              </p:nvSpPr>
              <p:spPr>
                <a:xfrm>
                  <a:off x="8853975" y="32946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62" name="Google Shape;362;p15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363" name="Google Shape;363;p15"/>
              <p:cNvCxnSpPr/>
              <p:nvPr/>
            </p:nvCxnSpPr>
            <p:spPr>
              <a:xfrm flipH="1" rot="10800000">
                <a:off x="545775" y="4738175"/>
                <a:ext cx="406800" cy="40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5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5"/>
              <p:cNvCxnSpPr/>
              <p:nvPr/>
            </p:nvCxnSpPr>
            <p:spPr>
              <a:xfrm flipH="1" rot="10800000">
                <a:off x="745650" y="4837800"/>
                <a:ext cx="308100" cy="30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5"/>
              <p:cNvCxnSpPr>
                <a:stCxn id="367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15"/>
              <p:cNvSpPr/>
              <p:nvPr/>
            </p:nvSpPr>
            <p:spPr>
              <a:xfrm flipH="1" rot="10800000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 flipH="1" rot="10800000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369" name="Google Shape;369;p15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2" name="Google Shape;372;p15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73" name="Google Shape;373;p15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4" name="Google Shape;374;p15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375" name="Google Shape;375;p15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/>
          <p:nvPr>
            <p:ph hasCustomPrompt="1" idx="9" type="title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5"/>
          <p:cNvSpPr txBox="1"/>
          <p:nvPr>
            <p:ph hasCustomPrompt="1" idx="13" type="title"/>
          </p:nvPr>
        </p:nvSpPr>
        <p:spPr>
          <a:xfrm>
            <a:off x="4822242" y="3536625"/>
            <a:ext cx="541500" cy="4314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Kanit"/>
              <a:buNone/>
              <a:defRPr sz="2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5"/>
          <p:cNvSpPr txBox="1"/>
          <p:nvPr>
            <p:ph idx="14" type="subTitle"/>
          </p:nvPr>
        </p:nvSpPr>
        <p:spPr>
          <a:xfrm>
            <a:off x="2022750" y="3430250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79" name="Google Shape;379;p15"/>
          <p:cNvSpPr txBox="1"/>
          <p:nvPr>
            <p:ph idx="15" type="subTitle"/>
          </p:nvPr>
        </p:nvSpPr>
        <p:spPr>
          <a:xfrm>
            <a:off x="5566925" y="3430250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6"/>
          <p:cNvGrpSpPr/>
          <p:nvPr/>
        </p:nvGrpSpPr>
        <p:grpSpPr>
          <a:xfrm>
            <a:off x="-27094" y="-15975"/>
            <a:ext cx="9206063" cy="5161225"/>
            <a:chOff x="-2775" y="-15975"/>
            <a:chExt cx="9206063" cy="5161225"/>
          </a:xfrm>
        </p:grpSpPr>
        <p:grpSp>
          <p:nvGrpSpPr>
            <p:cNvPr id="382" name="Google Shape;382;p16"/>
            <p:cNvGrpSpPr/>
            <p:nvPr/>
          </p:nvGrpSpPr>
          <p:grpSpPr>
            <a:xfrm>
              <a:off x="-2775" y="4513575"/>
              <a:ext cx="4427125" cy="629925"/>
              <a:chOff x="-2775" y="4513575"/>
              <a:chExt cx="4427125" cy="629925"/>
            </a:xfrm>
          </p:grpSpPr>
          <p:grpSp>
            <p:nvGrpSpPr>
              <p:cNvPr id="383" name="Google Shape;383;p16"/>
              <p:cNvGrpSpPr/>
              <p:nvPr/>
            </p:nvGrpSpPr>
            <p:grpSpPr>
              <a:xfrm>
                <a:off x="-2775" y="4513575"/>
                <a:ext cx="496250" cy="330500"/>
                <a:chOff x="-2775" y="4513575"/>
                <a:chExt cx="496250" cy="330500"/>
              </a:xfrm>
            </p:grpSpPr>
            <p:cxnSp>
              <p:nvCxnSpPr>
                <p:cNvPr id="384" name="Google Shape;384;p16"/>
                <p:cNvCxnSpPr/>
                <p:nvPr/>
              </p:nvCxnSpPr>
              <p:spPr>
                <a:xfrm>
                  <a:off x="210575" y="4573000"/>
                  <a:ext cx="282900" cy="270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5" name="Google Shape;385;p16"/>
                <p:cNvCxnSpPr/>
                <p:nvPr/>
              </p:nvCxnSpPr>
              <p:spPr>
                <a:xfrm flipH="1">
                  <a:off x="-2775" y="4843775"/>
                  <a:ext cx="496200" cy="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6" name="Google Shape;386;p16"/>
                <p:cNvSpPr/>
                <p:nvPr/>
              </p:nvSpPr>
              <p:spPr>
                <a:xfrm>
                  <a:off x="120275" y="45135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87" name="Google Shape;387;p16"/>
              <p:cNvGrpSpPr/>
              <p:nvPr/>
            </p:nvGrpSpPr>
            <p:grpSpPr>
              <a:xfrm>
                <a:off x="562763" y="4679375"/>
                <a:ext cx="3861588" cy="464125"/>
                <a:chOff x="562763" y="4679375"/>
                <a:chExt cx="3861588" cy="464125"/>
              </a:xfrm>
            </p:grpSpPr>
            <p:cxnSp>
              <p:nvCxnSpPr>
                <p:cNvPr id="388" name="Google Shape;388;p16"/>
                <p:cNvCxnSpPr/>
                <p:nvPr/>
              </p:nvCxnSpPr>
              <p:spPr>
                <a:xfrm>
                  <a:off x="562775" y="4879500"/>
                  <a:ext cx="264000" cy="26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9" name="Google Shape;389;p16"/>
                <p:cNvCxnSpPr/>
                <p:nvPr/>
              </p:nvCxnSpPr>
              <p:spPr>
                <a:xfrm>
                  <a:off x="562763" y="4879500"/>
                  <a:ext cx="362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0" name="Google Shape;390;p16"/>
                <p:cNvCxnSpPr/>
                <p:nvPr/>
              </p:nvCxnSpPr>
              <p:spPr>
                <a:xfrm flipH="1" rot="10800000">
                  <a:off x="4191275" y="4683900"/>
                  <a:ext cx="191700" cy="19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1" name="Google Shape;391;p16"/>
                <p:cNvSpPr/>
                <p:nvPr/>
              </p:nvSpPr>
              <p:spPr>
                <a:xfrm>
                  <a:off x="4268050" y="46793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392" name="Google Shape;392;p16"/>
            <p:cNvGrpSpPr/>
            <p:nvPr/>
          </p:nvGrpSpPr>
          <p:grpSpPr>
            <a:xfrm>
              <a:off x="1450" y="-15975"/>
              <a:ext cx="9201838" cy="5161225"/>
              <a:chOff x="1450" y="-15975"/>
              <a:chExt cx="9201838" cy="5161225"/>
            </a:xfrm>
          </p:grpSpPr>
          <p:grpSp>
            <p:nvGrpSpPr>
              <p:cNvPr id="393" name="Google Shape;393;p16"/>
              <p:cNvGrpSpPr/>
              <p:nvPr/>
            </p:nvGrpSpPr>
            <p:grpSpPr>
              <a:xfrm>
                <a:off x="1450" y="-6575"/>
                <a:ext cx="1015800" cy="731875"/>
                <a:chOff x="1450" y="-6575"/>
                <a:chExt cx="1015800" cy="731875"/>
              </a:xfrm>
            </p:grpSpPr>
            <p:cxnSp>
              <p:nvCxnSpPr>
                <p:cNvPr id="394" name="Google Shape;394;p16"/>
                <p:cNvCxnSpPr/>
                <p:nvPr/>
              </p:nvCxnSpPr>
              <p:spPr>
                <a:xfrm flipH="1">
                  <a:off x="1450" y="246650"/>
                  <a:ext cx="357300" cy="356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5" name="Google Shape;395;p16"/>
                <p:cNvSpPr/>
                <p:nvPr/>
              </p:nvSpPr>
              <p:spPr>
                <a:xfrm flipH="1">
                  <a:off x="301100" y="1853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396" name="Google Shape;396;p16"/>
                <p:cNvCxnSpPr/>
                <p:nvPr/>
              </p:nvCxnSpPr>
              <p:spPr>
                <a:xfrm flipH="1">
                  <a:off x="287950" y="-6575"/>
                  <a:ext cx="729300" cy="692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7" name="Google Shape;397;p16"/>
                <p:cNvSpPr/>
                <p:nvPr/>
              </p:nvSpPr>
              <p:spPr>
                <a:xfrm flipH="1">
                  <a:off x="208050" y="6371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398" name="Google Shape;398;p16"/>
              <p:cNvGrpSpPr/>
              <p:nvPr/>
            </p:nvGrpSpPr>
            <p:grpSpPr>
              <a:xfrm>
                <a:off x="5167525" y="-15975"/>
                <a:ext cx="3825100" cy="775375"/>
                <a:chOff x="5167525" y="-15975"/>
                <a:chExt cx="3825100" cy="775375"/>
              </a:xfrm>
            </p:grpSpPr>
            <p:cxnSp>
              <p:nvCxnSpPr>
                <p:cNvPr id="399" name="Google Shape;399;p16"/>
                <p:cNvCxnSpPr/>
                <p:nvPr/>
              </p:nvCxnSpPr>
              <p:spPr>
                <a:xfrm flipH="1">
                  <a:off x="5167525" y="-15975"/>
                  <a:ext cx="354300" cy="347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0" name="Google Shape;400;p16"/>
                <p:cNvCxnSpPr/>
                <p:nvPr/>
              </p:nvCxnSpPr>
              <p:spPr>
                <a:xfrm>
                  <a:off x="5167713" y="331650"/>
                  <a:ext cx="3358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16"/>
                <p:cNvCxnSpPr/>
                <p:nvPr/>
              </p:nvCxnSpPr>
              <p:spPr>
                <a:xfrm>
                  <a:off x="8526525" y="33165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02" name="Google Shape;402;p16"/>
                <p:cNvSpPr/>
                <p:nvPr/>
              </p:nvSpPr>
              <p:spPr>
                <a:xfrm>
                  <a:off x="8836325" y="671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03" name="Google Shape;403;p16"/>
              <p:cNvGrpSpPr/>
              <p:nvPr/>
            </p:nvGrpSpPr>
            <p:grpSpPr>
              <a:xfrm>
                <a:off x="6380200" y="4608450"/>
                <a:ext cx="2823088" cy="235625"/>
                <a:chOff x="6380200" y="4608450"/>
                <a:chExt cx="2823088" cy="235625"/>
              </a:xfrm>
            </p:grpSpPr>
            <p:cxnSp>
              <p:nvCxnSpPr>
                <p:cNvPr id="404" name="Google Shape;404;p16"/>
                <p:cNvCxnSpPr/>
                <p:nvPr/>
              </p:nvCxnSpPr>
              <p:spPr>
                <a:xfrm>
                  <a:off x="6629588" y="4608450"/>
                  <a:ext cx="257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5" name="Google Shape;405;p16"/>
                <p:cNvCxnSpPr/>
                <p:nvPr/>
              </p:nvCxnSpPr>
              <p:spPr>
                <a:xfrm flipH="1" rot="10800000">
                  <a:off x="6449300" y="4608450"/>
                  <a:ext cx="180300" cy="180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06" name="Google Shape;406;p16"/>
                <p:cNvSpPr/>
                <p:nvPr/>
              </p:nvSpPr>
              <p:spPr>
                <a:xfrm>
                  <a:off x="6380200" y="47558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07" name="Google Shape;407;p16"/>
              <p:cNvGrpSpPr/>
              <p:nvPr/>
            </p:nvGrpSpPr>
            <p:grpSpPr>
              <a:xfrm>
                <a:off x="8564350" y="3280300"/>
                <a:ext cx="295200" cy="1864950"/>
                <a:chOff x="8564350" y="3280300"/>
                <a:chExt cx="295200" cy="1864950"/>
              </a:xfrm>
            </p:grpSpPr>
            <p:cxnSp>
              <p:nvCxnSpPr>
                <p:cNvPr id="408" name="Google Shape;408;p16"/>
                <p:cNvCxnSpPr/>
                <p:nvPr/>
              </p:nvCxnSpPr>
              <p:spPr>
                <a:xfrm rot="10800000">
                  <a:off x="8859550" y="3563350"/>
                  <a:ext cx="0" cy="1581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9" name="Google Shape;409;p16"/>
                <p:cNvCxnSpPr/>
                <p:nvPr/>
              </p:nvCxnSpPr>
              <p:spPr>
                <a:xfrm>
                  <a:off x="8597650" y="3304600"/>
                  <a:ext cx="261900" cy="261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0" name="Google Shape;410;p16"/>
                <p:cNvSpPr/>
                <p:nvPr/>
              </p:nvSpPr>
              <p:spPr>
                <a:xfrm>
                  <a:off x="8564350" y="32803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sp>
        <p:nvSpPr>
          <p:cNvPr id="411" name="Google Shape;411;p16"/>
          <p:cNvSpPr txBox="1"/>
          <p:nvPr>
            <p:ph type="title"/>
          </p:nvPr>
        </p:nvSpPr>
        <p:spPr>
          <a:xfrm>
            <a:off x="903300" y="3239200"/>
            <a:ext cx="5272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16"/>
          <p:cNvSpPr txBox="1"/>
          <p:nvPr>
            <p:ph idx="1" type="subTitle"/>
          </p:nvPr>
        </p:nvSpPr>
        <p:spPr>
          <a:xfrm>
            <a:off x="903375" y="863375"/>
            <a:ext cx="5272800" cy="21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7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416" name="Google Shape;416;p17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417" name="Google Shape;417;p17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17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17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17"/>
                <p:cNvCxnSpPr>
                  <a:stCxn id="421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22" name="Google Shape;422;p17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21" name="Google Shape;421;p17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23" name="Google Shape;423;p17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424" name="Google Shape;424;p17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5" name="Google Shape;425;p17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26" name="Google Shape;426;p17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27" name="Google Shape;427;p17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28" name="Google Shape;428;p17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429" name="Google Shape;429;p17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0" name="Google Shape;430;p17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431" name="Google Shape;431;p17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2" name="Google Shape;432;p17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433" name="Google Shape;433;p17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434" name="Google Shape;434;p17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435" name="Google Shape;435;p17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Google Shape;436;p17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37" name="Google Shape;437;p17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438" name="Google Shape;438;p17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9" name="Google Shape;439;p17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40" name="Google Shape;440;p17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41" name="Google Shape;441;p17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442" name="Google Shape;442;p17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443" name="Google Shape;443;p17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4" name="Google Shape;444;p17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45" name="Google Shape;445;p17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446" name="Google Shape;446;p17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447" name="Google Shape;447;p17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17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49" name="Google Shape;449;p17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450" name="Google Shape;450;p17"/>
          <p:cNvSpPr txBox="1"/>
          <p:nvPr>
            <p:ph type="title"/>
          </p:nvPr>
        </p:nvSpPr>
        <p:spPr>
          <a:xfrm>
            <a:off x="948050" y="1181225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1" name="Google Shape;451;p17"/>
          <p:cNvSpPr txBox="1"/>
          <p:nvPr>
            <p:ph idx="1" type="subTitle"/>
          </p:nvPr>
        </p:nvSpPr>
        <p:spPr>
          <a:xfrm>
            <a:off x="948050" y="3058975"/>
            <a:ext cx="35196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7"/>
          <p:cNvSpPr/>
          <p:nvPr>
            <p:ph idx="2" type="pic"/>
          </p:nvPr>
        </p:nvSpPr>
        <p:spPr>
          <a:xfrm>
            <a:off x="5063600" y="838075"/>
            <a:ext cx="3095700" cy="3467400"/>
          </a:xfrm>
          <a:prstGeom prst="snip2DiagRect">
            <a:avLst>
              <a:gd fmla="val 0" name="adj1"/>
              <a:gd fmla="val 21728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8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455" name="Google Shape;455;p18"/>
            <p:cNvGrpSpPr/>
            <p:nvPr/>
          </p:nvGrpSpPr>
          <p:grpSpPr>
            <a:xfrm>
              <a:off x="545775" y="3509788"/>
              <a:ext cx="8601700" cy="1636113"/>
              <a:chOff x="545775" y="3509788"/>
              <a:chExt cx="8601700" cy="1636113"/>
            </a:xfrm>
          </p:grpSpPr>
          <p:grpSp>
            <p:nvGrpSpPr>
              <p:cNvPr id="456" name="Google Shape;456;p18"/>
              <p:cNvGrpSpPr/>
              <p:nvPr/>
            </p:nvGrpSpPr>
            <p:grpSpPr>
              <a:xfrm>
                <a:off x="8424000" y="3509788"/>
                <a:ext cx="723475" cy="1636113"/>
                <a:chOff x="8424000" y="3509788"/>
                <a:chExt cx="723475" cy="1636113"/>
              </a:xfrm>
            </p:grpSpPr>
            <p:grpSp>
              <p:nvGrpSpPr>
                <p:cNvPr id="457" name="Google Shape;457;p18"/>
                <p:cNvGrpSpPr/>
                <p:nvPr/>
              </p:nvGrpSpPr>
              <p:grpSpPr>
                <a:xfrm>
                  <a:off x="8527900" y="3667288"/>
                  <a:ext cx="619575" cy="743275"/>
                  <a:chOff x="8527900" y="3667288"/>
                  <a:chExt cx="619575" cy="743275"/>
                </a:xfrm>
              </p:grpSpPr>
              <p:cxnSp>
                <p:nvCxnSpPr>
                  <p:cNvPr id="458" name="Google Shape;458;p18"/>
                  <p:cNvCxnSpPr/>
                  <p:nvPr/>
                </p:nvCxnSpPr>
                <p:spPr>
                  <a:xfrm>
                    <a:off x="8527900" y="4052588"/>
                    <a:ext cx="311100" cy="291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9" name="Google Shape;459;p18"/>
                  <p:cNvCxnSpPr/>
                  <p:nvPr/>
                </p:nvCxnSpPr>
                <p:spPr>
                  <a:xfrm>
                    <a:off x="8528875" y="4052588"/>
                    <a:ext cx="618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60" name="Google Shape;460;p18"/>
                  <p:cNvSpPr/>
                  <p:nvPr/>
                </p:nvSpPr>
                <p:spPr>
                  <a:xfrm>
                    <a:off x="8791550" y="4322363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461" name="Google Shape;461;p18"/>
                  <p:cNvCxnSpPr/>
                  <p:nvPr/>
                </p:nvCxnSpPr>
                <p:spPr>
                  <a:xfrm rot="10800000">
                    <a:off x="8830425" y="3912850"/>
                    <a:ext cx="312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2" name="Google Shape;462;p18"/>
                  <p:cNvCxnSpPr/>
                  <p:nvPr/>
                </p:nvCxnSpPr>
                <p:spPr>
                  <a:xfrm rot="10800000">
                    <a:off x="8615863" y="36981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63" name="Google Shape;463;p18"/>
                  <p:cNvSpPr/>
                  <p:nvPr/>
                </p:nvSpPr>
                <p:spPr>
                  <a:xfrm rot="10800000">
                    <a:off x="8540713" y="36672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464" name="Google Shape;464;p18"/>
                <p:cNvGrpSpPr/>
                <p:nvPr/>
              </p:nvGrpSpPr>
              <p:grpSpPr>
                <a:xfrm>
                  <a:off x="8424000" y="3509788"/>
                  <a:ext cx="719025" cy="1636113"/>
                  <a:chOff x="8424000" y="3509788"/>
                  <a:chExt cx="719025" cy="1636113"/>
                </a:xfrm>
              </p:grpSpPr>
              <p:cxnSp>
                <p:nvCxnSpPr>
                  <p:cNvPr id="465" name="Google Shape;465;p18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6" name="Google Shape;466;p18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67" name="Google Shape;467;p18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468" name="Google Shape;468;p18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9" name="Google Shape;469;p18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70" name="Google Shape;470;p18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471" name="Google Shape;471;p18"/>
              <p:cNvGrpSpPr/>
              <p:nvPr/>
            </p:nvGrpSpPr>
            <p:grpSpPr>
              <a:xfrm>
                <a:off x="545775" y="4697275"/>
                <a:ext cx="1388225" cy="448625"/>
                <a:chOff x="545775" y="4697275"/>
                <a:chExt cx="1388225" cy="448625"/>
              </a:xfrm>
            </p:grpSpPr>
            <p:cxnSp>
              <p:nvCxnSpPr>
                <p:cNvPr id="472" name="Google Shape;472;p18"/>
                <p:cNvCxnSpPr/>
                <p:nvPr/>
              </p:nvCxnSpPr>
              <p:spPr>
                <a:xfrm flipH="1" rot="10800000">
                  <a:off x="545775" y="47381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3" name="Google Shape;473;p18"/>
                <p:cNvCxnSpPr/>
                <p:nvPr/>
              </p:nvCxnSpPr>
              <p:spPr>
                <a:xfrm rot="10800000">
                  <a:off x="952300" y="474137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18"/>
                <p:cNvCxnSpPr/>
                <p:nvPr/>
              </p:nvCxnSpPr>
              <p:spPr>
                <a:xfrm flipH="1" rot="10800000">
                  <a:off x="745650" y="48378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8"/>
                <p:cNvCxnSpPr>
                  <a:stCxn id="476" idx="2"/>
                </p:cNvCxnSpPr>
                <p:nvPr/>
              </p:nvCxnSpPr>
              <p:spPr>
                <a:xfrm rot="10800000">
                  <a:off x="1053500" y="48409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77" name="Google Shape;477;p18"/>
                <p:cNvSpPr/>
                <p:nvPr/>
              </p:nvSpPr>
              <p:spPr>
                <a:xfrm flipH="1" rot="10800000">
                  <a:off x="1545400" y="4697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76" name="Google Shape;476;p18"/>
                <p:cNvSpPr/>
                <p:nvPr/>
              </p:nvSpPr>
              <p:spPr>
                <a:xfrm flipH="1" rot="10800000">
                  <a:off x="1777700" y="47968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478" name="Google Shape;478;p18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479" name="Google Shape;479;p18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18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1" name="Google Shape;481;p18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82" name="Google Shape;482;p18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18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484" name="Google Shape;484;p18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8"/>
          <p:cNvSpPr txBox="1"/>
          <p:nvPr>
            <p:ph type="title"/>
          </p:nvPr>
        </p:nvSpPr>
        <p:spPr>
          <a:xfrm>
            <a:off x="1093100" y="1264175"/>
            <a:ext cx="27024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6" name="Google Shape;486;p18"/>
          <p:cNvSpPr txBox="1"/>
          <p:nvPr>
            <p:ph idx="1" type="subTitle"/>
          </p:nvPr>
        </p:nvSpPr>
        <p:spPr>
          <a:xfrm>
            <a:off x="1093100" y="2327375"/>
            <a:ext cx="27024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type="title"/>
          </p:nvPr>
        </p:nvSpPr>
        <p:spPr>
          <a:xfrm>
            <a:off x="1093100" y="1264175"/>
            <a:ext cx="30333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1093100" y="2327375"/>
            <a:ext cx="3033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90" name="Google Shape;490;p19"/>
          <p:cNvGrpSpPr/>
          <p:nvPr/>
        </p:nvGrpSpPr>
        <p:grpSpPr>
          <a:xfrm>
            <a:off x="-2775" y="3280300"/>
            <a:ext cx="9206063" cy="1864950"/>
            <a:chOff x="-2775" y="3280300"/>
            <a:chExt cx="9206063" cy="1864950"/>
          </a:xfrm>
        </p:grpSpPr>
        <p:grpSp>
          <p:nvGrpSpPr>
            <p:cNvPr id="491" name="Google Shape;491;p19"/>
            <p:cNvGrpSpPr/>
            <p:nvPr/>
          </p:nvGrpSpPr>
          <p:grpSpPr>
            <a:xfrm>
              <a:off x="-2775" y="4513575"/>
              <a:ext cx="4427125" cy="629925"/>
              <a:chOff x="-2775" y="4513575"/>
              <a:chExt cx="4427125" cy="629925"/>
            </a:xfrm>
          </p:grpSpPr>
          <p:cxnSp>
            <p:nvCxnSpPr>
              <p:cNvPr id="492" name="Google Shape;492;p19"/>
              <p:cNvCxnSpPr/>
              <p:nvPr/>
            </p:nvCxnSpPr>
            <p:spPr>
              <a:xfrm>
                <a:off x="210575" y="4573000"/>
                <a:ext cx="282900" cy="27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9"/>
              <p:cNvCxnSpPr/>
              <p:nvPr/>
            </p:nvCxnSpPr>
            <p:spPr>
              <a:xfrm flipH="1">
                <a:off x="-2775" y="4843775"/>
                <a:ext cx="496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4" name="Google Shape;494;p19"/>
              <p:cNvSpPr/>
              <p:nvPr/>
            </p:nvSpPr>
            <p:spPr>
              <a:xfrm>
                <a:off x="120275" y="45135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95" name="Google Shape;495;p19"/>
              <p:cNvCxnSpPr/>
              <p:nvPr/>
            </p:nvCxnSpPr>
            <p:spPr>
              <a:xfrm>
                <a:off x="562775" y="4879500"/>
                <a:ext cx="264000" cy="26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19"/>
              <p:cNvCxnSpPr/>
              <p:nvPr/>
            </p:nvCxnSpPr>
            <p:spPr>
              <a:xfrm>
                <a:off x="562763" y="4879500"/>
                <a:ext cx="362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19"/>
              <p:cNvCxnSpPr/>
              <p:nvPr/>
            </p:nvCxnSpPr>
            <p:spPr>
              <a:xfrm flipH="1" rot="10800000">
                <a:off x="4191275" y="4683900"/>
                <a:ext cx="191700" cy="19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8" name="Google Shape;498;p19"/>
              <p:cNvSpPr/>
              <p:nvPr/>
            </p:nvSpPr>
            <p:spPr>
              <a:xfrm>
                <a:off x="4268050" y="46793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499" name="Google Shape;499;p19"/>
            <p:cNvGrpSpPr/>
            <p:nvPr/>
          </p:nvGrpSpPr>
          <p:grpSpPr>
            <a:xfrm>
              <a:off x="6380200" y="3280300"/>
              <a:ext cx="2823088" cy="1864950"/>
              <a:chOff x="6380200" y="3280300"/>
              <a:chExt cx="2823088" cy="1864950"/>
            </a:xfrm>
          </p:grpSpPr>
          <p:cxnSp>
            <p:nvCxnSpPr>
              <p:cNvPr id="500" name="Google Shape;500;p19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9"/>
              <p:cNvCxnSpPr/>
              <p:nvPr/>
            </p:nvCxnSpPr>
            <p:spPr>
              <a:xfrm>
                <a:off x="8597650" y="3304600"/>
                <a:ext cx="261900" cy="26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19"/>
              <p:cNvCxnSpPr/>
              <p:nvPr/>
            </p:nvCxnSpPr>
            <p:spPr>
              <a:xfrm>
                <a:off x="6629588" y="4761675"/>
                <a:ext cx="2573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 flipH="1" rot="10800000">
                <a:off x="6449300" y="4761675"/>
                <a:ext cx="180300" cy="18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4" name="Google Shape;504;p19"/>
              <p:cNvSpPr/>
              <p:nvPr/>
            </p:nvSpPr>
            <p:spPr>
              <a:xfrm>
                <a:off x="6380200" y="49091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8564350" y="32803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508" name="Google Shape;508;p20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509" name="Google Shape;509;p20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510" name="Google Shape;510;p20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1" name="Google Shape;511;p20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2" name="Google Shape;512;p20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3" name="Google Shape;513;p20"/>
                <p:cNvCxnSpPr>
                  <a:stCxn id="514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5" name="Google Shape;515;p20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516" name="Google Shape;516;p20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517" name="Google Shape;517;p20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20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20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520" name="Google Shape;520;p20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521" name="Google Shape;521;p20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522" name="Google Shape;522;p20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20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524" name="Google Shape;524;p20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5" name="Google Shape;525;p20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526" name="Google Shape;526;p20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527" name="Google Shape;527;p20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528" name="Google Shape;528;p20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9" name="Google Shape;529;p20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0" name="Google Shape;530;p20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531" name="Google Shape;531;p20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2" name="Google Shape;532;p20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33" name="Google Shape;533;p20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534" name="Google Shape;534;p20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535" name="Google Shape;535;p20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536" name="Google Shape;536;p20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37" name="Google Shape;537;p20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38" name="Google Shape;538;p20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539" name="Google Shape;539;p20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540" name="Google Shape;540;p20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1" name="Google Shape;541;p20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42" name="Google Shape;542;p20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543" name="Google Shape;543;p20"/>
          <p:cNvSpPr txBox="1"/>
          <p:nvPr>
            <p:ph type="title"/>
          </p:nvPr>
        </p:nvSpPr>
        <p:spPr>
          <a:xfrm>
            <a:off x="4610925" y="1501200"/>
            <a:ext cx="30993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4" name="Google Shape;544;p20"/>
          <p:cNvSpPr txBox="1"/>
          <p:nvPr>
            <p:ph idx="1" type="subTitle"/>
          </p:nvPr>
        </p:nvSpPr>
        <p:spPr>
          <a:xfrm>
            <a:off x="4611073" y="2562000"/>
            <a:ext cx="3099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3"/>
          <p:cNvCxnSpPr/>
          <p:nvPr/>
        </p:nvCxnSpPr>
        <p:spPr>
          <a:xfrm>
            <a:off x="8551875" y="3913100"/>
            <a:ext cx="0" cy="1227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7677626" y="443096"/>
            <a:ext cx="1475174" cy="3463754"/>
            <a:chOff x="7677626" y="443096"/>
            <a:chExt cx="1475174" cy="3463754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7677626" y="443096"/>
              <a:ext cx="1475174" cy="808229"/>
              <a:chOff x="8338688" y="898163"/>
              <a:chExt cx="820544" cy="449566"/>
            </a:xfrm>
          </p:grpSpPr>
          <p:cxnSp>
            <p:nvCxnSpPr>
              <p:cNvPr id="27" name="Google Shape;27;p3"/>
              <p:cNvCxnSpPr/>
              <p:nvPr/>
            </p:nvCxnSpPr>
            <p:spPr>
              <a:xfrm rot="10800000">
                <a:off x="8830431" y="1347728"/>
                <a:ext cx="3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rot="10800000">
                <a:off x="8427763" y="944813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" name="Google Shape;29;p3"/>
              <p:cNvSpPr/>
              <p:nvPr/>
            </p:nvSpPr>
            <p:spPr>
              <a:xfrm rot="10800000">
                <a:off x="8338688" y="8981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30" name="Google Shape;30;p3"/>
            <p:cNvCxnSpPr/>
            <p:nvPr/>
          </p:nvCxnSpPr>
          <p:spPr>
            <a:xfrm rot="10800000">
              <a:off x="7941200" y="2098275"/>
              <a:ext cx="1211100" cy="1211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10800000">
              <a:off x="7946775" y="3301750"/>
              <a:ext cx="605100" cy="605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602113" y="221125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7" name="Google Shape;547;p21"/>
          <p:cNvSpPr txBox="1"/>
          <p:nvPr>
            <p:ph idx="1" type="subTitle"/>
          </p:nvPr>
        </p:nvSpPr>
        <p:spPr>
          <a:xfrm>
            <a:off x="4748671" y="2897900"/>
            <a:ext cx="35058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8" name="Google Shape;548;p21"/>
          <p:cNvSpPr txBox="1"/>
          <p:nvPr>
            <p:ph idx="2" type="subTitle"/>
          </p:nvPr>
        </p:nvSpPr>
        <p:spPr>
          <a:xfrm>
            <a:off x="889488" y="2897900"/>
            <a:ext cx="35058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3" type="subTitle"/>
          </p:nvPr>
        </p:nvSpPr>
        <p:spPr>
          <a:xfrm>
            <a:off x="889488" y="2339000"/>
            <a:ext cx="3505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550" name="Google Shape;550;p21"/>
          <p:cNvSpPr txBox="1"/>
          <p:nvPr>
            <p:ph idx="4" type="subTitle"/>
          </p:nvPr>
        </p:nvSpPr>
        <p:spPr>
          <a:xfrm>
            <a:off x="4748705" y="2339000"/>
            <a:ext cx="3505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551" name="Google Shape;551;p21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545775" y="3509788"/>
              <a:ext cx="8601700" cy="1636113"/>
              <a:chOff x="545775" y="3509788"/>
              <a:chExt cx="8601700" cy="1636113"/>
            </a:xfrm>
          </p:grpSpPr>
          <p:grpSp>
            <p:nvGrpSpPr>
              <p:cNvPr id="553" name="Google Shape;553;p21"/>
              <p:cNvGrpSpPr/>
              <p:nvPr/>
            </p:nvGrpSpPr>
            <p:grpSpPr>
              <a:xfrm>
                <a:off x="8424000" y="3509788"/>
                <a:ext cx="723475" cy="1636113"/>
                <a:chOff x="8424000" y="3509788"/>
                <a:chExt cx="723475" cy="1636113"/>
              </a:xfrm>
            </p:grpSpPr>
            <p:grpSp>
              <p:nvGrpSpPr>
                <p:cNvPr id="554" name="Google Shape;554;p21"/>
                <p:cNvGrpSpPr/>
                <p:nvPr/>
              </p:nvGrpSpPr>
              <p:grpSpPr>
                <a:xfrm>
                  <a:off x="8527900" y="3667288"/>
                  <a:ext cx="619575" cy="743275"/>
                  <a:chOff x="8527900" y="3667288"/>
                  <a:chExt cx="619575" cy="743275"/>
                </a:xfrm>
              </p:grpSpPr>
              <p:cxnSp>
                <p:nvCxnSpPr>
                  <p:cNvPr id="555" name="Google Shape;555;p21"/>
                  <p:cNvCxnSpPr/>
                  <p:nvPr/>
                </p:nvCxnSpPr>
                <p:spPr>
                  <a:xfrm>
                    <a:off x="8527900" y="4052588"/>
                    <a:ext cx="311100" cy="291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6" name="Google Shape;556;p21"/>
                  <p:cNvCxnSpPr/>
                  <p:nvPr/>
                </p:nvCxnSpPr>
                <p:spPr>
                  <a:xfrm>
                    <a:off x="8528875" y="4052588"/>
                    <a:ext cx="618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57" name="Google Shape;557;p21"/>
                  <p:cNvSpPr/>
                  <p:nvPr/>
                </p:nvSpPr>
                <p:spPr>
                  <a:xfrm>
                    <a:off x="8791550" y="4322363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558" name="Google Shape;558;p21"/>
                  <p:cNvCxnSpPr/>
                  <p:nvPr/>
                </p:nvCxnSpPr>
                <p:spPr>
                  <a:xfrm rot="10800000">
                    <a:off x="8830425" y="3912850"/>
                    <a:ext cx="312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9" name="Google Shape;559;p21"/>
                  <p:cNvCxnSpPr/>
                  <p:nvPr/>
                </p:nvCxnSpPr>
                <p:spPr>
                  <a:xfrm rot="10800000">
                    <a:off x="8615863" y="36981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60" name="Google Shape;560;p21"/>
                  <p:cNvSpPr/>
                  <p:nvPr/>
                </p:nvSpPr>
                <p:spPr>
                  <a:xfrm rot="10800000">
                    <a:off x="8540713" y="36672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561" name="Google Shape;561;p21"/>
                <p:cNvGrpSpPr/>
                <p:nvPr/>
              </p:nvGrpSpPr>
              <p:grpSpPr>
                <a:xfrm>
                  <a:off x="8424000" y="3509788"/>
                  <a:ext cx="719025" cy="1636113"/>
                  <a:chOff x="8424000" y="3509788"/>
                  <a:chExt cx="719025" cy="1636113"/>
                </a:xfrm>
              </p:grpSpPr>
              <p:cxnSp>
                <p:nvCxnSpPr>
                  <p:cNvPr id="562" name="Google Shape;562;p21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3" name="Google Shape;563;p21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64" name="Google Shape;564;p21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565" name="Google Shape;565;p21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6" name="Google Shape;566;p21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67" name="Google Shape;567;p21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568" name="Google Shape;568;p21"/>
              <p:cNvGrpSpPr/>
              <p:nvPr/>
            </p:nvGrpSpPr>
            <p:grpSpPr>
              <a:xfrm>
                <a:off x="545775" y="4697275"/>
                <a:ext cx="1388225" cy="448625"/>
                <a:chOff x="545775" y="4697275"/>
                <a:chExt cx="1388225" cy="448625"/>
              </a:xfrm>
            </p:grpSpPr>
            <p:cxnSp>
              <p:nvCxnSpPr>
                <p:cNvPr id="569" name="Google Shape;569;p21"/>
                <p:cNvCxnSpPr/>
                <p:nvPr/>
              </p:nvCxnSpPr>
              <p:spPr>
                <a:xfrm flipH="1" rot="10800000">
                  <a:off x="545775" y="47381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0" name="Google Shape;570;p21"/>
                <p:cNvCxnSpPr/>
                <p:nvPr/>
              </p:nvCxnSpPr>
              <p:spPr>
                <a:xfrm rot="10800000">
                  <a:off x="952300" y="474137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1" name="Google Shape;571;p21"/>
                <p:cNvCxnSpPr/>
                <p:nvPr/>
              </p:nvCxnSpPr>
              <p:spPr>
                <a:xfrm flipH="1" rot="10800000">
                  <a:off x="745650" y="48378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2" name="Google Shape;572;p21"/>
                <p:cNvCxnSpPr>
                  <a:stCxn id="573" idx="2"/>
                </p:cNvCxnSpPr>
                <p:nvPr/>
              </p:nvCxnSpPr>
              <p:spPr>
                <a:xfrm rot="10800000">
                  <a:off x="1053500" y="48409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4" name="Google Shape;574;p21"/>
                <p:cNvSpPr/>
                <p:nvPr/>
              </p:nvSpPr>
              <p:spPr>
                <a:xfrm flipH="1" rot="10800000">
                  <a:off x="1545400" y="4697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573" name="Google Shape;573;p21"/>
                <p:cNvSpPr/>
                <p:nvPr/>
              </p:nvSpPr>
              <p:spPr>
                <a:xfrm flipH="1" rot="10800000">
                  <a:off x="1777700" y="47968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575" name="Google Shape;575;p21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576" name="Google Shape;576;p21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1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78" name="Google Shape;578;p21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579" name="Google Shape;579;p21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0" name="Google Shape;580;p21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2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583" name="Google Shape;583;p22"/>
            <p:cNvGrpSpPr/>
            <p:nvPr/>
          </p:nvGrpSpPr>
          <p:grpSpPr>
            <a:xfrm>
              <a:off x="545775" y="3509788"/>
              <a:ext cx="8601700" cy="1636113"/>
              <a:chOff x="545775" y="3509788"/>
              <a:chExt cx="8601700" cy="1636113"/>
            </a:xfrm>
          </p:grpSpPr>
          <p:grpSp>
            <p:nvGrpSpPr>
              <p:cNvPr id="584" name="Google Shape;584;p22"/>
              <p:cNvGrpSpPr/>
              <p:nvPr/>
            </p:nvGrpSpPr>
            <p:grpSpPr>
              <a:xfrm>
                <a:off x="8424000" y="3509788"/>
                <a:ext cx="723475" cy="1636113"/>
                <a:chOff x="8424000" y="3509788"/>
                <a:chExt cx="723475" cy="1636113"/>
              </a:xfrm>
            </p:grpSpPr>
            <p:grpSp>
              <p:nvGrpSpPr>
                <p:cNvPr id="585" name="Google Shape;585;p22"/>
                <p:cNvGrpSpPr/>
                <p:nvPr/>
              </p:nvGrpSpPr>
              <p:grpSpPr>
                <a:xfrm>
                  <a:off x="8527900" y="3667288"/>
                  <a:ext cx="619575" cy="743275"/>
                  <a:chOff x="8527900" y="3667288"/>
                  <a:chExt cx="619575" cy="743275"/>
                </a:xfrm>
              </p:grpSpPr>
              <p:cxnSp>
                <p:nvCxnSpPr>
                  <p:cNvPr id="586" name="Google Shape;586;p22"/>
                  <p:cNvCxnSpPr/>
                  <p:nvPr/>
                </p:nvCxnSpPr>
                <p:spPr>
                  <a:xfrm>
                    <a:off x="8527900" y="4052588"/>
                    <a:ext cx="311100" cy="291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7" name="Google Shape;587;p22"/>
                  <p:cNvCxnSpPr/>
                  <p:nvPr/>
                </p:nvCxnSpPr>
                <p:spPr>
                  <a:xfrm>
                    <a:off x="8528875" y="4052588"/>
                    <a:ext cx="618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88" name="Google Shape;588;p22"/>
                  <p:cNvSpPr/>
                  <p:nvPr/>
                </p:nvSpPr>
                <p:spPr>
                  <a:xfrm>
                    <a:off x="8791550" y="4322363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589" name="Google Shape;589;p22"/>
                  <p:cNvCxnSpPr/>
                  <p:nvPr/>
                </p:nvCxnSpPr>
                <p:spPr>
                  <a:xfrm rot="10800000">
                    <a:off x="8830425" y="3912850"/>
                    <a:ext cx="312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0" name="Google Shape;590;p22"/>
                  <p:cNvCxnSpPr/>
                  <p:nvPr/>
                </p:nvCxnSpPr>
                <p:spPr>
                  <a:xfrm rot="10800000">
                    <a:off x="8615863" y="36981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1" name="Google Shape;591;p22"/>
                  <p:cNvSpPr/>
                  <p:nvPr/>
                </p:nvSpPr>
                <p:spPr>
                  <a:xfrm rot="10800000">
                    <a:off x="8540713" y="36672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592" name="Google Shape;592;p22"/>
                <p:cNvGrpSpPr/>
                <p:nvPr/>
              </p:nvGrpSpPr>
              <p:grpSpPr>
                <a:xfrm>
                  <a:off x="8424000" y="3509788"/>
                  <a:ext cx="719025" cy="1636113"/>
                  <a:chOff x="8424000" y="3509788"/>
                  <a:chExt cx="719025" cy="1636113"/>
                </a:xfrm>
              </p:grpSpPr>
              <p:cxnSp>
                <p:nvCxnSpPr>
                  <p:cNvPr id="593" name="Google Shape;593;p22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4" name="Google Shape;594;p22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5" name="Google Shape;595;p22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596" name="Google Shape;596;p22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7" name="Google Shape;597;p22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98" name="Google Shape;598;p22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599" name="Google Shape;599;p22"/>
              <p:cNvGrpSpPr/>
              <p:nvPr/>
            </p:nvGrpSpPr>
            <p:grpSpPr>
              <a:xfrm>
                <a:off x="545775" y="4697275"/>
                <a:ext cx="1388225" cy="448625"/>
                <a:chOff x="545775" y="4697275"/>
                <a:chExt cx="1388225" cy="448625"/>
              </a:xfrm>
            </p:grpSpPr>
            <p:cxnSp>
              <p:nvCxnSpPr>
                <p:cNvPr id="600" name="Google Shape;600;p22"/>
                <p:cNvCxnSpPr/>
                <p:nvPr/>
              </p:nvCxnSpPr>
              <p:spPr>
                <a:xfrm flipH="1" rot="10800000">
                  <a:off x="545775" y="47381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1" name="Google Shape;601;p22"/>
                <p:cNvCxnSpPr/>
                <p:nvPr/>
              </p:nvCxnSpPr>
              <p:spPr>
                <a:xfrm rot="10800000">
                  <a:off x="952300" y="474137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2" name="Google Shape;602;p22"/>
                <p:cNvCxnSpPr/>
                <p:nvPr/>
              </p:nvCxnSpPr>
              <p:spPr>
                <a:xfrm flipH="1" rot="10800000">
                  <a:off x="745650" y="48378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22"/>
                <p:cNvCxnSpPr>
                  <a:stCxn id="604" idx="2"/>
                </p:cNvCxnSpPr>
                <p:nvPr/>
              </p:nvCxnSpPr>
              <p:spPr>
                <a:xfrm rot="10800000">
                  <a:off x="1053500" y="48409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5" name="Google Shape;605;p22"/>
                <p:cNvSpPr/>
                <p:nvPr/>
              </p:nvSpPr>
              <p:spPr>
                <a:xfrm flipH="1" rot="10800000">
                  <a:off x="1545400" y="4697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04" name="Google Shape;604;p22"/>
                <p:cNvSpPr/>
                <p:nvPr/>
              </p:nvSpPr>
              <p:spPr>
                <a:xfrm flipH="1" rot="10800000">
                  <a:off x="1777700" y="47968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606" name="Google Shape;606;p22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607" name="Google Shape;607;p22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22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9" name="Google Shape;609;p22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610" name="Google Shape;610;p22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2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612" name="Google Shape;612;p22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4" name="Google Shape;614;p22"/>
          <p:cNvSpPr txBox="1"/>
          <p:nvPr>
            <p:ph idx="1" type="subTitle"/>
          </p:nvPr>
        </p:nvSpPr>
        <p:spPr>
          <a:xfrm>
            <a:off x="4695504" y="1539025"/>
            <a:ext cx="3470400" cy="25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5" name="Google Shape;615;p22"/>
          <p:cNvSpPr txBox="1"/>
          <p:nvPr>
            <p:ph idx="2" type="subTitle"/>
          </p:nvPr>
        </p:nvSpPr>
        <p:spPr>
          <a:xfrm>
            <a:off x="720000" y="1539025"/>
            <a:ext cx="3470400" cy="25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_1_1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3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545775" y="3509788"/>
              <a:ext cx="8601700" cy="1636113"/>
              <a:chOff x="545775" y="3509788"/>
              <a:chExt cx="8601700" cy="1636113"/>
            </a:xfrm>
          </p:grpSpPr>
          <p:grpSp>
            <p:nvGrpSpPr>
              <p:cNvPr id="619" name="Google Shape;619;p23"/>
              <p:cNvGrpSpPr/>
              <p:nvPr/>
            </p:nvGrpSpPr>
            <p:grpSpPr>
              <a:xfrm>
                <a:off x="8424000" y="3509788"/>
                <a:ext cx="723475" cy="1636113"/>
                <a:chOff x="8424000" y="3509788"/>
                <a:chExt cx="723475" cy="1636113"/>
              </a:xfrm>
            </p:grpSpPr>
            <p:grpSp>
              <p:nvGrpSpPr>
                <p:cNvPr id="620" name="Google Shape;620;p23"/>
                <p:cNvGrpSpPr/>
                <p:nvPr/>
              </p:nvGrpSpPr>
              <p:grpSpPr>
                <a:xfrm>
                  <a:off x="8527900" y="3667288"/>
                  <a:ext cx="619575" cy="743275"/>
                  <a:chOff x="8527900" y="3667288"/>
                  <a:chExt cx="619575" cy="743275"/>
                </a:xfrm>
              </p:grpSpPr>
              <p:cxnSp>
                <p:nvCxnSpPr>
                  <p:cNvPr id="621" name="Google Shape;621;p23"/>
                  <p:cNvCxnSpPr/>
                  <p:nvPr/>
                </p:nvCxnSpPr>
                <p:spPr>
                  <a:xfrm>
                    <a:off x="8527900" y="4052588"/>
                    <a:ext cx="311100" cy="291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2" name="Google Shape;622;p23"/>
                  <p:cNvCxnSpPr/>
                  <p:nvPr/>
                </p:nvCxnSpPr>
                <p:spPr>
                  <a:xfrm>
                    <a:off x="8528875" y="4052588"/>
                    <a:ext cx="618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8791550" y="4322363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624" name="Google Shape;624;p23"/>
                  <p:cNvCxnSpPr/>
                  <p:nvPr/>
                </p:nvCxnSpPr>
                <p:spPr>
                  <a:xfrm rot="10800000">
                    <a:off x="8830425" y="3912850"/>
                    <a:ext cx="312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23"/>
                  <p:cNvCxnSpPr/>
                  <p:nvPr/>
                </p:nvCxnSpPr>
                <p:spPr>
                  <a:xfrm rot="10800000">
                    <a:off x="8615863" y="36981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26" name="Google Shape;626;p23"/>
                  <p:cNvSpPr/>
                  <p:nvPr/>
                </p:nvSpPr>
                <p:spPr>
                  <a:xfrm rot="10800000">
                    <a:off x="8540713" y="36672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627" name="Google Shape;627;p23"/>
                <p:cNvGrpSpPr/>
                <p:nvPr/>
              </p:nvGrpSpPr>
              <p:grpSpPr>
                <a:xfrm>
                  <a:off x="8424000" y="3509788"/>
                  <a:ext cx="719025" cy="1636113"/>
                  <a:chOff x="8424000" y="3509788"/>
                  <a:chExt cx="719025" cy="1636113"/>
                </a:xfrm>
              </p:grpSpPr>
              <p:cxnSp>
                <p:nvCxnSpPr>
                  <p:cNvPr id="628" name="Google Shape;628;p23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9" name="Google Shape;629;p23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30" name="Google Shape;630;p23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631" name="Google Shape;631;p23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23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33" name="Google Shape;633;p23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634" name="Google Shape;634;p23"/>
              <p:cNvGrpSpPr/>
              <p:nvPr/>
            </p:nvGrpSpPr>
            <p:grpSpPr>
              <a:xfrm>
                <a:off x="545775" y="4697275"/>
                <a:ext cx="1388225" cy="448625"/>
                <a:chOff x="545775" y="4697275"/>
                <a:chExt cx="1388225" cy="448625"/>
              </a:xfrm>
            </p:grpSpPr>
            <p:cxnSp>
              <p:nvCxnSpPr>
                <p:cNvPr id="635" name="Google Shape;635;p23"/>
                <p:cNvCxnSpPr/>
                <p:nvPr/>
              </p:nvCxnSpPr>
              <p:spPr>
                <a:xfrm flipH="1" rot="10800000">
                  <a:off x="545775" y="47381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23"/>
                <p:cNvCxnSpPr/>
                <p:nvPr/>
              </p:nvCxnSpPr>
              <p:spPr>
                <a:xfrm rot="10800000">
                  <a:off x="952300" y="474137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23"/>
                <p:cNvCxnSpPr/>
                <p:nvPr/>
              </p:nvCxnSpPr>
              <p:spPr>
                <a:xfrm flipH="1" rot="10800000">
                  <a:off x="745650" y="48378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8" name="Google Shape;638;p23"/>
                <p:cNvCxnSpPr>
                  <a:stCxn id="639" idx="2"/>
                </p:cNvCxnSpPr>
                <p:nvPr/>
              </p:nvCxnSpPr>
              <p:spPr>
                <a:xfrm rot="10800000">
                  <a:off x="1053500" y="48409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40" name="Google Shape;640;p23"/>
                <p:cNvSpPr/>
                <p:nvPr/>
              </p:nvSpPr>
              <p:spPr>
                <a:xfrm flipH="1" rot="10800000">
                  <a:off x="1545400" y="4697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 flipH="1" rot="10800000">
                  <a:off x="1777700" y="47968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641" name="Google Shape;641;p23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642" name="Google Shape;642;p23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23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4" name="Google Shape;644;p23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645" name="Google Shape;645;p23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6" name="Google Shape;646;p23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647" name="Google Shape;647;p23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9" name="Google Shape;649;p23"/>
          <p:cNvSpPr txBox="1"/>
          <p:nvPr>
            <p:ph idx="1" type="body"/>
          </p:nvPr>
        </p:nvSpPr>
        <p:spPr>
          <a:xfrm>
            <a:off x="720000" y="1165150"/>
            <a:ext cx="3726000" cy="3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Bellota Text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50" name="Google Shape;650;p23"/>
          <p:cNvSpPr txBox="1"/>
          <p:nvPr>
            <p:ph idx="2" type="body"/>
          </p:nvPr>
        </p:nvSpPr>
        <p:spPr>
          <a:xfrm>
            <a:off x="4697874" y="1165150"/>
            <a:ext cx="3726000" cy="32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Bellota Text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24"/>
          <p:cNvGrpSpPr/>
          <p:nvPr/>
        </p:nvGrpSpPr>
        <p:grpSpPr>
          <a:xfrm>
            <a:off x="0" y="3071250"/>
            <a:ext cx="9147250" cy="2074650"/>
            <a:chOff x="0" y="3071250"/>
            <a:chExt cx="9147250" cy="2074650"/>
          </a:xfrm>
        </p:grpSpPr>
        <p:grpSp>
          <p:nvGrpSpPr>
            <p:cNvPr id="653" name="Google Shape;653;p24"/>
            <p:cNvGrpSpPr/>
            <p:nvPr/>
          </p:nvGrpSpPr>
          <p:grpSpPr>
            <a:xfrm>
              <a:off x="0" y="3509788"/>
              <a:ext cx="723475" cy="1636113"/>
              <a:chOff x="0" y="3509788"/>
              <a:chExt cx="723475" cy="1636113"/>
            </a:xfrm>
          </p:grpSpPr>
          <p:grpSp>
            <p:nvGrpSpPr>
              <p:cNvPr id="654" name="Google Shape;654;p24"/>
              <p:cNvGrpSpPr/>
              <p:nvPr/>
            </p:nvGrpSpPr>
            <p:grpSpPr>
              <a:xfrm>
                <a:off x="260650" y="4341950"/>
                <a:ext cx="462825" cy="803950"/>
                <a:chOff x="260650" y="4341950"/>
                <a:chExt cx="462825" cy="803950"/>
              </a:xfrm>
            </p:grpSpPr>
            <p:cxnSp>
              <p:nvCxnSpPr>
                <p:cNvPr id="655" name="Google Shape;655;p24"/>
                <p:cNvCxnSpPr/>
                <p:nvPr/>
              </p:nvCxnSpPr>
              <p:spPr>
                <a:xfrm rot="10800000">
                  <a:off x="260650" y="4765200"/>
                  <a:ext cx="0" cy="38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24"/>
                <p:cNvCxnSpPr/>
                <p:nvPr/>
              </p:nvCxnSpPr>
              <p:spPr>
                <a:xfrm flipH="1">
                  <a:off x="260650" y="4404275"/>
                  <a:ext cx="363300" cy="363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7" name="Google Shape;657;p24"/>
                <p:cNvSpPr/>
                <p:nvPr/>
              </p:nvSpPr>
              <p:spPr>
                <a:xfrm flipH="1">
                  <a:off x="567175" y="43419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658" name="Google Shape;658;p24"/>
              <p:cNvCxnSpPr/>
              <p:nvPr/>
            </p:nvCxnSpPr>
            <p:spPr>
              <a:xfrm flipH="1">
                <a:off x="308475" y="4052588"/>
                <a:ext cx="31110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4"/>
              <p:cNvCxnSpPr/>
              <p:nvPr/>
            </p:nvCxnSpPr>
            <p:spPr>
              <a:xfrm rot="10800000">
                <a:off x="0" y="4052588"/>
                <a:ext cx="618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0" name="Google Shape;660;p24"/>
              <p:cNvSpPr/>
              <p:nvPr/>
            </p:nvSpPr>
            <p:spPr>
              <a:xfrm flipH="1">
                <a:off x="199625" y="43223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661" name="Google Shape;661;p24"/>
              <p:cNvCxnSpPr/>
              <p:nvPr/>
            </p:nvCxnSpPr>
            <p:spPr>
              <a:xfrm>
                <a:off x="4450" y="3912850"/>
                <a:ext cx="31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24"/>
              <p:cNvCxnSpPr/>
              <p:nvPr/>
            </p:nvCxnSpPr>
            <p:spPr>
              <a:xfrm flipH="1" rot="10800000">
                <a:off x="316813" y="36981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3" name="Google Shape;663;p24"/>
              <p:cNvSpPr/>
              <p:nvPr/>
            </p:nvSpPr>
            <p:spPr>
              <a:xfrm flipH="1" rot="10800000">
                <a:off x="450463" y="36672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664" name="Google Shape;664;p24"/>
              <p:cNvCxnSpPr/>
              <p:nvPr/>
            </p:nvCxnSpPr>
            <p:spPr>
              <a:xfrm>
                <a:off x="4450" y="3755350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24"/>
              <p:cNvCxnSpPr/>
              <p:nvPr/>
            </p:nvCxnSpPr>
            <p:spPr>
              <a:xfrm flipH="1" rot="10800000">
                <a:off x="127938" y="35406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6" name="Google Shape;666;p24"/>
              <p:cNvSpPr/>
              <p:nvPr/>
            </p:nvSpPr>
            <p:spPr>
              <a:xfrm flipH="1" rot="10800000">
                <a:off x="261588" y="35097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667" name="Google Shape;667;p24"/>
            <p:cNvGrpSpPr/>
            <p:nvPr/>
          </p:nvGrpSpPr>
          <p:grpSpPr>
            <a:xfrm>
              <a:off x="6645250" y="3071250"/>
              <a:ext cx="2502000" cy="2074650"/>
              <a:chOff x="6645250" y="3071250"/>
              <a:chExt cx="2502000" cy="2074650"/>
            </a:xfrm>
          </p:grpSpPr>
          <p:grpSp>
            <p:nvGrpSpPr>
              <p:cNvPr id="668" name="Google Shape;668;p24"/>
              <p:cNvGrpSpPr/>
              <p:nvPr/>
            </p:nvGrpSpPr>
            <p:grpSpPr>
              <a:xfrm>
                <a:off x="8561013" y="3689275"/>
                <a:ext cx="328125" cy="1456625"/>
                <a:chOff x="8561013" y="3689275"/>
                <a:chExt cx="328125" cy="1456625"/>
              </a:xfrm>
            </p:grpSpPr>
            <p:cxnSp>
              <p:nvCxnSpPr>
                <p:cNvPr id="669" name="Google Shape;669;p24"/>
                <p:cNvCxnSpPr/>
                <p:nvPr/>
              </p:nvCxnSpPr>
              <p:spPr>
                <a:xfrm rot="10800000">
                  <a:off x="8887100" y="3978600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0" name="Google Shape;670;p24"/>
                <p:cNvCxnSpPr/>
                <p:nvPr/>
              </p:nvCxnSpPr>
              <p:spPr>
                <a:xfrm>
                  <a:off x="8660538" y="3751600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71" name="Google Shape;671;p24"/>
                <p:cNvSpPr/>
                <p:nvPr/>
              </p:nvSpPr>
              <p:spPr>
                <a:xfrm>
                  <a:off x="8561013" y="3689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72" name="Google Shape;672;p24"/>
              <p:cNvGrpSpPr/>
              <p:nvPr/>
            </p:nvGrpSpPr>
            <p:grpSpPr>
              <a:xfrm>
                <a:off x="6645250" y="4802225"/>
                <a:ext cx="2502000" cy="88200"/>
                <a:chOff x="6645250" y="4802225"/>
                <a:chExt cx="2502000" cy="88200"/>
              </a:xfrm>
            </p:grpSpPr>
            <p:cxnSp>
              <p:nvCxnSpPr>
                <p:cNvPr id="673" name="Google Shape;673;p24"/>
                <p:cNvCxnSpPr/>
                <p:nvPr/>
              </p:nvCxnSpPr>
              <p:spPr>
                <a:xfrm>
                  <a:off x="6801550" y="4846325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74" name="Google Shape;674;p24"/>
                <p:cNvSpPr/>
                <p:nvPr/>
              </p:nvSpPr>
              <p:spPr>
                <a:xfrm flipH="1">
                  <a:off x="6645250" y="4802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75" name="Google Shape;675;p24"/>
              <p:cNvGrpSpPr/>
              <p:nvPr/>
            </p:nvGrpSpPr>
            <p:grpSpPr>
              <a:xfrm>
                <a:off x="8664500" y="3071250"/>
                <a:ext cx="479400" cy="711475"/>
                <a:chOff x="8664500" y="3071250"/>
                <a:chExt cx="479400" cy="711475"/>
              </a:xfrm>
            </p:grpSpPr>
            <p:cxnSp>
              <p:nvCxnSpPr>
                <p:cNvPr id="676" name="Google Shape;676;p24"/>
                <p:cNvCxnSpPr/>
                <p:nvPr/>
              </p:nvCxnSpPr>
              <p:spPr>
                <a:xfrm>
                  <a:off x="8668600" y="347822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24"/>
                <p:cNvCxnSpPr/>
                <p:nvPr/>
              </p:nvCxnSpPr>
              <p:spPr>
                <a:xfrm>
                  <a:off x="8664500" y="347607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78" name="Google Shape;678;p24"/>
                <p:cNvSpPr/>
                <p:nvPr/>
              </p:nvSpPr>
              <p:spPr>
                <a:xfrm>
                  <a:off x="8853975" y="369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679" name="Google Shape;679;p24"/>
                <p:cNvCxnSpPr/>
                <p:nvPr/>
              </p:nvCxnSpPr>
              <p:spPr>
                <a:xfrm>
                  <a:off x="8668600" y="30734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0" name="Google Shape;680;p24"/>
                <p:cNvCxnSpPr/>
                <p:nvPr/>
              </p:nvCxnSpPr>
              <p:spPr>
                <a:xfrm>
                  <a:off x="8664500" y="30712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81" name="Google Shape;681;p24"/>
                <p:cNvSpPr/>
                <p:nvPr/>
              </p:nvSpPr>
              <p:spPr>
                <a:xfrm>
                  <a:off x="8853975" y="32897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sp>
        <p:nvSpPr>
          <p:cNvPr id="682" name="Google Shape;68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3" name="Google Shape;683;p24"/>
          <p:cNvSpPr txBox="1"/>
          <p:nvPr>
            <p:ph idx="1" type="subTitle"/>
          </p:nvPr>
        </p:nvSpPr>
        <p:spPr>
          <a:xfrm>
            <a:off x="872675" y="2902427"/>
            <a:ext cx="21753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4"/>
          <p:cNvSpPr txBox="1"/>
          <p:nvPr>
            <p:ph idx="2" type="subTitle"/>
          </p:nvPr>
        </p:nvSpPr>
        <p:spPr>
          <a:xfrm>
            <a:off x="3484350" y="2902427"/>
            <a:ext cx="21753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5" name="Google Shape;685;p24"/>
          <p:cNvSpPr txBox="1"/>
          <p:nvPr>
            <p:ph idx="3" type="subTitle"/>
          </p:nvPr>
        </p:nvSpPr>
        <p:spPr>
          <a:xfrm>
            <a:off x="6096025" y="2902427"/>
            <a:ext cx="21753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4"/>
          <p:cNvSpPr txBox="1"/>
          <p:nvPr>
            <p:ph idx="4" type="subTitle"/>
          </p:nvPr>
        </p:nvSpPr>
        <p:spPr>
          <a:xfrm>
            <a:off x="872675" y="2242413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87" name="Google Shape;687;p24"/>
          <p:cNvSpPr txBox="1"/>
          <p:nvPr>
            <p:ph idx="5" type="subTitle"/>
          </p:nvPr>
        </p:nvSpPr>
        <p:spPr>
          <a:xfrm>
            <a:off x="3484350" y="2242413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idx="6" type="subTitle"/>
          </p:nvPr>
        </p:nvSpPr>
        <p:spPr>
          <a:xfrm>
            <a:off x="6096025" y="2242413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1" name="Google Shape;691;p25"/>
          <p:cNvSpPr txBox="1"/>
          <p:nvPr>
            <p:ph idx="1" type="subTitle"/>
          </p:nvPr>
        </p:nvSpPr>
        <p:spPr>
          <a:xfrm>
            <a:off x="1697900" y="1791350"/>
            <a:ext cx="2658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2" name="Google Shape;692;p25"/>
          <p:cNvSpPr txBox="1"/>
          <p:nvPr>
            <p:ph idx="2" type="subTitle"/>
          </p:nvPr>
        </p:nvSpPr>
        <p:spPr>
          <a:xfrm>
            <a:off x="5749725" y="1791350"/>
            <a:ext cx="2414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3" name="Google Shape;693;p25"/>
          <p:cNvSpPr txBox="1"/>
          <p:nvPr>
            <p:ph idx="3" type="subTitle"/>
          </p:nvPr>
        </p:nvSpPr>
        <p:spPr>
          <a:xfrm>
            <a:off x="1697900" y="3409475"/>
            <a:ext cx="26586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4" name="Google Shape;694;p25"/>
          <p:cNvSpPr txBox="1"/>
          <p:nvPr>
            <p:ph idx="4" type="subTitle"/>
          </p:nvPr>
        </p:nvSpPr>
        <p:spPr>
          <a:xfrm>
            <a:off x="5749725" y="3409475"/>
            <a:ext cx="24147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5" name="Google Shape;695;p25"/>
          <p:cNvSpPr txBox="1"/>
          <p:nvPr>
            <p:ph idx="5" type="subTitle"/>
          </p:nvPr>
        </p:nvSpPr>
        <p:spPr>
          <a:xfrm>
            <a:off x="1697888" y="1498000"/>
            <a:ext cx="241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96" name="Google Shape;696;p25"/>
          <p:cNvSpPr txBox="1"/>
          <p:nvPr>
            <p:ph idx="6" type="subTitle"/>
          </p:nvPr>
        </p:nvSpPr>
        <p:spPr>
          <a:xfrm>
            <a:off x="1697888" y="3116200"/>
            <a:ext cx="241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97" name="Google Shape;697;p25"/>
          <p:cNvSpPr txBox="1"/>
          <p:nvPr>
            <p:ph idx="7" type="subTitle"/>
          </p:nvPr>
        </p:nvSpPr>
        <p:spPr>
          <a:xfrm>
            <a:off x="5749700" y="1498000"/>
            <a:ext cx="267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698" name="Google Shape;698;p25"/>
          <p:cNvSpPr txBox="1"/>
          <p:nvPr>
            <p:ph idx="8" type="subTitle"/>
          </p:nvPr>
        </p:nvSpPr>
        <p:spPr>
          <a:xfrm>
            <a:off x="5749700" y="3116200"/>
            <a:ext cx="267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699" name="Google Shape;699;p25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700" name="Google Shape;700;p25"/>
            <p:cNvGrpSpPr/>
            <p:nvPr/>
          </p:nvGrpSpPr>
          <p:grpSpPr>
            <a:xfrm>
              <a:off x="545775" y="3509788"/>
              <a:ext cx="8601700" cy="1636113"/>
              <a:chOff x="545775" y="3509788"/>
              <a:chExt cx="8601700" cy="1636113"/>
            </a:xfrm>
          </p:grpSpPr>
          <p:grpSp>
            <p:nvGrpSpPr>
              <p:cNvPr id="701" name="Google Shape;701;p25"/>
              <p:cNvGrpSpPr/>
              <p:nvPr/>
            </p:nvGrpSpPr>
            <p:grpSpPr>
              <a:xfrm>
                <a:off x="8424000" y="3509788"/>
                <a:ext cx="723475" cy="1636113"/>
                <a:chOff x="8424000" y="3509788"/>
                <a:chExt cx="723475" cy="1636113"/>
              </a:xfrm>
            </p:grpSpPr>
            <p:grpSp>
              <p:nvGrpSpPr>
                <p:cNvPr id="702" name="Google Shape;702;p25"/>
                <p:cNvGrpSpPr/>
                <p:nvPr/>
              </p:nvGrpSpPr>
              <p:grpSpPr>
                <a:xfrm>
                  <a:off x="8527900" y="3667288"/>
                  <a:ext cx="619575" cy="743275"/>
                  <a:chOff x="8527900" y="3667288"/>
                  <a:chExt cx="619575" cy="743275"/>
                </a:xfrm>
              </p:grpSpPr>
              <p:cxnSp>
                <p:nvCxnSpPr>
                  <p:cNvPr id="703" name="Google Shape;703;p25"/>
                  <p:cNvCxnSpPr/>
                  <p:nvPr/>
                </p:nvCxnSpPr>
                <p:spPr>
                  <a:xfrm>
                    <a:off x="8527900" y="4052588"/>
                    <a:ext cx="311100" cy="291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4" name="Google Shape;704;p25"/>
                  <p:cNvCxnSpPr/>
                  <p:nvPr/>
                </p:nvCxnSpPr>
                <p:spPr>
                  <a:xfrm>
                    <a:off x="8528875" y="4052588"/>
                    <a:ext cx="618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05" name="Google Shape;705;p25"/>
                  <p:cNvSpPr/>
                  <p:nvPr/>
                </p:nvSpPr>
                <p:spPr>
                  <a:xfrm>
                    <a:off x="8791550" y="4322363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706" name="Google Shape;706;p25"/>
                  <p:cNvCxnSpPr/>
                  <p:nvPr/>
                </p:nvCxnSpPr>
                <p:spPr>
                  <a:xfrm rot="10800000">
                    <a:off x="8830425" y="3912850"/>
                    <a:ext cx="3126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7" name="Google Shape;707;p25"/>
                  <p:cNvCxnSpPr/>
                  <p:nvPr/>
                </p:nvCxnSpPr>
                <p:spPr>
                  <a:xfrm rot="10800000">
                    <a:off x="8615863" y="36981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08" name="Google Shape;708;p25"/>
                  <p:cNvSpPr/>
                  <p:nvPr/>
                </p:nvSpPr>
                <p:spPr>
                  <a:xfrm rot="10800000">
                    <a:off x="8540713" y="36672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709" name="Google Shape;709;p25"/>
                <p:cNvGrpSpPr/>
                <p:nvPr/>
              </p:nvGrpSpPr>
              <p:grpSpPr>
                <a:xfrm>
                  <a:off x="8424000" y="3509788"/>
                  <a:ext cx="719025" cy="1636113"/>
                  <a:chOff x="8424000" y="3509788"/>
                  <a:chExt cx="719025" cy="1636113"/>
                </a:xfrm>
              </p:grpSpPr>
              <p:cxnSp>
                <p:nvCxnSpPr>
                  <p:cNvPr id="710" name="Google Shape;710;p25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11" name="Google Shape;711;p25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12" name="Google Shape;712;p25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713" name="Google Shape;713;p25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14" name="Google Shape;714;p25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15" name="Google Shape;715;p25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716" name="Google Shape;716;p25"/>
              <p:cNvGrpSpPr/>
              <p:nvPr/>
            </p:nvGrpSpPr>
            <p:grpSpPr>
              <a:xfrm>
                <a:off x="545775" y="4697275"/>
                <a:ext cx="1388225" cy="448625"/>
                <a:chOff x="545775" y="4697275"/>
                <a:chExt cx="1388225" cy="448625"/>
              </a:xfrm>
            </p:grpSpPr>
            <p:cxnSp>
              <p:nvCxnSpPr>
                <p:cNvPr id="717" name="Google Shape;717;p25"/>
                <p:cNvCxnSpPr/>
                <p:nvPr/>
              </p:nvCxnSpPr>
              <p:spPr>
                <a:xfrm flipH="1" rot="10800000">
                  <a:off x="545775" y="47381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25"/>
                <p:cNvCxnSpPr/>
                <p:nvPr/>
              </p:nvCxnSpPr>
              <p:spPr>
                <a:xfrm rot="10800000">
                  <a:off x="952300" y="474137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25"/>
                <p:cNvCxnSpPr/>
                <p:nvPr/>
              </p:nvCxnSpPr>
              <p:spPr>
                <a:xfrm flipH="1" rot="10800000">
                  <a:off x="745650" y="48378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0" name="Google Shape;720;p25"/>
                <p:cNvCxnSpPr>
                  <a:stCxn id="721" idx="2"/>
                </p:cNvCxnSpPr>
                <p:nvPr/>
              </p:nvCxnSpPr>
              <p:spPr>
                <a:xfrm rot="10800000">
                  <a:off x="1053500" y="48409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22" name="Google Shape;722;p25"/>
                <p:cNvSpPr/>
                <p:nvPr/>
              </p:nvSpPr>
              <p:spPr>
                <a:xfrm flipH="1" rot="10800000">
                  <a:off x="1545400" y="4697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721" name="Google Shape;721;p25"/>
                <p:cNvSpPr/>
                <p:nvPr/>
              </p:nvSpPr>
              <p:spPr>
                <a:xfrm flipH="1" rot="10800000">
                  <a:off x="1777700" y="47968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723" name="Google Shape;723;p25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724" name="Google Shape;724;p25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5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6" name="Google Shape;726;p25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727" name="Google Shape;727;p25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8" name="Google Shape;728;p25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729" name="Google Shape;729;p25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2942550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_1_1_1_1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"/>
          <p:cNvSpPr txBox="1"/>
          <p:nvPr>
            <p:ph idx="1" type="subTitle"/>
          </p:nvPr>
        </p:nvSpPr>
        <p:spPr>
          <a:xfrm>
            <a:off x="3807613" y="2512700"/>
            <a:ext cx="1528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2" name="Google Shape;73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3" name="Google Shape;733;p26"/>
          <p:cNvSpPr txBox="1"/>
          <p:nvPr>
            <p:ph idx="2" type="title"/>
          </p:nvPr>
        </p:nvSpPr>
        <p:spPr>
          <a:xfrm>
            <a:off x="720000" y="2074400"/>
            <a:ext cx="152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4" name="Google Shape;734;p26"/>
          <p:cNvSpPr txBox="1"/>
          <p:nvPr>
            <p:ph idx="3" type="subTitle"/>
          </p:nvPr>
        </p:nvSpPr>
        <p:spPr>
          <a:xfrm>
            <a:off x="720025" y="2512700"/>
            <a:ext cx="1528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26"/>
          <p:cNvSpPr txBox="1"/>
          <p:nvPr>
            <p:ph idx="4" type="title"/>
          </p:nvPr>
        </p:nvSpPr>
        <p:spPr>
          <a:xfrm>
            <a:off x="3807599" y="2074400"/>
            <a:ext cx="152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6" name="Google Shape;736;p26"/>
          <p:cNvSpPr txBox="1"/>
          <p:nvPr>
            <p:ph idx="5" type="title"/>
          </p:nvPr>
        </p:nvSpPr>
        <p:spPr>
          <a:xfrm>
            <a:off x="6895198" y="2074400"/>
            <a:ext cx="152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7" name="Google Shape;737;p26"/>
          <p:cNvSpPr txBox="1"/>
          <p:nvPr>
            <p:ph idx="6" type="subTitle"/>
          </p:nvPr>
        </p:nvSpPr>
        <p:spPr>
          <a:xfrm>
            <a:off x="6895202" y="2512700"/>
            <a:ext cx="1528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8" name="Google Shape;738;p26"/>
          <p:cNvSpPr txBox="1"/>
          <p:nvPr>
            <p:ph idx="7" type="title"/>
          </p:nvPr>
        </p:nvSpPr>
        <p:spPr>
          <a:xfrm>
            <a:off x="2263800" y="2074400"/>
            <a:ext cx="152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9" name="Google Shape;739;p26"/>
          <p:cNvSpPr txBox="1"/>
          <p:nvPr>
            <p:ph idx="8" type="subTitle"/>
          </p:nvPr>
        </p:nvSpPr>
        <p:spPr>
          <a:xfrm>
            <a:off x="2263819" y="2512700"/>
            <a:ext cx="1528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0" name="Google Shape;740;p26"/>
          <p:cNvSpPr txBox="1"/>
          <p:nvPr>
            <p:ph idx="9" type="title"/>
          </p:nvPr>
        </p:nvSpPr>
        <p:spPr>
          <a:xfrm>
            <a:off x="5351399" y="2074400"/>
            <a:ext cx="1528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1" name="Google Shape;741;p26"/>
          <p:cNvSpPr txBox="1"/>
          <p:nvPr>
            <p:ph idx="13" type="subTitle"/>
          </p:nvPr>
        </p:nvSpPr>
        <p:spPr>
          <a:xfrm>
            <a:off x="5351407" y="2512700"/>
            <a:ext cx="15288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42" name="Google Shape;742;p26"/>
          <p:cNvGrpSpPr/>
          <p:nvPr/>
        </p:nvGrpSpPr>
        <p:grpSpPr>
          <a:xfrm>
            <a:off x="0" y="3071250"/>
            <a:ext cx="9147250" cy="2074650"/>
            <a:chOff x="0" y="3071250"/>
            <a:chExt cx="9147250" cy="2074650"/>
          </a:xfrm>
        </p:grpSpPr>
        <p:grpSp>
          <p:nvGrpSpPr>
            <p:cNvPr id="743" name="Google Shape;743;p26"/>
            <p:cNvGrpSpPr/>
            <p:nvPr/>
          </p:nvGrpSpPr>
          <p:grpSpPr>
            <a:xfrm>
              <a:off x="0" y="3509788"/>
              <a:ext cx="723475" cy="1636113"/>
              <a:chOff x="0" y="3509788"/>
              <a:chExt cx="723475" cy="1636113"/>
            </a:xfrm>
          </p:grpSpPr>
          <p:grpSp>
            <p:nvGrpSpPr>
              <p:cNvPr id="744" name="Google Shape;744;p26"/>
              <p:cNvGrpSpPr/>
              <p:nvPr/>
            </p:nvGrpSpPr>
            <p:grpSpPr>
              <a:xfrm>
                <a:off x="260650" y="4341950"/>
                <a:ext cx="462825" cy="803950"/>
                <a:chOff x="260650" y="4341950"/>
                <a:chExt cx="462825" cy="803950"/>
              </a:xfrm>
            </p:grpSpPr>
            <p:cxnSp>
              <p:nvCxnSpPr>
                <p:cNvPr id="745" name="Google Shape;745;p26"/>
                <p:cNvCxnSpPr/>
                <p:nvPr/>
              </p:nvCxnSpPr>
              <p:spPr>
                <a:xfrm rot="10800000">
                  <a:off x="260650" y="4765200"/>
                  <a:ext cx="0" cy="38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6" name="Google Shape;746;p26"/>
                <p:cNvCxnSpPr/>
                <p:nvPr/>
              </p:nvCxnSpPr>
              <p:spPr>
                <a:xfrm flipH="1">
                  <a:off x="260650" y="4404275"/>
                  <a:ext cx="363300" cy="363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47" name="Google Shape;747;p26"/>
                <p:cNvSpPr/>
                <p:nvPr/>
              </p:nvSpPr>
              <p:spPr>
                <a:xfrm flipH="1">
                  <a:off x="567175" y="43419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748" name="Google Shape;748;p26"/>
              <p:cNvCxnSpPr/>
              <p:nvPr/>
            </p:nvCxnSpPr>
            <p:spPr>
              <a:xfrm flipH="1">
                <a:off x="308475" y="4052588"/>
                <a:ext cx="31110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26"/>
              <p:cNvCxnSpPr/>
              <p:nvPr/>
            </p:nvCxnSpPr>
            <p:spPr>
              <a:xfrm rot="10800000">
                <a:off x="0" y="4052588"/>
                <a:ext cx="618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0" name="Google Shape;750;p26"/>
              <p:cNvSpPr/>
              <p:nvPr/>
            </p:nvSpPr>
            <p:spPr>
              <a:xfrm flipH="1">
                <a:off x="199625" y="43223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751" name="Google Shape;751;p26"/>
              <p:cNvCxnSpPr/>
              <p:nvPr/>
            </p:nvCxnSpPr>
            <p:spPr>
              <a:xfrm>
                <a:off x="4450" y="3912850"/>
                <a:ext cx="31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26"/>
              <p:cNvCxnSpPr/>
              <p:nvPr/>
            </p:nvCxnSpPr>
            <p:spPr>
              <a:xfrm flipH="1" rot="10800000">
                <a:off x="316813" y="36981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3" name="Google Shape;753;p26"/>
              <p:cNvSpPr/>
              <p:nvPr/>
            </p:nvSpPr>
            <p:spPr>
              <a:xfrm flipH="1" rot="10800000">
                <a:off x="450463" y="36672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754" name="Google Shape;754;p26"/>
              <p:cNvCxnSpPr/>
              <p:nvPr/>
            </p:nvCxnSpPr>
            <p:spPr>
              <a:xfrm>
                <a:off x="4450" y="3755350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26"/>
              <p:cNvCxnSpPr/>
              <p:nvPr/>
            </p:nvCxnSpPr>
            <p:spPr>
              <a:xfrm flipH="1" rot="10800000">
                <a:off x="127938" y="35406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6" name="Google Shape;756;p26"/>
              <p:cNvSpPr/>
              <p:nvPr/>
            </p:nvSpPr>
            <p:spPr>
              <a:xfrm flipH="1" rot="10800000">
                <a:off x="261588" y="35097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757" name="Google Shape;757;p26"/>
            <p:cNvGrpSpPr/>
            <p:nvPr/>
          </p:nvGrpSpPr>
          <p:grpSpPr>
            <a:xfrm>
              <a:off x="6645250" y="3071250"/>
              <a:ext cx="2502000" cy="2074650"/>
              <a:chOff x="6645250" y="3071250"/>
              <a:chExt cx="2502000" cy="2074650"/>
            </a:xfrm>
          </p:grpSpPr>
          <p:grpSp>
            <p:nvGrpSpPr>
              <p:cNvPr id="758" name="Google Shape;758;p26"/>
              <p:cNvGrpSpPr/>
              <p:nvPr/>
            </p:nvGrpSpPr>
            <p:grpSpPr>
              <a:xfrm>
                <a:off x="8561013" y="3689275"/>
                <a:ext cx="328125" cy="1456625"/>
                <a:chOff x="8561013" y="3689275"/>
                <a:chExt cx="328125" cy="1456625"/>
              </a:xfrm>
            </p:grpSpPr>
            <p:cxnSp>
              <p:nvCxnSpPr>
                <p:cNvPr id="759" name="Google Shape;759;p26"/>
                <p:cNvCxnSpPr/>
                <p:nvPr/>
              </p:nvCxnSpPr>
              <p:spPr>
                <a:xfrm rot="10800000">
                  <a:off x="8887100" y="3978600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26"/>
                <p:cNvCxnSpPr/>
                <p:nvPr/>
              </p:nvCxnSpPr>
              <p:spPr>
                <a:xfrm>
                  <a:off x="8660538" y="3751600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61" name="Google Shape;761;p26"/>
                <p:cNvSpPr/>
                <p:nvPr/>
              </p:nvSpPr>
              <p:spPr>
                <a:xfrm>
                  <a:off x="8561013" y="3689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62" name="Google Shape;762;p26"/>
              <p:cNvGrpSpPr/>
              <p:nvPr/>
            </p:nvGrpSpPr>
            <p:grpSpPr>
              <a:xfrm>
                <a:off x="6645250" y="4802225"/>
                <a:ext cx="2502000" cy="88200"/>
                <a:chOff x="6645250" y="4802225"/>
                <a:chExt cx="2502000" cy="88200"/>
              </a:xfrm>
            </p:grpSpPr>
            <p:cxnSp>
              <p:nvCxnSpPr>
                <p:cNvPr id="763" name="Google Shape;763;p26"/>
                <p:cNvCxnSpPr/>
                <p:nvPr/>
              </p:nvCxnSpPr>
              <p:spPr>
                <a:xfrm>
                  <a:off x="6801550" y="4846325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64" name="Google Shape;764;p26"/>
                <p:cNvSpPr/>
                <p:nvPr/>
              </p:nvSpPr>
              <p:spPr>
                <a:xfrm flipH="1">
                  <a:off x="6645250" y="4802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65" name="Google Shape;765;p26"/>
              <p:cNvGrpSpPr/>
              <p:nvPr/>
            </p:nvGrpSpPr>
            <p:grpSpPr>
              <a:xfrm>
                <a:off x="8664500" y="3071250"/>
                <a:ext cx="479400" cy="711475"/>
                <a:chOff x="8664500" y="3071250"/>
                <a:chExt cx="479400" cy="711475"/>
              </a:xfrm>
            </p:grpSpPr>
            <p:cxnSp>
              <p:nvCxnSpPr>
                <p:cNvPr id="766" name="Google Shape;766;p26"/>
                <p:cNvCxnSpPr/>
                <p:nvPr/>
              </p:nvCxnSpPr>
              <p:spPr>
                <a:xfrm>
                  <a:off x="8668600" y="347822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26"/>
                <p:cNvCxnSpPr/>
                <p:nvPr/>
              </p:nvCxnSpPr>
              <p:spPr>
                <a:xfrm>
                  <a:off x="8664500" y="347607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68" name="Google Shape;768;p26"/>
                <p:cNvSpPr/>
                <p:nvPr/>
              </p:nvSpPr>
              <p:spPr>
                <a:xfrm>
                  <a:off x="8853975" y="369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769" name="Google Shape;769;p26"/>
                <p:cNvCxnSpPr/>
                <p:nvPr/>
              </p:nvCxnSpPr>
              <p:spPr>
                <a:xfrm>
                  <a:off x="8668600" y="30734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26"/>
                <p:cNvCxnSpPr/>
                <p:nvPr/>
              </p:nvCxnSpPr>
              <p:spPr>
                <a:xfrm>
                  <a:off x="8664500" y="30712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71" name="Google Shape;771;p26"/>
                <p:cNvSpPr/>
                <p:nvPr/>
              </p:nvSpPr>
              <p:spPr>
                <a:xfrm>
                  <a:off x="8853975" y="32897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4" name="Google Shape;774;p27"/>
          <p:cNvSpPr txBox="1"/>
          <p:nvPr>
            <p:ph idx="1" type="subTitle"/>
          </p:nvPr>
        </p:nvSpPr>
        <p:spPr>
          <a:xfrm>
            <a:off x="720000" y="1604672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27"/>
          <p:cNvSpPr txBox="1"/>
          <p:nvPr>
            <p:ph idx="2" type="subTitle"/>
          </p:nvPr>
        </p:nvSpPr>
        <p:spPr>
          <a:xfrm>
            <a:off x="3579001" y="1604672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6" name="Google Shape;776;p27"/>
          <p:cNvSpPr txBox="1"/>
          <p:nvPr>
            <p:ph idx="3" type="subTitle"/>
          </p:nvPr>
        </p:nvSpPr>
        <p:spPr>
          <a:xfrm>
            <a:off x="720000" y="3269128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7" name="Google Shape;777;p27"/>
          <p:cNvSpPr txBox="1"/>
          <p:nvPr>
            <p:ph idx="4" type="subTitle"/>
          </p:nvPr>
        </p:nvSpPr>
        <p:spPr>
          <a:xfrm>
            <a:off x="3579000" y="3269128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8" name="Google Shape;778;p27"/>
          <p:cNvSpPr txBox="1"/>
          <p:nvPr>
            <p:ph idx="5" type="subTitle"/>
          </p:nvPr>
        </p:nvSpPr>
        <p:spPr>
          <a:xfrm>
            <a:off x="6438000" y="1604672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9" name="Google Shape;779;p27"/>
          <p:cNvSpPr txBox="1"/>
          <p:nvPr>
            <p:ph idx="6" type="subTitle"/>
          </p:nvPr>
        </p:nvSpPr>
        <p:spPr>
          <a:xfrm>
            <a:off x="6438000" y="3269128"/>
            <a:ext cx="19860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0" name="Google Shape;780;p27"/>
          <p:cNvSpPr txBox="1"/>
          <p:nvPr>
            <p:ph idx="7" type="subTitle"/>
          </p:nvPr>
        </p:nvSpPr>
        <p:spPr>
          <a:xfrm>
            <a:off x="720000" y="130700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81" name="Google Shape;781;p27"/>
          <p:cNvSpPr txBox="1"/>
          <p:nvPr>
            <p:ph idx="8" type="subTitle"/>
          </p:nvPr>
        </p:nvSpPr>
        <p:spPr>
          <a:xfrm>
            <a:off x="3579000" y="130700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82" name="Google Shape;782;p27"/>
          <p:cNvSpPr txBox="1"/>
          <p:nvPr>
            <p:ph idx="9" type="subTitle"/>
          </p:nvPr>
        </p:nvSpPr>
        <p:spPr>
          <a:xfrm>
            <a:off x="6437997" y="130700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83" name="Google Shape;783;p27"/>
          <p:cNvSpPr txBox="1"/>
          <p:nvPr>
            <p:ph idx="13" type="subTitle"/>
          </p:nvPr>
        </p:nvSpPr>
        <p:spPr>
          <a:xfrm>
            <a:off x="720000" y="2968231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84" name="Google Shape;784;p27"/>
          <p:cNvSpPr txBox="1"/>
          <p:nvPr>
            <p:ph idx="14" type="subTitle"/>
          </p:nvPr>
        </p:nvSpPr>
        <p:spPr>
          <a:xfrm>
            <a:off x="3579000" y="2968231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85" name="Google Shape;785;p27"/>
          <p:cNvSpPr txBox="1"/>
          <p:nvPr>
            <p:ph idx="15" type="subTitle"/>
          </p:nvPr>
        </p:nvSpPr>
        <p:spPr>
          <a:xfrm>
            <a:off x="6437997" y="2968231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786" name="Google Shape;786;p27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787" name="Google Shape;787;p27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788" name="Google Shape;788;p27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789" name="Google Shape;789;p27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0" name="Google Shape;790;p27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1" name="Google Shape;791;p27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2" name="Google Shape;792;p27"/>
                <p:cNvCxnSpPr>
                  <a:stCxn id="793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94" name="Google Shape;794;p27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793" name="Google Shape;793;p27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795" name="Google Shape;795;p27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796" name="Google Shape;796;p27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7" name="Google Shape;797;p27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98" name="Google Shape;798;p27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00" name="Google Shape;800;p27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801" name="Google Shape;801;p27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2" name="Google Shape;802;p27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03" name="Google Shape;803;p27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4" name="Google Shape;804;p27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805" name="Google Shape;805;p27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806" name="Google Shape;806;p27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807" name="Google Shape;807;p27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8" name="Google Shape;808;p27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9" name="Google Shape;809;p27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10" name="Google Shape;810;p27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1" name="Google Shape;811;p27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12" name="Google Shape;812;p27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13" name="Google Shape;813;p27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814" name="Google Shape;814;p27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815" name="Google Shape;815;p27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16" name="Google Shape;816;p27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817" name="Google Shape;817;p27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818" name="Google Shape;818;p27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819" name="Google Shape;819;p27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20" name="Google Shape;820;p27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821" name="Google Shape;821;p27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8"/>
          <p:cNvSpPr txBox="1"/>
          <p:nvPr>
            <p:ph hasCustomPrompt="1" type="title"/>
          </p:nvPr>
        </p:nvSpPr>
        <p:spPr>
          <a:xfrm>
            <a:off x="1016225" y="618412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4" name="Google Shape;824;p28"/>
          <p:cNvSpPr txBox="1"/>
          <p:nvPr>
            <p:ph idx="1" type="subTitle"/>
          </p:nvPr>
        </p:nvSpPr>
        <p:spPr>
          <a:xfrm>
            <a:off x="1016225" y="1354375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5" name="Google Shape;825;p28"/>
          <p:cNvSpPr txBox="1"/>
          <p:nvPr>
            <p:ph hasCustomPrompt="1" idx="2" type="title"/>
          </p:nvPr>
        </p:nvSpPr>
        <p:spPr>
          <a:xfrm>
            <a:off x="1016225" y="197066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6" name="Google Shape;826;p28"/>
          <p:cNvSpPr txBox="1"/>
          <p:nvPr>
            <p:ph idx="3" type="subTitle"/>
          </p:nvPr>
        </p:nvSpPr>
        <p:spPr>
          <a:xfrm>
            <a:off x="1016225" y="2706627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7" name="Google Shape;827;p28"/>
          <p:cNvSpPr txBox="1"/>
          <p:nvPr>
            <p:ph hasCustomPrompt="1" idx="4" type="title"/>
          </p:nvPr>
        </p:nvSpPr>
        <p:spPr>
          <a:xfrm>
            <a:off x="1016225" y="332292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8" name="Google Shape;828;p28"/>
          <p:cNvSpPr txBox="1"/>
          <p:nvPr>
            <p:ph idx="5" type="subTitle"/>
          </p:nvPr>
        </p:nvSpPr>
        <p:spPr>
          <a:xfrm>
            <a:off x="1016225" y="4058897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29" name="Google Shape;829;p28"/>
          <p:cNvGrpSpPr/>
          <p:nvPr/>
        </p:nvGrpSpPr>
        <p:grpSpPr>
          <a:xfrm>
            <a:off x="-625" y="0"/>
            <a:ext cx="9148100" cy="5160925"/>
            <a:chOff x="-625" y="0"/>
            <a:chExt cx="9148100" cy="5160925"/>
          </a:xfrm>
        </p:grpSpPr>
        <p:grpSp>
          <p:nvGrpSpPr>
            <p:cNvPr id="830" name="Google Shape;830;p28"/>
            <p:cNvGrpSpPr/>
            <p:nvPr/>
          </p:nvGrpSpPr>
          <p:grpSpPr>
            <a:xfrm>
              <a:off x="8424000" y="2489325"/>
              <a:ext cx="723475" cy="2656575"/>
              <a:chOff x="8424000" y="2489325"/>
              <a:chExt cx="723475" cy="2656575"/>
            </a:xfrm>
          </p:grpSpPr>
          <p:grpSp>
            <p:nvGrpSpPr>
              <p:cNvPr id="831" name="Google Shape;831;p28"/>
              <p:cNvGrpSpPr/>
              <p:nvPr/>
            </p:nvGrpSpPr>
            <p:grpSpPr>
              <a:xfrm>
                <a:off x="8424000" y="3458550"/>
                <a:ext cx="462825" cy="1687350"/>
                <a:chOff x="8424000" y="3458550"/>
                <a:chExt cx="462825" cy="1687350"/>
              </a:xfrm>
            </p:grpSpPr>
            <p:cxnSp>
              <p:nvCxnSpPr>
                <p:cNvPr id="832" name="Google Shape;832;p28"/>
                <p:cNvCxnSpPr/>
                <p:nvPr/>
              </p:nvCxnSpPr>
              <p:spPr>
                <a:xfrm rot="10800000">
                  <a:off x="8886825" y="3879900"/>
                  <a:ext cx="0" cy="1266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3" name="Google Shape;833;p28"/>
                <p:cNvCxnSpPr/>
                <p:nvPr/>
              </p:nvCxnSpPr>
              <p:spPr>
                <a:xfrm>
                  <a:off x="8523525" y="3520875"/>
                  <a:ext cx="363300" cy="363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34" name="Google Shape;834;p28"/>
                <p:cNvSpPr/>
                <p:nvPr/>
              </p:nvSpPr>
              <p:spPr>
                <a:xfrm>
                  <a:off x="8424000" y="34585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35" name="Google Shape;835;p28"/>
              <p:cNvGrpSpPr/>
              <p:nvPr/>
            </p:nvGrpSpPr>
            <p:grpSpPr>
              <a:xfrm>
                <a:off x="8527900" y="2646825"/>
                <a:ext cx="619575" cy="743275"/>
                <a:chOff x="8527900" y="2646825"/>
                <a:chExt cx="619575" cy="743275"/>
              </a:xfrm>
            </p:grpSpPr>
            <p:cxnSp>
              <p:nvCxnSpPr>
                <p:cNvPr id="836" name="Google Shape;836;p28"/>
                <p:cNvCxnSpPr/>
                <p:nvPr/>
              </p:nvCxnSpPr>
              <p:spPr>
                <a:xfrm>
                  <a:off x="8527900" y="3032125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7" name="Google Shape;837;p28"/>
                <p:cNvCxnSpPr/>
                <p:nvPr/>
              </p:nvCxnSpPr>
              <p:spPr>
                <a:xfrm>
                  <a:off x="8528875" y="3032125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38" name="Google Shape;838;p28"/>
                <p:cNvSpPr/>
                <p:nvPr/>
              </p:nvSpPr>
              <p:spPr>
                <a:xfrm>
                  <a:off x="8791550" y="33019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39" name="Google Shape;839;p28"/>
                <p:cNvCxnSpPr/>
                <p:nvPr/>
              </p:nvCxnSpPr>
              <p:spPr>
                <a:xfrm rot="10800000">
                  <a:off x="8830425" y="2892388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0" name="Google Shape;840;p28"/>
                <p:cNvCxnSpPr/>
                <p:nvPr/>
              </p:nvCxnSpPr>
              <p:spPr>
                <a:xfrm rot="10800000">
                  <a:off x="8615863" y="2677725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1" name="Google Shape;841;p28"/>
                <p:cNvSpPr/>
                <p:nvPr/>
              </p:nvSpPr>
              <p:spPr>
                <a:xfrm rot="10800000">
                  <a:off x="8540713" y="26468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42" name="Google Shape;842;p28"/>
              <p:cNvGrpSpPr/>
              <p:nvPr/>
            </p:nvGrpSpPr>
            <p:grpSpPr>
              <a:xfrm>
                <a:off x="8729588" y="2489325"/>
                <a:ext cx="413438" cy="245700"/>
                <a:chOff x="8729588" y="2489325"/>
                <a:chExt cx="413438" cy="245700"/>
              </a:xfrm>
            </p:grpSpPr>
            <p:cxnSp>
              <p:nvCxnSpPr>
                <p:cNvPr id="843" name="Google Shape;843;p28"/>
                <p:cNvCxnSpPr/>
                <p:nvPr/>
              </p:nvCxnSpPr>
              <p:spPr>
                <a:xfrm rot="10800000">
                  <a:off x="9015225" y="2734888"/>
                  <a:ext cx="127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4" name="Google Shape;844;p28"/>
                <p:cNvCxnSpPr/>
                <p:nvPr/>
              </p:nvCxnSpPr>
              <p:spPr>
                <a:xfrm rot="10800000">
                  <a:off x="8804738" y="2520225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5" name="Google Shape;845;p28"/>
                <p:cNvSpPr/>
                <p:nvPr/>
              </p:nvSpPr>
              <p:spPr>
                <a:xfrm rot="10800000">
                  <a:off x="8729588" y="24893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846" name="Google Shape;846;p28"/>
            <p:cNvGrpSpPr/>
            <p:nvPr/>
          </p:nvGrpSpPr>
          <p:grpSpPr>
            <a:xfrm>
              <a:off x="-625" y="0"/>
              <a:ext cx="746250" cy="5160925"/>
              <a:chOff x="-625" y="0"/>
              <a:chExt cx="746250" cy="5160925"/>
            </a:xfrm>
          </p:grpSpPr>
          <p:grpSp>
            <p:nvGrpSpPr>
              <p:cNvPr id="847" name="Google Shape;847;p28"/>
              <p:cNvGrpSpPr/>
              <p:nvPr/>
            </p:nvGrpSpPr>
            <p:grpSpPr>
              <a:xfrm>
                <a:off x="-625" y="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48" name="Google Shape;848;p28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9" name="Google Shape;849;p28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50" name="Google Shape;850;p28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51" name="Google Shape;851;p28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52" name="Google Shape;852;p28"/>
                <p:cNvCxnSpPr>
                  <a:endCxn id="850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3" name="Google Shape;853;p28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54" name="Google Shape;854;p28"/>
              <p:cNvGrpSpPr/>
              <p:nvPr/>
            </p:nvGrpSpPr>
            <p:grpSpPr>
              <a:xfrm rot="10800000">
                <a:off x="194300" y="2620075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855" name="Google Shape;855;p28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6" name="Google Shape;856;p28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57" name="Google Shape;857;p28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58" name="Google Shape;858;p28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59" name="Google Shape;859;p28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0" name="Google Shape;860;p28"/>
                <p:cNvCxnSpPr>
                  <a:endCxn id="858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"/>
          <p:cNvSpPr txBox="1"/>
          <p:nvPr>
            <p:ph type="title"/>
          </p:nvPr>
        </p:nvSpPr>
        <p:spPr>
          <a:xfrm>
            <a:off x="2347938" y="67975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idx="1" type="subTitle"/>
          </p:nvPr>
        </p:nvSpPr>
        <p:spPr>
          <a:xfrm>
            <a:off x="2347900" y="1642300"/>
            <a:ext cx="44481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4" name="Google Shape;864;p2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 u="sng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65" name="Google Shape;865;p29"/>
          <p:cNvGrpSpPr/>
          <p:nvPr/>
        </p:nvGrpSpPr>
        <p:grpSpPr>
          <a:xfrm>
            <a:off x="0" y="0"/>
            <a:ext cx="9144000" cy="5168521"/>
            <a:chOff x="0" y="0"/>
            <a:chExt cx="9144000" cy="5168521"/>
          </a:xfrm>
        </p:grpSpPr>
        <p:pic>
          <p:nvPicPr>
            <p:cNvPr id="866" name="Google Shape;866;p29"/>
            <p:cNvPicPr preferRelativeResize="0"/>
            <p:nvPr/>
          </p:nvPicPr>
          <p:blipFill rotWithShape="1">
            <a:blip r:embed="rId5">
              <a:alphaModFix/>
            </a:blip>
            <a:srcRect b="0" l="20835" r="0" t="6393"/>
            <a:stretch/>
          </p:blipFill>
          <p:spPr>
            <a:xfrm>
              <a:off x="0" y="0"/>
              <a:ext cx="2845048" cy="300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29"/>
            <p:cNvPicPr preferRelativeResize="0"/>
            <p:nvPr/>
          </p:nvPicPr>
          <p:blipFill rotWithShape="1">
            <a:blip r:embed="rId6">
              <a:alphaModFix/>
            </a:blip>
            <a:srcRect b="0" l="41951" r="0" t="0"/>
            <a:stretch/>
          </p:blipFill>
          <p:spPr>
            <a:xfrm flipH="1">
              <a:off x="7536549" y="963225"/>
              <a:ext cx="1607350" cy="247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9"/>
            <p:cNvPicPr preferRelativeResize="0"/>
            <p:nvPr/>
          </p:nvPicPr>
          <p:blipFill rotWithShape="1">
            <a:blip r:embed="rId6">
              <a:alphaModFix/>
            </a:blip>
            <a:srcRect b="0" l="0" r="0" t="58006"/>
            <a:stretch/>
          </p:blipFill>
          <p:spPr>
            <a:xfrm flipH="1">
              <a:off x="4897524" y="1"/>
              <a:ext cx="2665276" cy="100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9" name="Google Shape;869;p29"/>
            <p:cNvPicPr preferRelativeResize="0"/>
            <p:nvPr/>
          </p:nvPicPr>
          <p:blipFill rotWithShape="1">
            <a:blip r:embed="rId6">
              <a:alphaModFix/>
            </a:blip>
            <a:srcRect b="25578" l="0" r="0" t="0"/>
            <a:stretch/>
          </p:blipFill>
          <p:spPr>
            <a:xfrm>
              <a:off x="5459100" y="3499475"/>
              <a:ext cx="2468675" cy="164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0" name="Google Shape;870;p29"/>
            <p:cNvPicPr preferRelativeResize="0"/>
            <p:nvPr/>
          </p:nvPicPr>
          <p:blipFill rotWithShape="1">
            <a:blip r:embed="rId7">
              <a:alphaModFix/>
            </a:blip>
            <a:srcRect b="0" l="0" r="0" t="45127"/>
            <a:stretch/>
          </p:blipFill>
          <p:spPr>
            <a:xfrm>
              <a:off x="2256575" y="6"/>
              <a:ext cx="3720551" cy="76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1" name="Google Shape;871;p29"/>
            <p:cNvPicPr preferRelativeResize="0"/>
            <p:nvPr/>
          </p:nvPicPr>
          <p:blipFill rotWithShape="1">
            <a:blip r:embed="rId6">
              <a:alphaModFix/>
            </a:blip>
            <a:srcRect b="83134" l="36338" r="0" t="0"/>
            <a:stretch/>
          </p:blipFill>
          <p:spPr>
            <a:xfrm flipH="1">
              <a:off x="7381199" y="4725625"/>
              <a:ext cx="1762801" cy="41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2" name="Google Shape;872;p29"/>
            <p:cNvPicPr preferRelativeResize="0"/>
            <p:nvPr/>
          </p:nvPicPr>
          <p:blipFill rotWithShape="1">
            <a:blip r:embed="rId6">
              <a:alphaModFix/>
            </a:blip>
            <a:srcRect b="40912" l="24806" r="0" t="0"/>
            <a:stretch/>
          </p:blipFill>
          <p:spPr>
            <a:xfrm>
              <a:off x="0" y="3679450"/>
              <a:ext cx="2082124" cy="1464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Google Shape;873;p29"/>
            <p:cNvPicPr preferRelativeResize="0"/>
            <p:nvPr/>
          </p:nvPicPr>
          <p:blipFill rotWithShape="1">
            <a:blip r:embed="rId6">
              <a:alphaModFix/>
            </a:blip>
            <a:srcRect b="0" l="36257" r="0" t="0"/>
            <a:stretch/>
          </p:blipFill>
          <p:spPr>
            <a:xfrm>
              <a:off x="0" y="2609550"/>
              <a:ext cx="1607350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Google Shape;874;p29"/>
            <p:cNvPicPr preferRelativeResize="0"/>
            <p:nvPr/>
          </p:nvPicPr>
          <p:blipFill rotWithShape="1">
            <a:blip r:embed="rId6">
              <a:alphaModFix/>
            </a:blip>
            <a:srcRect b="0" l="60468" r="0" t="0"/>
            <a:stretch/>
          </p:blipFill>
          <p:spPr>
            <a:xfrm>
              <a:off x="0" y="2609550"/>
              <a:ext cx="996875" cy="2256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Google Shape;875;p29"/>
            <p:cNvPicPr preferRelativeResize="0"/>
            <p:nvPr/>
          </p:nvPicPr>
          <p:blipFill rotWithShape="1">
            <a:blip r:embed="rId6">
              <a:alphaModFix/>
            </a:blip>
            <a:srcRect b="63079" l="0" r="0" t="0"/>
            <a:stretch/>
          </p:blipFill>
          <p:spPr>
            <a:xfrm flipH="1">
              <a:off x="1793324" y="4253721"/>
              <a:ext cx="2768926" cy="91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6" name="Google Shape;876;p29"/>
          <p:cNvPicPr preferRelativeResize="0"/>
          <p:nvPr/>
        </p:nvPicPr>
        <p:blipFill rotWithShape="1">
          <a:blip r:embed="rId8">
            <a:alphaModFix/>
          </a:blip>
          <a:srcRect b="0" l="0" r="0" t="30079"/>
          <a:stretch/>
        </p:blipFill>
        <p:spPr>
          <a:xfrm>
            <a:off x="328675" y="4"/>
            <a:ext cx="222225" cy="18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0"/>
          <p:cNvGrpSpPr/>
          <p:nvPr/>
        </p:nvGrpSpPr>
        <p:grpSpPr>
          <a:xfrm>
            <a:off x="-625" y="0"/>
            <a:ext cx="9144625" cy="5160925"/>
            <a:chOff x="-625" y="0"/>
            <a:chExt cx="9144625" cy="5160925"/>
          </a:xfrm>
        </p:grpSpPr>
        <p:grpSp>
          <p:nvGrpSpPr>
            <p:cNvPr id="879" name="Google Shape;879;p30"/>
            <p:cNvGrpSpPr/>
            <p:nvPr/>
          </p:nvGrpSpPr>
          <p:grpSpPr>
            <a:xfrm>
              <a:off x="-625" y="0"/>
              <a:ext cx="713850" cy="5160925"/>
              <a:chOff x="-625" y="0"/>
              <a:chExt cx="713850" cy="5160925"/>
            </a:xfrm>
          </p:grpSpPr>
          <p:grpSp>
            <p:nvGrpSpPr>
              <p:cNvPr id="880" name="Google Shape;880;p30"/>
              <p:cNvGrpSpPr/>
              <p:nvPr/>
            </p:nvGrpSpPr>
            <p:grpSpPr>
              <a:xfrm>
                <a:off x="-625" y="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81" name="Google Shape;881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2" name="Google Shape;882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83" name="Google Shape;883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84" name="Google Shape;884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85" name="Google Shape;885;p30"/>
                <p:cNvCxnSpPr>
                  <a:endCxn id="883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7" name="Google Shape;887;p30"/>
              <p:cNvGrpSpPr/>
              <p:nvPr/>
            </p:nvGrpSpPr>
            <p:grpSpPr>
              <a:xfrm rot="10800000">
                <a:off x="161900" y="2620075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888" name="Google Shape;888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90" name="Google Shape;890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1" name="Google Shape;891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892" name="Google Shape;892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3" name="Google Shape;893;p30"/>
                <p:cNvCxnSpPr>
                  <a:endCxn id="891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4" name="Google Shape;894;p30"/>
            <p:cNvGrpSpPr/>
            <p:nvPr/>
          </p:nvGrpSpPr>
          <p:grpSpPr>
            <a:xfrm>
              <a:off x="8397750" y="0"/>
              <a:ext cx="746250" cy="5160925"/>
              <a:chOff x="8397750" y="0"/>
              <a:chExt cx="746250" cy="5160925"/>
            </a:xfrm>
          </p:grpSpPr>
          <p:grpSp>
            <p:nvGrpSpPr>
              <p:cNvPr id="895" name="Google Shape;895;p30"/>
              <p:cNvGrpSpPr/>
              <p:nvPr/>
            </p:nvGrpSpPr>
            <p:grpSpPr>
              <a:xfrm rot="10800000">
                <a:off x="8660900" y="2637600"/>
                <a:ext cx="483100" cy="2523325"/>
                <a:chOff x="-625" y="178000"/>
                <a:chExt cx="483100" cy="2523325"/>
              </a:xfrm>
            </p:grpSpPr>
            <p:cxnSp>
              <p:nvCxnSpPr>
                <p:cNvPr id="896" name="Google Shape;896;p30"/>
                <p:cNvCxnSpPr/>
                <p:nvPr/>
              </p:nvCxnSpPr>
              <p:spPr>
                <a:xfrm>
                  <a:off x="-625" y="179750"/>
                  <a:ext cx="255300" cy="255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7" name="Google Shape;897;p30"/>
                <p:cNvCxnSpPr/>
                <p:nvPr/>
              </p:nvCxnSpPr>
              <p:spPr>
                <a:xfrm>
                  <a:off x="202400" y="178000"/>
                  <a:ext cx="204000" cy="20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98" name="Google Shape;898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899" name="Google Shape;899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0" name="Google Shape;900;p30"/>
                <p:cNvCxnSpPr>
                  <a:endCxn id="898" idx="0"/>
                </p:cNvCxnSpPr>
                <p:nvPr/>
              </p:nvCxnSpPr>
              <p:spPr>
                <a:xfrm>
                  <a:off x="252500" y="431525"/>
                  <a:ext cx="0" cy="218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1" name="Google Shape;901;p30"/>
                <p:cNvCxnSpPr/>
                <p:nvPr/>
              </p:nvCxnSpPr>
              <p:spPr>
                <a:xfrm>
                  <a:off x="404325" y="376000"/>
                  <a:ext cx="0" cy="2018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02" name="Google Shape;902;p30"/>
              <p:cNvGrpSpPr/>
              <p:nvPr/>
            </p:nvGrpSpPr>
            <p:grpSpPr>
              <a:xfrm>
                <a:off x="8397750" y="0"/>
                <a:ext cx="551325" cy="2540850"/>
                <a:chOff x="-68850" y="160475"/>
                <a:chExt cx="551325" cy="2540850"/>
              </a:xfrm>
            </p:grpSpPr>
            <p:cxnSp>
              <p:nvCxnSpPr>
                <p:cNvPr id="903" name="Google Shape;903;p30"/>
                <p:cNvCxnSpPr/>
                <p:nvPr/>
              </p:nvCxnSpPr>
              <p:spPr>
                <a:xfrm>
                  <a:off x="-68850" y="167325"/>
                  <a:ext cx="323700" cy="32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4" name="Google Shape;904;p30"/>
                <p:cNvCxnSpPr/>
                <p:nvPr/>
              </p:nvCxnSpPr>
              <p:spPr>
                <a:xfrm>
                  <a:off x="123700" y="160475"/>
                  <a:ext cx="282600" cy="28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05" name="Google Shape;905;p30"/>
                <p:cNvSpPr/>
                <p:nvPr/>
              </p:nvSpPr>
              <p:spPr>
                <a:xfrm>
                  <a:off x="174350" y="26131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906" name="Google Shape;906;p30"/>
                <p:cNvSpPr/>
                <p:nvPr/>
              </p:nvSpPr>
              <p:spPr>
                <a:xfrm>
                  <a:off x="326175" y="238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07" name="Google Shape;907;p30"/>
                <p:cNvCxnSpPr/>
                <p:nvPr/>
              </p:nvCxnSpPr>
              <p:spPr>
                <a:xfrm>
                  <a:off x="252500" y="485544"/>
                  <a:ext cx="0" cy="212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8" name="Google Shape;908;p30"/>
                <p:cNvCxnSpPr>
                  <a:endCxn id="906" idx="0"/>
                </p:cNvCxnSpPr>
                <p:nvPr/>
              </p:nvCxnSpPr>
              <p:spPr>
                <a:xfrm>
                  <a:off x="404325" y="440525"/>
                  <a:ext cx="0" cy="194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2925" y="-5500"/>
            <a:ext cx="9150400" cy="5151400"/>
            <a:chOff x="-2925" y="-5500"/>
            <a:chExt cx="9150400" cy="5151400"/>
          </a:xfrm>
        </p:grpSpPr>
        <p:grpSp>
          <p:nvGrpSpPr>
            <p:cNvPr id="37" name="Google Shape;37;p4"/>
            <p:cNvGrpSpPr/>
            <p:nvPr/>
          </p:nvGrpSpPr>
          <p:grpSpPr>
            <a:xfrm>
              <a:off x="-2925" y="-5500"/>
              <a:ext cx="1936925" cy="981950"/>
              <a:chOff x="-2925" y="-5500"/>
              <a:chExt cx="1936925" cy="981950"/>
            </a:xfrm>
          </p:grpSpPr>
          <p:grpSp>
            <p:nvGrpSpPr>
              <p:cNvPr id="38" name="Google Shape;38;p4"/>
              <p:cNvGrpSpPr/>
              <p:nvPr/>
            </p:nvGrpSpPr>
            <p:grpSpPr>
              <a:xfrm>
                <a:off x="545775" y="-5500"/>
                <a:ext cx="1388225" cy="448625"/>
                <a:chOff x="545775" y="-5500"/>
                <a:chExt cx="1388225" cy="448625"/>
              </a:xfrm>
            </p:grpSpPr>
            <p:cxnSp>
              <p:nvCxnSpPr>
                <p:cNvPr id="39" name="Google Shape;39;p4"/>
                <p:cNvCxnSpPr/>
                <p:nvPr/>
              </p:nvCxnSpPr>
              <p:spPr>
                <a:xfrm>
                  <a:off x="545775" y="-4575"/>
                  <a:ext cx="406800" cy="406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4"/>
                <p:cNvCxnSpPr/>
                <p:nvPr/>
              </p:nvCxnSpPr>
              <p:spPr>
                <a:xfrm rot="10800000">
                  <a:off x="952300" y="399025"/>
                  <a:ext cx="593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>
                  <a:off x="745650" y="-5500"/>
                  <a:ext cx="308100" cy="30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4"/>
                <p:cNvCxnSpPr>
                  <a:stCxn id="43" idx="2"/>
                </p:cNvCxnSpPr>
                <p:nvPr/>
              </p:nvCxnSpPr>
              <p:spPr>
                <a:xfrm rot="10800000">
                  <a:off x="1053500" y="299500"/>
                  <a:ext cx="724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4" name="Google Shape;44;p4"/>
                <p:cNvSpPr/>
                <p:nvPr/>
              </p:nvSpPr>
              <p:spPr>
                <a:xfrm>
                  <a:off x="1545400" y="3549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3" name="Google Shape;43;p4"/>
                <p:cNvSpPr/>
                <p:nvPr/>
              </p:nvSpPr>
              <p:spPr>
                <a:xfrm>
                  <a:off x="1777700" y="2554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-2925" y="304750"/>
                <a:ext cx="657275" cy="671700"/>
                <a:chOff x="-2925" y="304750"/>
                <a:chExt cx="657275" cy="671700"/>
              </a:xfrm>
            </p:grpSpPr>
            <p:cxnSp>
              <p:nvCxnSpPr>
                <p:cNvPr id="46" name="Google Shape;46;p4"/>
                <p:cNvCxnSpPr/>
                <p:nvPr/>
              </p:nvCxnSpPr>
              <p:spPr>
                <a:xfrm>
                  <a:off x="-2925" y="304750"/>
                  <a:ext cx="580200" cy="58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4"/>
                <p:cNvCxnSpPr/>
                <p:nvPr/>
              </p:nvCxnSpPr>
              <p:spPr>
                <a:xfrm>
                  <a:off x="3600" y="570375"/>
                  <a:ext cx="318000" cy="31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" name="Google Shape;48;p4"/>
                <p:cNvSpPr/>
                <p:nvPr/>
              </p:nvSpPr>
              <p:spPr>
                <a:xfrm>
                  <a:off x="4980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49" name="Google Shape;49;p4"/>
                <p:cNvSpPr/>
                <p:nvPr/>
              </p:nvSpPr>
              <p:spPr>
                <a:xfrm>
                  <a:off x="250550" y="888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50" name="Google Shape;50;p4"/>
              <p:cNvGrpSpPr/>
              <p:nvPr/>
            </p:nvGrpSpPr>
            <p:grpSpPr>
              <a:xfrm>
                <a:off x="0" y="0"/>
                <a:ext cx="720000" cy="449550"/>
                <a:chOff x="0" y="0"/>
                <a:chExt cx="720000" cy="449550"/>
              </a:xfrm>
            </p:grpSpPr>
            <p:cxnSp>
              <p:nvCxnSpPr>
                <p:cNvPr id="51" name="Google Shape;51;p4"/>
                <p:cNvCxnSpPr/>
                <p:nvPr/>
              </p:nvCxnSpPr>
              <p:spPr>
                <a:xfrm>
                  <a:off x="0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" name="Google Shape;52;p4"/>
                <p:cNvSpPr/>
                <p:nvPr/>
              </p:nvSpPr>
              <p:spPr>
                <a:xfrm>
                  <a:off x="335675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53" name="Google Shape;53;p4"/>
                <p:cNvCxnSpPr/>
                <p:nvPr/>
              </p:nvCxnSpPr>
              <p:spPr>
                <a:xfrm>
                  <a:off x="228025" y="0"/>
                  <a:ext cx="402900" cy="402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4" name="Google Shape;54;p4"/>
                <p:cNvSpPr/>
                <p:nvPr/>
              </p:nvSpPr>
              <p:spPr>
                <a:xfrm>
                  <a:off x="563700" y="3613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55" name="Google Shape;55;p4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56" name="Google Shape;56;p4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" name="Google Shape;59;p4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60" name="Google Shape;60;p4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4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" name="Google Shape;62;p4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63" name="Google Shape;63;p4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64" name="Google Shape;64;p4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65" name="Google Shape;65;p4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" name="Google Shape;66;p4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7" name="Google Shape;67;p4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68" name="Google Shape;68;p4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69" name="Google Shape;69;p4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0" name="Google Shape;70;p4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1" name="Google Shape;71;p4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1"/>
          <p:cNvGrpSpPr/>
          <p:nvPr/>
        </p:nvGrpSpPr>
        <p:grpSpPr>
          <a:xfrm flipH="1" rot="10800000">
            <a:off x="0" y="-12"/>
            <a:ext cx="9147475" cy="1636113"/>
            <a:chOff x="0" y="3509788"/>
            <a:chExt cx="9147475" cy="1636113"/>
          </a:xfrm>
        </p:grpSpPr>
        <p:cxnSp>
          <p:nvCxnSpPr>
            <p:cNvPr id="911" name="Google Shape;911;p31"/>
            <p:cNvCxnSpPr/>
            <p:nvPr/>
          </p:nvCxnSpPr>
          <p:spPr>
            <a:xfrm rot="10800000">
              <a:off x="8886825" y="4765200"/>
              <a:ext cx="0" cy="380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31"/>
            <p:cNvCxnSpPr/>
            <p:nvPr/>
          </p:nvCxnSpPr>
          <p:spPr>
            <a:xfrm>
              <a:off x="8523525" y="4404275"/>
              <a:ext cx="363300" cy="363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3" name="Google Shape;913;p31"/>
            <p:cNvSpPr/>
            <p:nvPr/>
          </p:nvSpPr>
          <p:spPr>
            <a:xfrm>
              <a:off x="8424000" y="4341950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4" name="Google Shape;914;p31"/>
            <p:cNvCxnSpPr/>
            <p:nvPr/>
          </p:nvCxnSpPr>
          <p:spPr>
            <a:xfrm>
              <a:off x="8527900" y="4052588"/>
              <a:ext cx="311100" cy="291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31"/>
            <p:cNvCxnSpPr/>
            <p:nvPr/>
          </p:nvCxnSpPr>
          <p:spPr>
            <a:xfrm>
              <a:off x="8528875" y="4052588"/>
              <a:ext cx="618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6" name="Google Shape;916;p31"/>
            <p:cNvSpPr/>
            <p:nvPr/>
          </p:nvSpPr>
          <p:spPr>
            <a:xfrm>
              <a:off x="8791550" y="4322363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17" name="Google Shape;917;p31"/>
            <p:cNvCxnSpPr/>
            <p:nvPr/>
          </p:nvCxnSpPr>
          <p:spPr>
            <a:xfrm rot="10800000">
              <a:off x="8830425" y="3912850"/>
              <a:ext cx="3126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31"/>
            <p:cNvCxnSpPr/>
            <p:nvPr/>
          </p:nvCxnSpPr>
          <p:spPr>
            <a:xfrm rot="10800000">
              <a:off x="8615863" y="3698188"/>
              <a:ext cx="214800" cy="214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9" name="Google Shape;919;p31"/>
            <p:cNvSpPr/>
            <p:nvPr/>
          </p:nvSpPr>
          <p:spPr>
            <a:xfrm rot="10800000">
              <a:off x="8540713" y="3667288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0" name="Google Shape;920;p31"/>
            <p:cNvCxnSpPr/>
            <p:nvPr/>
          </p:nvCxnSpPr>
          <p:spPr>
            <a:xfrm rot="10800000">
              <a:off x="9015225" y="3755350"/>
              <a:ext cx="12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31"/>
            <p:cNvCxnSpPr/>
            <p:nvPr/>
          </p:nvCxnSpPr>
          <p:spPr>
            <a:xfrm rot="10800000">
              <a:off x="8804738" y="3540688"/>
              <a:ext cx="214800" cy="21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Google Shape;922;p31"/>
            <p:cNvSpPr/>
            <p:nvPr/>
          </p:nvSpPr>
          <p:spPr>
            <a:xfrm rot="10800000">
              <a:off x="8729588" y="3509788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3" name="Google Shape;923;p31"/>
            <p:cNvCxnSpPr/>
            <p:nvPr/>
          </p:nvCxnSpPr>
          <p:spPr>
            <a:xfrm flipH="1" rot="10800000">
              <a:off x="545775" y="4738175"/>
              <a:ext cx="406800" cy="406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31"/>
            <p:cNvCxnSpPr/>
            <p:nvPr/>
          </p:nvCxnSpPr>
          <p:spPr>
            <a:xfrm rot="10800000">
              <a:off x="952300" y="4741375"/>
              <a:ext cx="593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31"/>
            <p:cNvCxnSpPr/>
            <p:nvPr/>
          </p:nvCxnSpPr>
          <p:spPr>
            <a:xfrm flipH="1" rot="10800000">
              <a:off x="745650" y="4837800"/>
              <a:ext cx="308100" cy="3081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31"/>
            <p:cNvCxnSpPr>
              <a:stCxn id="927" idx="2"/>
            </p:cNvCxnSpPr>
            <p:nvPr/>
          </p:nvCxnSpPr>
          <p:spPr>
            <a:xfrm rot="10800000">
              <a:off x="1053500" y="4840900"/>
              <a:ext cx="724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8" name="Google Shape;928;p31"/>
            <p:cNvSpPr/>
            <p:nvPr/>
          </p:nvSpPr>
          <p:spPr>
            <a:xfrm flipH="1" rot="10800000">
              <a:off x="1545400" y="4697275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7" name="Google Shape;927;p31"/>
            <p:cNvSpPr/>
            <p:nvPr/>
          </p:nvSpPr>
          <p:spPr>
            <a:xfrm flipH="1" rot="10800000">
              <a:off x="1777700" y="4796800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29" name="Google Shape;929;p31"/>
            <p:cNvCxnSpPr/>
            <p:nvPr/>
          </p:nvCxnSpPr>
          <p:spPr>
            <a:xfrm flipH="1" rot="10800000">
              <a:off x="0" y="4737500"/>
              <a:ext cx="402900" cy="402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31"/>
            <p:cNvCxnSpPr/>
            <p:nvPr/>
          </p:nvCxnSpPr>
          <p:spPr>
            <a:xfrm flipH="1" rot="10800000">
              <a:off x="228025" y="4737500"/>
              <a:ext cx="402900" cy="402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31"/>
            <p:cNvSpPr/>
            <p:nvPr/>
          </p:nvSpPr>
          <p:spPr>
            <a:xfrm flipH="1" rot="10800000">
              <a:off x="563700" y="4690850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32" name="Google Shape;932;p31"/>
            <p:cNvCxnSpPr/>
            <p:nvPr/>
          </p:nvCxnSpPr>
          <p:spPr>
            <a:xfrm rot="10800000">
              <a:off x="397975" y="4360975"/>
              <a:ext cx="0" cy="380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3" name="Google Shape;933;p31"/>
            <p:cNvSpPr/>
            <p:nvPr/>
          </p:nvSpPr>
          <p:spPr>
            <a:xfrm flipH="1" rot="10800000">
              <a:off x="319825" y="4297500"/>
              <a:ext cx="156300" cy="88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934" name="Google Shape;934;p31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78338" y="1037550"/>
            <a:ext cx="222225" cy="12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3322588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720025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3322588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720000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5" type="subTitle"/>
          </p:nvPr>
        </p:nvSpPr>
        <p:spPr>
          <a:xfrm>
            <a:off x="5925175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5"/>
          <p:cNvSpPr txBox="1"/>
          <p:nvPr>
            <p:ph idx="6" type="subTitle"/>
          </p:nvPr>
        </p:nvSpPr>
        <p:spPr>
          <a:xfrm>
            <a:off x="59251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"/>
              <a:buNone/>
              <a:defRPr sz="2000"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0" y="3076225"/>
            <a:ext cx="9147250" cy="2074650"/>
            <a:chOff x="0" y="3076225"/>
            <a:chExt cx="9147250" cy="2074650"/>
          </a:xfrm>
        </p:grpSpPr>
        <p:grpSp>
          <p:nvGrpSpPr>
            <p:cNvPr id="83" name="Google Shape;83;p5"/>
            <p:cNvGrpSpPr/>
            <p:nvPr/>
          </p:nvGrpSpPr>
          <p:grpSpPr>
            <a:xfrm>
              <a:off x="6645250" y="3076225"/>
              <a:ext cx="2502000" cy="2074650"/>
              <a:chOff x="6645250" y="3076225"/>
              <a:chExt cx="2502000" cy="2074650"/>
            </a:xfrm>
          </p:grpSpPr>
          <p:grpSp>
            <p:nvGrpSpPr>
              <p:cNvPr id="84" name="Google Shape;84;p5"/>
              <p:cNvGrpSpPr/>
              <p:nvPr/>
            </p:nvGrpSpPr>
            <p:grpSpPr>
              <a:xfrm>
                <a:off x="8561013" y="3694250"/>
                <a:ext cx="328125" cy="1456625"/>
                <a:chOff x="8561013" y="3694250"/>
                <a:chExt cx="328125" cy="1456625"/>
              </a:xfrm>
            </p:grpSpPr>
            <p:cxnSp>
              <p:nvCxnSpPr>
                <p:cNvPr id="85" name="Google Shape;85;p5"/>
                <p:cNvCxnSpPr/>
                <p:nvPr/>
              </p:nvCxnSpPr>
              <p:spPr>
                <a:xfrm rot="10800000">
                  <a:off x="8887100" y="3983575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5"/>
                <p:cNvCxnSpPr/>
                <p:nvPr/>
              </p:nvCxnSpPr>
              <p:spPr>
                <a:xfrm>
                  <a:off x="8660538" y="3756575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7" name="Google Shape;87;p5"/>
                <p:cNvSpPr/>
                <p:nvPr/>
              </p:nvSpPr>
              <p:spPr>
                <a:xfrm>
                  <a:off x="8561013" y="36942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88" name="Google Shape;88;p5"/>
              <p:cNvGrpSpPr/>
              <p:nvPr/>
            </p:nvGrpSpPr>
            <p:grpSpPr>
              <a:xfrm>
                <a:off x="6645250" y="4807200"/>
                <a:ext cx="2502000" cy="88200"/>
                <a:chOff x="6645250" y="4807200"/>
                <a:chExt cx="2502000" cy="88200"/>
              </a:xfrm>
            </p:grpSpPr>
            <p:cxnSp>
              <p:nvCxnSpPr>
                <p:cNvPr id="89" name="Google Shape;89;p5"/>
                <p:cNvCxnSpPr/>
                <p:nvPr/>
              </p:nvCxnSpPr>
              <p:spPr>
                <a:xfrm>
                  <a:off x="6801550" y="4851300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0" name="Google Shape;90;p5"/>
                <p:cNvSpPr/>
                <p:nvPr/>
              </p:nvSpPr>
              <p:spPr>
                <a:xfrm flipH="1">
                  <a:off x="6645250" y="48072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91" name="Google Shape;91;p5"/>
              <p:cNvGrpSpPr/>
              <p:nvPr/>
            </p:nvGrpSpPr>
            <p:grpSpPr>
              <a:xfrm>
                <a:off x="8664500" y="3076225"/>
                <a:ext cx="479400" cy="711475"/>
                <a:chOff x="8664500" y="3076225"/>
                <a:chExt cx="479400" cy="711475"/>
              </a:xfrm>
            </p:grpSpPr>
            <p:cxnSp>
              <p:nvCxnSpPr>
                <p:cNvPr id="92" name="Google Shape;92;p5"/>
                <p:cNvCxnSpPr/>
                <p:nvPr/>
              </p:nvCxnSpPr>
              <p:spPr>
                <a:xfrm>
                  <a:off x="8668600" y="34832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5"/>
                <p:cNvCxnSpPr/>
                <p:nvPr/>
              </p:nvCxnSpPr>
              <p:spPr>
                <a:xfrm>
                  <a:off x="8664500" y="34810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4" name="Google Shape;94;p5"/>
                <p:cNvSpPr/>
                <p:nvPr/>
              </p:nvSpPr>
              <p:spPr>
                <a:xfrm>
                  <a:off x="8853975" y="36995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95" name="Google Shape;95;p5"/>
                <p:cNvCxnSpPr/>
                <p:nvPr/>
              </p:nvCxnSpPr>
              <p:spPr>
                <a:xfrm>
                  <a:off x="8668600" y="307837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5"/>
                <p:cNvCxnSpPr/>
                <p:nvPr/>
              </p:nvCxnSpPr>
              <p:spPr>
                <a:xfrm>
                  <a:off x="8664500" y="307622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7" name="Google Shape;97;p5"/>
                <p:cNvSpPr/>
                <p:nvPr/>
              </p:nvSpPr>
              <p:spPr>
                <a:xfrm>
                  <a:off x="8853975" y="32946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98" name="Google Shape;98;p5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99" name="Google Shape;99;p5"/>
              <p:cNvCxnSpPr/>
              <p:nvPr/>
            </p:nvCxnSpPr>
            <p:spPr>
              <a:xfrm flipH="1" rot="10800000">
                <a:off x="545775" y="4738175"/>
                <a:ext cx="406800" cy="40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 flipH="1" rot="10800000">
                <a:off x="745650" y="4837800"/>
                <a:ext cx="308100" cy="30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>
                <a:stCxn id="103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5"/>
              <p:cNvSpPr/>
              <p:nvPr/>
            </p:nvSpPr>
            <p:spPr>
              <a:xfrm flipH="1" rot="10800000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 flipH="1" rot="10800000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106" name="Google Shape;106;p5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5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" name="Google Shape;108;p5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09" name="Google Shape;109;p5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" name="Google Shape;110;p5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3" name="Google Shape;113;p6"/>
          <p:cNvGrpSpPr/>
          <p:nvPr/>
        </p:nvGrpSpPr>
        <p:grpSpPr>
          <a:xfrm>
            <a:off x="0" y="3509788"/>
            <a:ext cx="9147475" cy="1636113"/>
            <a:chOff x="0" y="3509788"/>
            <a:chExt cx="9147475" cy="1636113"/>
          </a:xfrm>
        </p:grpSpPr>
        <p:grpSp>
          <p:nvGrpSpPr>
            <p:cNvPr id="114" name="Google Shape;114;p6"/>
            <p:cNvGrpSpPr/>
            <p:nvPr/>
          </p:nvGrpSpPr>
          <p:grpSpPr>
            <a:xfrm>
              <a:off x="545775" y="4697275"/>
              <a:ext cx="1388225" cy="448625"/>
              <a:chOff x="545775" y="4697275"/>
              <a:chExt cx="1388225" cy="448625"/>
            </a:xfrm>
          </p:grpSpPr>
          <p:cxnSp>
            <p:nvCxnSpPr>
              <p:cNvPr id="115" name="Google Shape;115;p6"/>
              <p:cNvCxnSpPr/>
              <p:nvPr/>
            </p:nvCxnSpPr>
            <p:spPr>
              <a:xfrm flipH="1" rot="10800000">
                <a:off x="545775" y="4738175"/>
                <a:ext cx="406800" cy="40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6"/>
              <p:cNvCxnSpPr/>
              <p:nvPr/>
            </p:nvCxnSpPr>
            <p:spPr>
              <a:xfrm rot="10800000">
                <a:off x="952300" y="4741375"/>
                <a:ext cx="593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6"/>
              <p:cNvCxnSpPr/>
              <p:nvPr/>
            </p:nvCxnSpPr>
            <p:spPr>
              <a:xfrm flipH="1" rot="10800000">
                <a:off x="745650" y="4837800"/>
                <a:ext cx="308100" cy="30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6"/>
              <p:cNvCxnSpPr>
                <a:stCxn id="119" idx="2"/>
              </p:cNvCxnSpPr>
              <p:nvPr/>
            </p:nvCxnSpPr>
            <p:spPr>
              <a:xfrm rot="10800000">
                <a:off x="1053500" y="4840900"/>
                <a:ext cx="724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" name="Google Shape;120;p6"/>
              <p:cNvSpPr/>
              <p:nvPr/>
            </p:nvSpPr>
            <p:spPr>
              <a:xfrm flipH="1" rot="10800000">
                <a:off x="1545400" y="46972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 flipH="1" rot="10800000">
                <a:off x="1777700" y="47968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21" name="Google Shape;121;p6"/>
            <p:cNvGrpSpPr/>
            <p:nvPr/>
          </p:nvGrpSpPr>
          <p:grpSpPr>
            <a:xfrm>
              <a:off x="0" y="4297500"/>
              <a:ext cx="720000" cy="842900"/>
              <a:chOff x="0" y="4297500"/>
              <a:chExt cx="720000" cy="842900"/>
            </a:xfrm>
          </p:grpSpPr>
          <p:cxnSp>
            <p:nvCxnSpPr>
              <p:cNvPr id="122" name="Google Shape;122;p6"/>
              <p:cNvCxnSpPr/>
              <p:nvPr/>
            </p:nvCxnSpPr>
            <p:spPr>
              <a:xfrm flipH="1" rot="10800000">
                <a:off x="0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 flipH="1" rot="10800000">
                <a:off x="228025" y="47375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6"/>
              <p:cNvSpPr/>
              <p:nvPr/>
            </p:nvSpPr>
            <p:spPr>
              <a:xfrm flipH="1" rot="10800000">
                <a:off x="563700" y="469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25" name="Google Shape;125;p6"/>
              <p:cNvCxnSpPr/>
              <p:nvPr/>
            </p:nvCxnSpPr>
            <p:spPr>
              <a:xfrm rot="10800000">
                <a:off x="397975" y="4360975"/>
                <a:ext cx="0" cy="38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" name="Google Shape;126;p6"/>
              <p:cNvSpPr/>
              <p:nvPr/>
            </p:nvSpPr>
            <p:spPr>
              <a:xfrm flipH="1" rot="10800000">
                <a:off x="319825" y="429750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>
              <a:off x="8424000" y="3509788"/>
              <a:ext cx="723475" cy="1636113"/>
              <a:chOff x="8424000" y="3509788"/>
              <a:chExt cx="723475" cy="1636113"/>
            </a:xfrm>
          </p:grpSpPr>
          <p:grpSp>
            <p:nvGrpSpPr>
              <p:cNvPr id="128" name="Google Shape;128;p6"/>
              <p:cNvGrpSpPr/>
              <p:nvPr/>
            </p:nvGrpSpPr>
            <p:grpSpPr>
              <a:xfrm>
                <a:off x="8527900" y="3667288"/>
                <a:ext cx="619575" cy="743275"/>
                <a:chOff x="8527900" y="3667288"/>
                <a:chExt cx="619575" cy="743275"/>
              </a:xfrm>
            </p:grpSpPr>
            <p:cxnSp>
              <p:nvCxnSpPr>
                <p:cNvPr id="129" name="Google Shape;129;p6"/>
                <p:cNvCxnSpPr/>
                <p:nvPr/>
              </p:nvCxnSpPr>
              <p:spPr>
                <a:xfrm>
                  <a:off x="8527900" y="4052588"/>
                  <a:ext cx="311100" cy="29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6"/>
                <p:cNvCxnSpPr/>
                <p:nvPr/>
              </p:nvCxnSpPr>
              <p:spPr>
                <a:xfrm>
                  <a:off x="8528875" y="4052588"/>
                  <a:ext cx="618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1" name="Google Shape;131;p6"/>
                <p:cNvSpPr/>
                <p:nvPr/>
              </p:nvSpPr>
              <p:spPr>
                <a:xfrm>
                  <a:off x="8791550" y="4322363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132" name="Google Shape;132;p6"/>
                <p:cNvCxnSpPr/>
                <p:nvPr/>
              </p:nvCxnSpPr>
              <p:spPr>
                <a:xfrm rot="10800000">
                  <a:off x="8830425" y="3912850"/>
                  <a:ext cx="31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6"/>
                <p:cNvCxnSpPr/>
                <p:nvPr/>
              </p:nvCxnSpPr>
              <p:spPr>
                <a:xfrm rot="10800000">
                  <a:off x="8615863" y="3698188"/>
                  <a:ext cx="214800" cy="21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4" name="Google Shape;134;p6"/>
                <p:cNvSpPr/>
                <p:nvPr/>
              </p:nvSpPr>
              <p:spPr>
                <a:xfrm rot="10800000">
                  <a:off x="8540713" y="3667288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35" name="Google Shape;135;p6"/>
              <p:cNvGrpSpPr/>
              <p:nvPr/>
            </p:nvGrpSpPr>
            <p:grpSpPr>
              <a:xfrm>
                <a:off x="8424000" y="3509788"/>
                <a:ext cx="719025" cy="1636113"/>
                <a:chOff x="8424000" y="3509788"/>
                <a:chExt cx="719025" cy="1636113"/>
              </a:xfrm>
            </p:grpSpPr>
            <p:grpSp>
              <p:nvGrpSpPr>
                <p:cNvPr id="136" name="Google Shape;136;p6"/>
                <p:cNvGrpSpPr/>
                <p:nvPr/>
              </p:nvGrpSpPr>
              <p:grpSpPr>
                <a:xfrm>
                  <a:off x="8424000" y="4341950"/>
                  <a:ext cx="462825" cy="803950"/>
                  <a:chOff x="8424000" y="4341950"/>
                  <a:chExt cx="462825" cy="803950"/>
                </a:xfrm>
              </p:grpSpPr>
              <p:cxnSp>
                <p:nvCxnSpPr>
                  <p:cNvPr id="137" name="Google Shape;137;p6"/>
                  <p:cNvCxnSpPr/>
                  <p:nvPr/>
                </p:nvCxnSpPr>
                <p:spPr>
                  <a:xfrm rot="10800000">
                    <a:off x="8886825" y="4765200"/>
                    <a:ext cx="0" cy="380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" name="Google Shape;138;p6"/>
                  <p:cNvCxnSpPr/>
                  <p:nvPr/>
                </p:nvCxnSpPr>
                <p:spPr>
                  <a:xfrm>
                    <a:off x="8523525" y="4404275"/>
                    <a:ext cx="363300" cy="363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39" name="Google Shape;139;p6"/>
                  <p:cNvSpPr/>
                  <p:nvPr/>
                </p:nvSpPr>
                <p:spPr>
                  <a:xfrm>
                    <a:off x="8424000" y="4341950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140" name="Google Shape;140;p6"/>
                <p:cNvGrpSpPr/>
                <p:nvPr/>
              </p:nvGrpSpPr>
              <p:grpSpPr>
                <a:xfrm>
                  <a:off x="8729588" y="3509788"/>
                  <a:ext cx="413438" cy="245700"/>
                  <a:chOff x="8729588" y="3509788"/>
                  <a:chExt cx="413438" cy="245700"/>
                </a:xfrm>
              </p:grpSpPr>
              <p:cxnSp>
                <p:nvCxnSpPr>
                  <p:cNvPr id="141" name="Google Shape;141;p6"/>
                  <p:cNvCxnSpPr/>
                  <p:nvPr/>
                </p:nvCxnSpPr>
                <p:spPr>
                  <a:xfrm rot="10800000">
                    <a:off x="9015225" y="3755350"/>
                    <a:ext cx="1278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2" name="Google Shape;142;p6"/>
                  <p:cNvCxnSpPr/>
                  <p:nvPr/>
                </p:nvCxnSpPr>
                <p:spPr>
                  <a:xfrm rot="10800000">
                    <a:off x="8804738" y="3540688"/>
                    <a:ext cx="214800" cy="214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43" name="Google Shape;143;p6"/>
                  <p:cNvSpPr/>
                  <p:nvPr/>
                </p:nvSpPr>
                <p:spPr>
                  <a:xfrm rot="10800000">
                    <a:off x="8729588" y="3509788"/>
                    <a:ext cx="156300" cy="88200"/>
                  </a:xfrm>
                  <a:prstGeom prst="ellipse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7"/>
          <p:cNvSpPr txBox="1"/>
          <p:nvPr>
            <p:ph idx="1" type="subTitle"/>
          </p:nvPr>
        </p:nvSpPr>
        <p:spPr>
          <a:xfrm>
            <a:off x="4786075" y="1744100"/>
            <a:ext cx="3645000" cy="21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Inter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7" name="Google Shape;147;p7"/>
          <p:cNvSpPr/>
          <p:nvPr>
            <p:ph idx="2" type="pic"/>
          </p:nvPr>
        </p:nvSpPr>
        <p:spPr>
          <a:xfrm>
            <a:off x="796700" y="1194775"/>
            <a:ext cx="3579900" cy="3198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8" name="Google Shape;148;p7"/>
          <p:cNvGrpSpPr/>
          <p:nvPr/>
        </p:nvGrpSpPr>
        <p:grpSpPr>
          <a:xfrm>
            <a:off x="0" y="3071250"/>
            <a:ext cx="9147250" cy="2074650"/>
            <a:chOff x="0" y="3071250"/>
            <a:chExt cx="9147250" cy="2074650"/>
          </a:xfrm>
        </p:grpSpPr>
        <p:grpSp>
          <p:nvGrpSpPr>
            <p:cNvPr id="149" name="Google Shape;149;p7"/>
            <p:cNvGrpSpPr/>
            <p:nvPr/>
          </p:nvGrpSpPr>
          <p:grpSpPr>
            <a:xfrm>
              <a:off x="0" y="3509788"/>
              <a:ext cx="723475" cy="1636113"/>
              <a:chOff x="0" y="3509788"/>
              <a:chExt cx="723475" cy="1636113"/>
            </a:xfrm>
          </p:grpSpPr>
          <p:grpSp>
            <p:nvGrpSpPr>
              <p:cNvPr id="150" name="Google Shape;150;p7"/>
              <p:cNvGrpSpPr/>
              <p:nvPr/>
            </p:nvGrpSpPr>
            <p:grpSpPr>
              <a:xfrm>
                <a:off x="260650" y="4341950"/>
                <a:ext cx="462825" cy="803950"/>
                <a:chOff x="260650" y="4341950"/>
                <a:chExt cx="462825" cy="803950"/>
              </a:xfrm>
            </p:grpSpPr>
            <p:cxnSp>
              <p:nvCxnSpPr>
                <p:cNvPr id="151" name="Google Shape;151;p7"/>
                <p:cNvCxnSpPr/>
                <p:nvPr/>
              </p:nvCxnSpPr>
              <p:spPr>
                <a:xfrm rot="10800000">
                  <a:off x="260650" y="4765200"/>
                  <a:ext cx="0" cy="38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Google Shape;152;p7"/>
                <p:cNvCxnSpPr/>
                <p:nvPr/>
              </p:nvCxnSpPr>
              <p:spPr>
                <a:xfrm flipH="1">
                  <a:off x="260650" y="4404275"/>
                  <a:ext cx="363300" cy="363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3" name="Google Shape;153;p7"/>
                <p:cNvSpPr/>
                <p:nvPr/>
              </p:nvSpPr>
              <p:spPr>
                <a:xfrm flipH="1">
                  <a:off x="567175" y="434195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154" name="Google Shape;154;p7"/>
              <p:cNvCxnSpPr/>
              <p:nvPr/>
            </p:nvCxnSpPr>
            <p:spPr>
              <a:xfrm flipH="1">
                <a:off x="308475" y="4052588"/>
                <a:ext cx="31110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 rot="10800000">
                <a:off x="0" y="4052588"/>
                <a:ext cx="618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6" name="Google Shape;156;p7"/>
              <p:cNvSpPr/>
              <p:nvPr/>
            </p:nvSpPr>
            <p:spPr>
              <a:xfrm flipH="1">
                <a:off x="199625" y="43223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57" name="Google Shape;157;p7"/>
              <p:cNvCxnSpPr/>
              <p:nvPr/>
            </p:nvCxnSpPr>
            <p:spPr>
              <a:xfrm>
                <a:off x="4450" y="3912850"/>
                <a:ext cx="31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 flipH="1" rot="10800000">
                <a:off x="316813" y="36981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" name="Google Shape;159;p7"/>
              <p:cNvSpPr/>
              <p:nvPr/>
            </p:nvSpPr>
            <p:spPr>
              <a:xfrm flipH="1" rot="10800000">
                <a:off x="450463" y="36672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60" name="Google Shape;160;p7"/>
              <p:cNvCxnSpPr/>
              <p:nvPr/>
            </p:nvCxnSpPr>
            <p:spPr>
              <a:xfrm>
                <a:off x="4450" y="3755350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 flipH="1" rot="10800000">
                <a:off x="127938" y="3540688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2" name="Google Shape;162;p7"/>
              <p:cNvSpPr/>
              <p:nvPr/>
            </p:nvSpPr>
            <p:spPr>
              <a:xfrm flipH="1" rot="10800000">
                <a:off x="261588" y="350978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63" name="Google Shape;163;p7"/>
            <p:cNvGrpSpPr/>
            <p:nvPr/>
          </p:nvGrpSpPr>
          <p:grpSpPr>
            <a:xfrm>
              <a:off x="6645250" y="3071250"/>
              <a:ext cx="2502000" cy="2074650"/>
              <a:chOff x="6645250" y="3071250"/>
              <a:chExt cx="2502000" cy="2074650"/>
            </a:xfrm>
          </p:grpSpPr>
          <p:grpSp>
            <p:nvGrpSpPr>
              <p:cNvPr id="164" name="Google Shape;164;p7"/>
              <p:cNvGrpSpPr/>
              <p:nvPr/>
            </p:nvGrpSpPr>
            <p:grpSpPr>
              <a:xfrm>
                <a:off x="8561013" y="3689275"/>
                <a:ext cx="328125" cy="1456625"/>
                <a:chOff x="8561013" y="3689275"/>
                <a:chExt cx="328125" cy="1456625"/>
              </a:xfrm>
            </p:grpSpPr>
            <p:cxnSp>
              <p:nvCxnSpPr>
                <p:cNvPr id="165" name="Google Shape;165;p7"/>
                <p:cNvCxnSpPr/>
                <p:nvPr/>
              </p:nvCxnSpPr>
              <p:spPr>
                <a:xfrm rot="10800000">
                  <a:off x="8887100" y="3978600"/>
                  <a:ext cx="0" cy="1167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6" name="Google Shape;166;p7"/>
                <p:cNvCxnSpPr/>
                <p:nvPr/>
              </p:nvCxnSpPr>
              <p:spPr>
                <a:xfrm>
                  <a:off x="8660538" y="3751600"/>
                  <a:ext cx="228600" cy="228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7" name="Google Shape;167;p7"/>
                <p:cNvSpPr/>
                <p:nvPr/>
              </p:nvSpPr>
              <p:spPr>
                <a:xfrm>
                  <a:off x="8561013" y="368927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68" name="Google Shape;168;p7"/>
              <p:cNvGrpSpPr/>
              <p:nvPr/>
            </p:nvGrpSpPr>
            <p:grpSpPr>
              <a:xfrm>
                <a:off x="6645250" y="4802225"/>
                <a:ext cx="2502000" cy="88200"/>
                <a:chOff x="6645250" y="4802225"/>
                <a:chExt cx="2502000" cy="88200"/>
              </a:xfrm>
            </p:grpSpPr>
            <p:cxnSp>
              <p:nvCxnSpPr>
                <p:cNvPr id="169" name="Google Shape;169;p7"/>
                <p:cNvCxnSpPr/>
                <p:nvPr/>
              </p:nvCxnSpPr>
              <p:spPr>
                <a:xfrm>
                  <a:off x="6801550" y="4846325"/>
                  <a:ext cx="2345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0" name="Google Shape;170;p7"/>
                <p:cNvSpPr/>
                <p:nvPr/>
              </p:nvSpPr>
              <p:spPr>
                <a:xfrm flipH="1">
                  <a:off x="6645250" y="48022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71" name="Google Shape;171;p7"/>
              <p:cNvGrpSpPr/>
              <p:nvPr/>
            </p:nvGrpSpPr>
            <p:grpSpPr>
              <a:xfrm>
                <a:off x="8664500" y="3071250"/>
                <a:ext cx="479400" cy="711475"/>
                <a:chOff x="8664500" y="3071250"/>
                <a:chExt cx="479400" cy="711475"/>
              </a:xfrm>
            </p:grpSpPr>
            <p:cxnSp>
              <p:nvCxnSpPr>
                <p:cNvPr id="172" name="Google Shape;172;p7"/>
                <p:cNvCxnSpPr/>
                <p:nvPr/>
              </p:nvCxnSpPr>
              <p:spPr>
                <a:xfrm>
                  <a:off x="8668600" y="3478225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Google Shape;173;p7"/>
                <p:cNvCxnSpPr/>
                <p:nvPr/>
              </p:nvCxnSpPr>
              <p:spPr>
                <a:xfrm>
                  <a:off x="8664500" y="3476075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4" name="Google Shape;174;p7"/>
                <p:cNvSpPr/>
                <p:nvPr/>
              </p:nvSpPr>
              <p:spPr>
                <a:xfrm>
                  <a:off x="8853975" y="3694525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cxnSp>
              <p:nvCxnSpPr>
                <p:cNvPr id="175" name="Google Shape;175;p7"/>
                <p:cNvCxnSpPr/>
                <p:nvPr/>
              </p:nvCxnSpPr>
              <p:spPr>
                <a:xfrm>
                  <a:off x="8668600" y="3073400"/>
                  <a:ext cx="262800" cy="26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7"/>
                <p:cNvCxnSpPr/>
                <p:nvPr/>
              </p:nvCxnSpPr>
              <p:spPr>
                <a:xfrm>
                  <a:off x="8664500" y="3071250"/>
                  <a:ext cx="4794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7" name="Google Shape;177;p7"/>
                <p:cNvSpPr/>
                <p:nvPr/>
              </p:nvSpPr>
              <p:spPr>
                <a:xfrm>
                  <a:off x="8853975" y="3289700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713225" y="526950"/>
            <a:ext cx="7717500" cy="4089600"/>
          </a:xfrm>
          <a:prstGeom prst="snip2DiagRect">
            <a:avLst>
              <a:gd fmla="val 0" name="adj1"/>
              <a:gd fmla="val 13513" name="adj2"/>
            </a:avLst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 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2">
            <a:alphaModFix/>
          </a:blip>
          <a:srcRect b="0" l="0" r="0" t="30079"/>
          <a:stretch/>
        </p:blipFill>
        <p:spPr>
          <a:xfrm>
            <a:off x="265900" y="4"/>
            <a:ext cx="222225" cy="1893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0" y="399333"/>
            <a:ext cx="9152300" cy="4731242"/>
            <a:chOff x="0" y="399333"/>
            <a:chExt cx="9152300" cy="4731242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8080901" y="399333"/>
              <a:ext cx="1071399" cy="4731242"/>
              <a:chOff x="8080901" y="399333"/>
              <a:chExt cx="1071399" cy="4731242"/>
            </a:xfrm>
          </p:grpSpPr>
          <p:grpSp>
            <p:nvGrpSpPr>
              <p:cNvPr id="184" name="Google Shape;184;p8"/>
              <p:cNvGrpSpPr/>
              <p:nvPr/>
            </p:nvGrpSpPr>
            <p:grpSpPr>
              <a:xfrm>
                <a:off x="8080901" y="399333"/>
                <a:ext cx="1071399" cy="544267"/>
                <a:chOff x="8496199" y="1044981"/>
                <a:chExt cx="595950" cy="302740"/>
              </a:xfrm>
            </p:grpSpPr>
            <p:cxnSp>
              <p:nvCxnSpPr>
                <p:cNvPr id="185" name="Google Shape;185;p8"/>
                <p:cNvCxnSpPr/>
                <p:nvPr/>
              </p:nvCxnSpPr>
              <p:spPr>
                <a:xfrm rot="10800000">
                  <a:off x="8830549" y="1347721"/>
                  <a:ext cx="261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8"/>
                <p:cNvCxnSpPr/>
                <p:nvPr/>
              </p:nvCxnSpPr>
              <p:spPr>
                <a:xfrm rot="10800000">
                  <a:off x="8599363" y="1116413"/>
                  <a:ext cx="231300" cy="231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87" name="Google Shape;187;p8"/>
                <p:cNvSpPr/>
                <p:nvPr/>
              </p:nvSpPr>
              <p:spPr>
                <a:xfrm rot="10800000">
                  <a:off x="8496199" y="1044981"/>
                  <a:ext cx="156300" cy="88200"/>
                </a:xfrm>
                <a:prstGeom prst="ellipse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cxnSp>
            <p:nvCxnSpPr>
              <p:cNvPr id="188" name="Google Shape;188;p8"/>
              <p:cNvCxnSpPr/>
              <p:nvPr/>
            </p:nvCxnSpPr>
            <p:spPr>
              <a:xfrm rot="10800000">
                <a:off x="8397800" y="2356000"/>
                <a:ext cx="754500" cy="7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8907750" y="3902975"/>
                <a:ext cx="0" cy="122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 rot="10800000">
                <a:off x="8412750" y="3411850"/>
                <a:ext cx="495000" cy="49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8"/>
            <p:cNvGrpSpPr/>
            <p:nvPr/>
          </p:nvGrpSpPr>
          <p:grpSpPr>
            <a:xfrm>
              <a:off x="0" y="4069163"/>
              <a:ext cx="622038" cy="900775"/>
              <a:chOff x="0" y="4069163"/>
              <a:chExt cx="622038" cy="900775"/>
            </a:xfrm>
          </p:grpSpPr>
          <p:cxnSp>
            <p:nvCxnSpPr>
              <p:cNvPr id="192" name="Google Shape;192;p8"/>
              <p:cNvCxnSpPr/>
              <p:nvPr/>
            </p:nvCxnSpPr>
            <p:spPr>
              <a:xfrm flipH="1">
                <a:off x="308475" y="4611963"/>
                <a:ext cx="311100" cy="29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 rot="10800000">
                <a:off x="0" y="4611963"/>
                <a:ext cx="618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4" name="Google Shape;194;p8"/>
              <p:cNvSpPr/>
              <p:nvPr/>
            </p:nvSpPr>
            <p:spPr>
              <a:xfrm flipH="1">
                <a:off x="199625" y="4881738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95" name="Google Shape;195;p8"/>
              <p:cNvCxnSpPr/>
              <p:nvPr/>
            </p:nvCxnSpPr>
            <p:spPr>
              <a:xfrm>
                <a:off x="4450" y="4472225"/>
                <a:ext cx="31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8"/>
              <p:cNvCxnSpPr/>
              <p:nvPr/>
            </p:nvCxnSpPr>
            <p:spPr>
              <a:xfrm flipH="1" rot="10800000">
                <a:off x="316813" y="4257563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7" name="Google Shape;197;p8"/>
              <p:cNvSpPr/>
              <p:nvPr/>
            </p:nvSpPr>
            <p:spPr>
              <a:xfrm flipH="1" rot="10800000">
                <a:off x="465738" y="42266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198" name="Google Shape;198;p8"/>
              <p:cNvCxnSpPr/>
              <p:nvPr/>
            </p:nvCxnSpPr>
            <p:spPr>
              <a:xfrm>
                <a:off x="4450" y="4314725"/>
                <a:ext cx="127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8"/>
              <p:cNvCxnSpPr/>
              <p:nvPr/>
            </p:nvCxnSpPr>
            <p:spPr>
              <a:xfrm flipH="1" rot="10800000">
                <a:off x="127938" y="4100063"/>
                <a:ext cx="2148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" name="Google Shape;200;p8"/>
              <p:cNvSpPr/>
              <p:nvPr/>
            </p:nvSpPr>
            <p:spPr>
              <a:xfrm flipH="1" rot="10800000">
                <a:off x="261588" y="4069163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1100" y="0"/>
            <a:ext cx="9202188" cy="5169750"/>
            <a:chOff x="1100" y="0"/>
            <a:chExt cx="9202188" cy="5169750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8540725" y="3247675"/>
              <a:ext cx="318900" cy="1897575"/>
              <a:chOff x="8540725" y="3247675"/>
              <a:chExt cx="318900" cy="1897575"/>
            </a:xfrm>
          </p:grpSpPr>
          <p:cxnSp>
            <p:nvCxnSpPr>
              <p:cNvPr id="204" name="Google Shape;204;p9"/>
              <p:cNvCxnSpPr/>
              <p:nvPr/>
            </p:nvCxnSpPr>
            <p:spPr>
              <a:xfrm rot="10800000">
                <a:off x="8859550" y="3563350"/>
                <a:ext cx="0" cy="158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9"/>
              <p:cNvCxnSpPr/>
              <p:nvPr/>
            </p:nvCxnSpPr>
            <p:spPr>
              <a:xfrm>
                <a:off x="8540725" y="3247675"/>
                <a:ext cx="318900" cy="31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" name="Google Shape;206;p9"/>
            <p:cNvGrpSpPr/>
            <p:nvPr/>
          </p:nvGrpSpPr>
          <p:grpSpPr>
            <a:xfrm>
              <a:off x="1100" y="3694550"/>
              <a:ext cx="1178700" cy="909450"/>
              <a:chOff x="1100" y="3694550"/>
              <a:chExt cx="1178700" cy="909450"/>
            </a:xfrm>
          </p:grpSpPr>
          <p:cxnSp>
            <p:nvCxnSpPr>
              <p:cNvPr id="207" name="Google Shape;207;p9"/>
              <p:cNvCxnSpPr/>
              <p:nvPr/>
            </p:nvCxnSpPr>
            <p:spPr>
              <a:xfrm>
                <a:off x="308300" y="3766400"/>
                <a:ext cx="871500" cy="8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9"/>
              <p:cNvCxnSpPr/>
              <p:nvPr/>
            </p:nvCxnSpPr>
            <p:spPr>
              <a:xfrm rot="10800000">
                <a:off x="1100" y="4604000"/>
                <a:ext cx="1178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9" name="Google Shape;209;p9"/>
              <p:cNvSpPr/>
              <p:nvPr/>
            </p:nvSpPr>
            <p:spPr>
              <a:xfrm>
                <a:off x="208050" y="36945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>
              <a:off x="1700725" y="0"/>
              <a:ext cx="951525" cy="876750"/>
              <a:chOff x="1700725" y="0"/>
              <a:chExt cx="951525" cy="876750"/>
            </a:xfrm>
          </p:grpSpPr>
          <p:cxnSp>
            <p:nvCxnSpPr>
              <p:cNvPr id="211" name="Google Shape;211;p9"/>
              <p:cNvCxnSpPr/>
              <p:nvPr/>
            </p:nvCxnSpPr>
            <p:spPr>
              <a:xfrm flipH="1">
                <a:off x="1780750" y="0"/>
                <a:ext cx="871500" cy="83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2" name="Google Shape;212;p9"/>
              <p:cNvSpPr/>
              <p:nvPr/>
            </p:nvSpPr>
            <p:spPr>
              <a:xfrm flipH="1">
                <a:off x="1700725" y="7885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3" name="Google Shape;213;p9"/>
            <p:cNvGrpSpPr/>
            <p:nvPr/>
          </p:nvGrpSpPr>
          <p:grpSpPr>
            <a:xfrm>
              <a:off x="2867888" y="0"/>
              <a:ext cx="3824913" cy="989050"/>
              <a:chOff x="2867888" y="0"/>
              <a:chExt cx="3824913" cy="989050"/>
            </a:xfrm>
          </p:grpSpPr>
          <p:cxnSp>
            <p:nvCxnSpPr>
              <p:cNvPr id="214" name="Google Shape;214;p9"/>
              <p:cNvCxnSpPr/>
              <p:nvPr/>
            </p:nvCxnSpPr>
            <p:spPr>
              <a:xfrm flipH="1">
                <a:off x="2867900" y="0"/>
                <a:ext cx="571200" cy="56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9"/>
              <p:cNvCxnSpPr/>
              <p:nvPr/>
            </p:nvCxnSpPr>
            <p:spPr>
              <a:xfrm>
                <a:off x="2867888" y="561300"/>
                <a:ext cx="335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9"/>
              <p:cNvCxnSpPr/>
              <p:nvPr/>
            </p:nvCxnSpPr>
            <p:spPr>
              <a:xfrm>
                <a:off x="6226700" y="56130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7" name="Google Shape;217;p9"/>
              <p:cNvSpPr/>
              <p:nvPr/>
            </p:nvSpPr>
            <p:spPr>
              <a:xfrm>
                <a:off x="6536500" y="900850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18" name="Google Shape;218;p9"/>
            <p:cNvGrpSpPr/>
            <p:nvPr/>
          </p:nvGrpSpPr>
          <p:grpSpPr>
            <a:xfrm>
              <a:off x="1385988" y="4166325"/>
              <a:ext cx="4110613" cy="1003425"/>
              <a:chOff x="1385988" y="4166325"/>
              <a:chExt cx="4110613" cy="1003425"/>
            </a:xfrm>
          </p:grpSpPr>
          <p:cxnSp>
            <p:nvCxnSpPr>
              <p:cNvPr id="219" name="Google Shape;219;p9"/>
              <p:cNvCxnSpPr/>
              <p:nvPr/>
            </p:nvCxnSpPr>
            <p:spPr>
              <a:xfrm>
                <a:off x="1386000" y="4608450"/>
                <a:ext cx="571200" cy="56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9"/>
              <p:cNvCxnSpPr/>
              <p:nvPr/>
            </p:nvCxnSpPr>
            <p:spPr>
              <a:xfrm>
                <a:off x="1385988" y="4608450"/>
                <a:ext cx="3628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 flipH="1" rot="10800000">
                <a:off x="5014500" y="4205550"/>
                <a:ext cx="402900" cy="40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>
                <a:off x="5340300" y="416632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6380200" y="4608450"/>
              <a:ext cx="2823088" cy="235625"/>
              <a:chOff x="6380200" y="4608450"/>
              <a:chExt cx="2823088" cy="2356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6629588" y="4608450"/>
                <a:ext cx="2573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 flipH="1" rot="10800000">
                <a:off x="6449300" y="4608450"/>
                <a:ext cx="180300" cy="18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" name="Google Shape;226;p9"/>
              <p:cNvSpPr/>
              <p:nvPr/>
            </p:nvSpPr>
            <p:spPr>
              <a:xfrm>
                <a:off x="6380200" y="4755875"/>
                <a:ext cx="156300" cy="88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227" name="Google Shape;227;p9"/>
          <p:cNvPicPr preferRelativeResize="0"/>
          <p:nvPr/>
        </p:nvPicPr>
        <p:blipFill rotWithShape="1">
          <a:blip r:embed="rId2">
            <a:alphaModFix/>
          </a:blip>
          <a:srcRect b="0" l="0" r="0" t="55253"/>
          <a:stretch/>
        </p:blipFill>
        <p:spPr>
          <a:xfrm>
            <a:off x="247950" y="0"/>
            <a:ext cx="222225" cy="12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/>
          <p:nvPr>
            <p:ph type="title"/>
          </p:nvPr>
        </p:nvSpPr>
        <p:spPr>
          <a:xfrm>
            <a:off x="1560450" y="1627950"/>
            <a:ext cx="6023100" cy="13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idx="1" type="subTitle"/>
          </p:nvPr>
        </p:nvSpPr>
        <p:spPr>
          <a:xfrm>
            <a:off x="1560450" y="3012400"/>
            <a:ext cx="6023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10"/>
          <p:cNvSpPr txBox="1"/>
          <p:nvPr>
            <p:ph type="title"/>
          </p:nvPr>
        </p:nvSpPr>
        <p:spPr>
          <a:xfrm>
            <a:off x="1216225" y="4014450"/>
            <a:ext cx="6711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Kanit SemiBol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anit"/>
              <a:buNone/>
              <a:defRPr sz="30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Kanit"/>
              <a:buNone/>
              <a:defRPr sz="35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2"/>
          <p:cNvSpPr txBox="1"/>
          <p:nvPr>
            <p:ph type="ctrTitle"/>
          </p:nvPr>
        </p:nvSpPr>
        <p:spPr>
          <a:xfrm>
            <a:off x="1466700" y="951050"/>
            <a:ext cx="6210600" cy="22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técnica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SANITAS</a:t>
            </a:r>
            <a:endParaRPr/>
          </a:p>
        </p:txBody>
      </p:sp>
      <p:sp>
        <p:nvSpPr>
          <p:cNvPr id="940" name="Google Shape;940;p32"/>
          <p:cNvSpPr txBox="1"/>
          <p:nvPr>
            <p:ph idx="1" type="subTitle"/>
          </p:nvPr>
        </p:nvSpPr>
        <p:spPr>
          <a:xfrm>
            <a:off x="3119825" y="3541000"/>
            <a:ext cx="3140700" cy="13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Flavio Galán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Xavier López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Nahomy Castro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Bianca Calderón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Daniel Dubón</a:t>
            </a:r>
            <a:endParaRPr sz="1400"/>
          </a:p>
        </p:txBody>
      </p:sp>
      <p:pic>
        <p:nvPicPr>
          <p:cNvPr id="941" name="Google Shape;9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450" y="493000"/>
            <a:ext cx="942650" cy="1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7" y="1535700"/>
            <a:ext cx="661452" cy="9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6050" y="2569500"/>
            <a:ext cx="2419275" cy="2494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Google Shape;944;p32"/>
          <p:cNvCxnSpPr/>
          <p:nvPr/>
        </p:nvCxnSpPr>
        <p:spPr>
          <a:xfrm>
            <a:off x="1844700" y="3358263"/>
            <a:ext cx="5454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1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13" name="Google Shape;1013;p41"/>
          <p:cNvSpPr txBox="1"/>
          <p:nvPr>
            <p:ph idx="7" type="subTitle"/>
          </p:nvPr>
        </p:nvSpPr>
        <p:spPr>
          <a:xfrm>
            <a:off x="402325" y="1361100"/>
            <a:ext cx="2281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Frontend: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React</a:t>
            </a:r>
            <a:endParaRPr sz="2300"/>
          </a:p>
        </p:txBody>
      </p:sp>
      <p:pic>
        <p:nvPicPr>
          <p:cNvPr id="1014" name="Google Shape;10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62" y="2121700"/>
            <a:ext cx="1908525" cy="18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1"/>
          <p:cNvSpPr txBox="1"/>
          <p:nvPr/>
        </p:nvSpPr>
        <p:spPr>
          <a:xfrm>
            <a:off x="2975500" y="2444475"/>
            <a:ext cx="551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Dado que el proyecto busca ofrecer una herramienta eficiente y fácil de usar para el seguimiento de la salud de los estudiantes, React es ideal para desarrollar una aplicación web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moderna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con una UI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atractiva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 una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experiencia de usuario fluida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6" name="Google Shape;1016;p41"/>
          <p:cNvSpPr txBox="1"/>
          <p:nvPr/>
        </p:nvSpPr>
        <p:spPr>
          <a:xfrm>
            <a:off x="3595000" y="1893700"/>
            <a:ext cx="427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¿Por qué utilizarlo?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2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22" name="Google Shape;1022;p42"/>
          <p:cNvSpPr txBox="1"/>
          <p:nvPr>
            <p:ph idx="7" type="subTitle"/>
          </p:nvPr>
        </p:nvSpPr>
        <p:spPr>
          <a:xfrm>
            <a:off x="255150" y="1487275"/>
            <a:ext cx="2497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RUST</a:t>
            </a:r>
            <a:endParaRPr sz="2300"/>
          </a:p>
        </p:txBody>
      </p:sp>
      <p:sp>
        <p:nvSpPr>
          <p:cNvPr id="1023" name="Google Shape;1023;p42"/>
          <p:cNvSpPr txBox="1"/>
          <p:nvPr>
            <p:ph idx="3" type="subTitle"/>
          </p:nvPr>
        </p:nvSpPr>
        <p:spPr>
          <a:xfrm>
            <a:off x="2957800" y="1245375"/>
            <a:ext cx="5511600" cy="3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Rendimiento y Seguridad: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Ofrece un rendimiento comparable al de C++, pero con garantías de seguridad de memoria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Reduce los errores comunes como desbordamientos de búfer y condiciones de carrera. 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Concurrencia Moderna: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Facilita el manejo de operaciones concurrentes sin comprometer la seguridad, lo cual es importante para un sistema que pueda experimentar una alta demanda de acceso concurrente a las fichas médicas.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Ecosistema en Crecimiento: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Dado a que su ecosistema está en crecimiento, ofrece bibliotecas y herramientas útiles para el desarrollo de aplicaciones robustas y seguras.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4" name="Google Shape;10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50" y="2206612"/>
            <a:ext cx="2202900" cy="135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3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30" name="Google Shape;1030;p43"/>
          <p:cNvSpPr txBox="1"/>
          <p:nvPr>
            <p:ph idx="7" type="subTitle"/>
          </p:nvPr>
        </p:nvSpPr>
        <p:spPr>
          <a:xfrm>
            <a:off x="276150" y="1487325"/>
            <a:ext cx="2497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RUST</a:t>
            </a:r>
            <a:endParaRPr sz="2300"/>
          </a:p>
        </p:txBody>
      </p:sp>
      <p:sp>
        <p:nvSpPr>
          <p:cNvPr id="1031" name="Google Shape;1031;p43"/>
          <p:cNvSpPr txBox="1"/>
          <p:nvPr/>
        </p:nvSpPr>
        <p:spPr>
          <a:xfrm>
            <a:off x="2942000" y="1907275"/>
            <a:ext cx="5653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¿Por qué utilizar Rust?</a:t>
            </a:r>
            <a:endParaRPr b="1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Rust ofrece un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rendimiento excepcional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y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garantías de seguridad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que minimizan los riesgos de vulnerabilidades críticas, lo cual es esencial para la </a:t>
            </a:r>
            <a:r>
              <a:rPr b="1" lang="en" sz="1200">
                <a:solidFill>
                  <a:srgbClr val="00C3B1"/>
                </a:solidFill>
                <a:latin typeface="Inter"/>
                <a:ea typeface="Inter"/>
                <a:cs typeface="Inter"/>
                <a:sym typeface="Inter"/>
              </a:rPr>
              <a:t>integridad y privacidad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 los datos médicos.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32" name="Google Shape;10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0" y="2216537"/>
            <a:ext cx="2202900" cy="135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4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38" name="Google Shape;1038;p44"/>
          <p:cNvSpPr txBox="1"/>
          <p:nvPr>
            <p:ph idx="7" type="subTitle"/>
          </p:nvPr>
        </p:nvSpPr>
        <p:spPr>
          <a:xfrm>
            <a:off x="192025" y="1455775"/>
            <a:ext cx="2497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Base de datos: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PostgreSQL</a:t>
            </a:r>
            <a:endParaRPr sz="2300"/>
          </a:p>
        </p:txBody>
      </p:sp>
      <p:sp>
        <p:nvSpPr>
          <p:cNvPr id="1039" name="Google Shape;1039;p44"/>
          <p:cNvSpPr txBox="1"/>
          <p:nvPr>
            <p:ph idx="3" type="subTitle"/>
          </p:nvPr>
        </p:nvSpPr>
        <p:spPr>
          <a:xfrm>
            <a:off x="3073500" y="1276925"/>
            <a:ext cx="53505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Fiabilidad y Robustez: </a:t>
            </a:r>
            <a:r>
              <a:rPr lang="en"/>
              <a:t>	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Sistema de gestión de bases de datos relacional (RDBMS) altamente fiable y robusto, con décadas de desarrollo activo que garantizan su estabilidad.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Características Avanzadas: </a:t>
            </a:r>
            <a:endParaRPr b="1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Ofrece características avanzadas como el soporte para transacciones ACID (Atomicidad, Consistencia, Aislamiento, Durabilidad), almacenamiento JSON nativo, y extensibilidad.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Seguridad:</a:t>
            </a:r>
            <a:r>
              <a:rPr lang="en"/>
              <a:t> 	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Proporciona un sólido modelo de seguridad, que es crucial para manejar datos sensibles como las fichas médicas. Esto incluye autenticación, autorización, y encriptación SSL para proteger datos en tránsito.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0" name="Google Shape;10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5" y="2303874"/>
            <a:ext cx="1446301" cy="14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46" name="Google Shape;1046;p45"/>
          <p:cNvSpPr txBox="1"/>
          <p:nvPr>
            <p:ph idx="7" type="subTitle"/>
          </p:nvPr>
        </p:nvSpPr>
        <p:spPr>
          <a:xfrm>
            <a:off x="192025" y="1455775"/>
            <a:ext cx="24975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Base de datos: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PostgreSQL</a:t>
            </a:r>
            <a:endParaRPr sz="2300"/>
          </a:p>
        </p:txBody>
      </p:sp>
      <p:sp>
        <p:nvSpPr>
          <p:cNvPr id="1047" name="Google Shape;1047;p45"/>
          <p:cNvSpPr txBox="1"/>
          <p:nvPr/>
        </p:nvSpPr>
        <p:spPr>
          <a:xfrm>
            <a:off x="3147100" y="1960575"/>
            <a:ext cx="515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¿Por qué utilizar </a:t>
            </a:r>
            <a:r>
              <a:rPr b="1" lang="en" sz="20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PostgreSQL</a:t>
            </a: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La gestión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eficiente y segura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de las fichas médicas requiere una base de datos que pueda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manejar 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complejidades, garantizar la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integridad 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de los datos y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proteger 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la privacidad de la información de los estudiantes. 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PostgreSQL, con sus avanzadas características de seguridad y gestión de datos, es ideal para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almacenar y gestionar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los datos críticos de tu sistema.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48" name="Google Shape;10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25" y="2303874"/>
            <a:ext cx="1446301" cy="14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6"/>
          <p:cNvSpPr txBox="1"/>
          <p:nvPr>
            <p:ph type="title"/>
          </p:nvPr>
        </p:nvSpPr>
        <p:spPr>
          <a:xfrm>
            <a:off x="720000" y="203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54" name="Google Shape;1054;p46"/>
          <p:cNvSpPr txBox="1"/>
          <p:nvPr>
            <p:ph idx="3" type="subTitle"/>
          </p:nvPr>
        </p:nvSpPr>
        <p:spPr>
          <a:xfrm>
            <a:off x="2778950" y="929825"/>
            <a:ext cx="5732700" cy="4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Reproducibilidad y Consistencia: </a:t>
            </a:r>
            <a:endParaRPr b="1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Nix asegura que los entornos de desarrollo, pruebas y producción sean exactamente iguales en todos los aspectos. 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Gestión Declarativa: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Permite definir entornos de desarrollo y paquetes de software de manera declarativa.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Se puede especificar las dependencias del proyecto de forma clara y controlada.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Aislamiento de Dependencias: </a:t>
            </a:r>
            <a:r>
              <a:rPr lang="en"/>
              <a:t>	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Gestiona las dependencias de forma aislada, lo que significa que diferentes proyectos o partes de un mismo proyecto pueden usar diferentes versiones de una librería sin conflictos. 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Facilidad de Integración con Docker</a:t>
            </a:r>
            <a:r>
              <a:rPr lang="en"/>
              <a:t>: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Se aprovecha la reproducibilidad y el manejo de dependencias de Nix, con la portabilidad y el aislamiento que ofrece Docker.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Garantiza que la aplicación se ejecute de manera uniforme en cualquier entorno, desde el desarrollo hasta la producción, facilitando el despliegue y la distribución.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5" name="Google Shape;1055;p46"/>
          <p:cNvSpPr txBox="1"/>
          <p:nvPr>
            <p:ph idx="7" type="subTitle"/>
          </p:nvPr>
        </p:nvSpPr>
        <p:spPr>
          <a:xfrm>
            <a:off x="39400" y="1255900"/>
            <a:ext cx="3049500" cy="11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Entornos de desarrollo: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Nix</a:t>
            </a:r>
            <a:endParaRPr sz="2300"/>
          </a:p>
        </p:txBody>
      </p:sp>
      <p:pic>
        <p:nvPicPr>
          <p:cNvPr id="1056" name="Google Shape;10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78" y="2442850"/>
            <a:ext cx="1444751" cy="144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7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62" name="Google Shape;1062;p47"/>
          <p:cNvSpPr txBox="1"/>
          <p:nvPr/>
        </p:nvSpPr>
        <p:spPr>
          <a:xfrm>
            <a:off x="3147100" y="1539900"/>
            <a:ext cx="51540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¿Por qué utilizar </a:t>
            </a:r>
            <a:r>
              <a:rPr b="1" lang="en" sz="20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Nix</a:t>
            </a:r>
            <a:r>
              <a:rPr b="1"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Ofrece una solución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robusta 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para garantizar que el desarrollo, las pruebas y la producción se realicen de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manera coherente y controlada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, minimizando los riesgos y maximizando la eficiencia.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La combinación de Nix con Docker simplifica el despliegue y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asegura 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que la aplicación se ejecute de </a:t>
            </a:r>
            <a:r>
              <a:rPr b="1" lang="en" sz="1200">
                <a:solidFill>
                  <a:srgbClr val="00C3B1"/>
                </a:solidFill>
                <a:latin typeface="Roboto"/>
                <a:ea typeface="Roboto"/>
                <a:cs typeface="Roboto"/>
                <a:sym typeface="Roboto"/>
              </a:rPr>
              <a:t>manera idéntica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en cualquier entorno, lo cual es esencial para un sistema que maneja información tan sensible.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La combinación fortalece la infraestructura de desarrollo y operaciones, asegurando que el sistema de registro de fichas médicas sea tanto </a:t>
            </a:r>
            <a:r>
              <a:rPr b="1" lang="en" sz="1200">
                <a:solidFill>
                  <a:srgbClr val="00C3B1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confiable como escalable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47"/>
          <p:cNvSpPr txBox="1"/>
          <p:nvPr>
            <p:ph idx="7" type="subTitle"/>
          </p:nvPr>
        </p:nvSpPr>
        <p:spPr>
          <a:xfrm>
            <a:off x="39400" y="1255900"/>
            <a:ext cx="3049500" cy="11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Entornos de desarrollo: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Nix</a:t>
            </a:r>
            <a:endParaRPr sz="2300"/>
          </a:p>
        </p:txBody>
      </p:sp>
      <p:pic>
        <p:nvPicPr>
          <p:cNvPr id="1064" name="Google Shape;10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78" y="2442850"/>
            <a:ext cx="1444751" cy="144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8"/>
          <p:cNvSpPr txBox="1"/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Seguridad</a:t>
            </a:r>
            <a:endParaRPr/>
          </a:p>
        </p:txBody>
      </p:sp>
      <p:sp>
        <p:nvSpPr>
          <p:cNvPr id="1070" name="Google Shape;1070;p48"/>
          <p:cNvSpPr txBox="1"/>
          <p:nvPr>
            <p:ph idx="2" type="title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9"/>
          <p:cNvSpPr txBox="1"/>
          <p:nvPr>
            <p:ph idx="4294967295" type="subTitle"/>
          </p:nvPr>
        </p:nvSpPr>
        <p:spPr>
          <a:xfrm>
            <a:off x="959975" y="1678900"/>
            <a:ext cx="3505800" cy="21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Hashed</a:t>
            </a:r>
            <a:r>
              <a:rPr lang="en" sz="1700"/>
              <a:t> passwords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Session con tiempo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Historial de movimientos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Uso de tokens JWT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Usuarios de la DB</a:t>
            </a:r>
            <a:endParaRPr sz="1700"/>
          </a:p>
        </p:txBody>
      </p:sp>
      <p:sp>
        <p:nvSpPr>
          <p:cNvPr id="1076" name="Google Shape;1076;p49"/>
          <p:cNvSpPr txBox="1"/>
          <p:nvPr>
            <p:ph idx="4294967295" type="subTitle"/>
          </p:nvPr>
        </p:nvSpPr>
        <p:spPr>
          <a:xfrm>
            <a:off x="959975" y="396575"/>
            <a:ext cx="4240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Overview de medidas de Seguridad</a:t>
            </a:r>
            <a:endParaRPr sz="2000"/>
          </a:p>
        </p:txBody>
      </p:sp>
      <p:pic>
        <p:nvPicPr>
          <p:cNvPr id="1077" name="Google Shape;10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50" y="2156755"/>
            <a:ext cx="1464150" cy="1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0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3"/>
          <p:cNvSpPr/>
          <p:nvPr/>
        </p:nvSpPr>
        <p:spPr>
          <a:xfrm>
            <a:off x="1219575" y="3487608"/>
            <a:ext cx="665700" cy="542400"/>
          </a:xfrm>
          <a:prstGeom prst="snip2DiagRect">
            <a:avLst>
              <a:gd fmla="val 0" name="adj1"/>
              <a:gd fmla="val 22095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50" name="Google Shape;950;p33"/>
          <p:cNvSpPr txBox="1"/>
          <p:nvPr>
            <p:ph idx="9" type="title"/>
          </p:nvPr>
        </p:nvSpPr>
        <p:spPr>
          <a:xfrm>
            <a:off x="1282725" y="3536625"/>
            <a:ext cx="539400" cy="4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1" name="Google Shape;951;p33"/>
          <p:cNvSpPr txBox="1"/>
          <p:nvPr>
            <p:ph idx="14" type="subTitle"/>
          </p:nvPr>
        </p:nvSpPr>
        <p:spPr>
          <a:xfrm>
            <a:off x="2022750" y="3275800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Seguridad</a:t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>
            <a:off x="1219575" y="2477789"/>
            <a:ext cx="665700" cy="542400"/>
          </a:xfrm>
          <a:prstGeom prst="snip2DiagRect">
            <a:avLst>
              <a:gd fmla="val 0" name="adj1"/>
              <a:gd fmla="val 22095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53" name="Google Shape;953;p33"/>
          <p:cNvSpPr/>
          <p:nvPr/>
        </p:nvSpPr>
        <p:spPr>
          <a:xfrm>
            <a:off x="4760142" y="1467970"/>
            <a:ext cx="665700" cy="542400"/>
          </a:xfrm>
          <a:prstGeom prst="snip2DiagRect">
            <a:avLst>
              <a:gd fmla="val 0" name="adj1"/>
              <a:gd fmla="val 22095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54" name="Google Shape;954;p33"/>
          <p:cNvSpPr/>
          <p:nvPr/>
        </p:nvSpPr>
        <p:spPr>
          <a:xfrm>
            <a:off x="1219575" y="1467970"/>
            <a:ext cx="665700" cy="542400"/>
          </a:xfrm>
          <a:prstGeom prst="snip2DiagRect">
            <a:avLst>
              <a:gd fmla="val 0" name="adj1"/>
              <a:gd fmla="val 22095" name="adj2"/>
            </a:avLst>
          </a:prstGeom>
          <a:solidFill>
            <a:schemeClr val="accen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lt2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955" name="Google Shape;955;p33"/>
          <p:cNvSpPr txBox="1"/>
          <p:nvPr>
            <p:ph idx="2" type="title"/>
          </p:nvPr>
        </p:nvSpPr>
        <p:spPr>
          <a:xfrm>
            <a:off x="1282725" y="2531850"/>
            <a:ext cx="539400" cy="4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6" name="Google Shape;956;p33"/>
          <p:cNvSpPr txBox="1"/>
          <p:nvPr>
            <p:ph idx="3" type="title"/>
          </p:nvPr>
        </p:nvSpPr>
        <p:spPr>
          <a:xfrm>
            <a:off x="4822242" y="1527075"/>
            <a:ext cx="541500" cy="4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7" name="Google Shape;957;p33"/>
          <p:cNvSpPr txBox="1"/>
          <p:nvPr>
            <p:ph type="title"/>
          </p:nvPr>
        </p:nvSpPr>
        <p:spPr>
          <a:xfrm>
            <a:off x="1281675" y="1527025"/>
            <a:ext cx="541500" cy="4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8" name="Google Shape;958;p33"/>
          <p:cNvSpPr txBox="1"/>
          <p:nvPr>
            <p:ph idx="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959" name="Google Shape;959;p33"/>
          <p:cNvSpPr txBox="1"/>
          <p:nvPr>
            <p:ph idx="6" type="subTitle"/>
          </p:nvPr>
        </p:nvSpPr>
        <p:spPr>
          <a:xfrm>
            <a:off x="2022750" y="2248825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960" name="Google Shape;960;p33"/>
          <p:cNvSpPr txBox="1"/>
          <p:nvPr>
            <p:ph idx="7" type="subTitle"/>
          </p:nvPr>
        </p:nvSpPr>
        <p:spPr>
          <a:xfrm>
            <a:off x="5545875" y="1256175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Ejemplo de LogIn</a:t>
            </a:r>
            <a:endParaRPr/>
          </a:p>
        </p:txBody>
      </p:sp>
      <p:sp>
        <p:nvSpPr>
          <p:cNvPr id="961" name="Google Shape;961;p33"/>
          <p:cNvSpPr txBox="1"/>
          <p:nvPr>
            <p:ph idx="1" type="subTitle"/>
          </p:nvPr>
        </p:nvSpPr>
        <p:spPr>
          <a:xfrm>
            <a:off x="2022750" y="1256175"/>
            <a:ext cx="24600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.env</a:t>
            </a:r>
            <a:endParaRPr/>
          </a:p>
        </p:txBody>
      </p:sp>
      <p:sp>
        <p:nvSpPr>
          <p:cNvPr id="1088" name="Google Shape;1088;p51"/>
          <p:cNvSpPr txBox="1"/>
          <p:nvPr>
            <p:ph idx="1" type="subTitle"/>
          </p:nvPr>
        </p:nvSpPr>
        <p:spPr>
          <a:xfrm>
            <a:off x="4748671" y="2897900"/>
            <a:ext cx="35058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datos de producción. No se encuentra en el version control.</a:t>
            </a:r>
            <a:endParaRPr/>
          </a:p>
        </p:txBody>
      </p:sp>
      <p:sp>
        <p:nvSpPr>
          <p:cNvPr id="1089" name="Google Shape;1089;p51"/>
          <p:cNvSpPr txBox="1"/>
          <p:nvPr>
            <p:ph idx="2" type="subTitle"/>
          </p:nvPr>
        </p:nvSpPr>
        <p:spPr>
          <a:xfrm>
            <a:off x="889488" y="2897900"/>
            <a:ext cx="35058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datos puramente locales según la computadora del desarrollador.</a:t>
            </a:r>
            <a:endParaRPr/>
          </a:p>
        </p:txBody>
      </p:sp>
      <p:sp>
        <p:nvSpPr>
          <p:cNvPr id="1090" name="Google Shape;1090;p51"/>
          <p:cNvSpPr txBox="1"/>
          <p:nvPr>
            <p:ph idx="3" type="subTitle"/>
          </p:nvPr>
        </p:nvSpPr>
        <p:spPr>
          <a:xfrm>
            <a:off x="889488" y="2339000"/>
            <a:ext cx="3505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091" name="Google Shape;1091;p51"/>
          <p:cNvSpPr txBox="1"/>
          <p:nvPr>
            <p:ph idx="4" type="subTitle"/>
          </p:nvPr>
        </p:nvSpPr>
        <p:spPr>
          <a:xfrm>
            <a:off x="4748705" y="2339000"/>
            <a:ext cx="3505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2"/>
          <p:cNvSpPr txBox="1"/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de Ejemplo</a:t>
            </a:r>
            <a:endParaRPr/>
          </a:p>
        </p:txBody>
      </p:sp>
      <p:sp>
        <p:nvSpPr>
          <p:cNvPr id="1097" name="Google Shape;1097;p52"/>
          <p:cNvSpPr txBox="1"/>
          <p:nvPr>
            <p:ph idx="2" type="title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53"/>
          <p:cNvGrpSpPr/>
          <p:nvPr/>
        </p:nvGrpSpPr>
        <p:grpSpPr>
          <a:xfrm>
            <a:off x="918889" y="318404"/>
            <a:ext cx="340186" cy="4531070"/>
            <a:chOff x="518575" y="318415"/>
            <a:chExt cx="340186" cy="4531070"/>
          </a:xfrm>
        </p:grpSpPr>
        <p:sp>
          <p:nvSpPr>
            <p:cNvPr id="1103" name="Google Shape;1103;p53"/>
            <p:cNvSpPr/>
            <p:nvPr/>
          </p:nvSpPr>
          <p:spPr>
            <a:xfrm>
              <a:off x="665868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04" name="Google Shape;1104;p53"/>
            <p:cNvSpPr/>
            <p:nvPr/>
          </p:nvSpPr>
          <p:spPr>
            <a:xfrm>
              <a:off x="518575" y="318415"/>
              <a:ext cx="340186" cy="318922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5" name="Google Shape;1105;p53"/>
          <p:cNvGrpSpPr/>
          <p:nvPr/>
        </p:nvGrpSpPr>
        <p:grpSpPr>
          <a:xfrm>
            <a:off x="4383486" y="294026"/>
            <a:ext cx="359154" cy="4555448"/>
            <a:chOff x="4383486" y="294026"/>
            <a:chExt cx="359154" cy="4555448"/>
          </a:xfrm>
        </p:grpSpPr>
        <p:sp>
          <p:nvSpPr>
            <p:cNvPr id="1106" name="Google Shape;1106;p53"/>
            <p:cNvSpPr/>
            <p:nvPr/>
          </p:nvSpPr>
          <p:spPr>
            <a:xfrm>
              <a:off x="4522107" y="740074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07" name="Google Shape;1107;p53"/>
            <p:cNvGrpSpPr/>
            <p:nvPr/>
          </p:nvGrpSpPr>
          <p:grpSpPr>
            <a:xfrm>
              <a:off x="4383486" y="294026"/>
              <a:ext cx="359154" cy="360109"/>
              <a:chOff x="-44528075" y="1982825"/>
              <a:chExt cx="300900" cy="301700"/>
            </a:xfrm>
          </p:grpSpPr>
          <p:sp>
            <p:nvSpPr>
              <p:cNvPr id="1108" name="Google Shape;1108;p53"/>
              <p:cNvSpPr/>
              <p:nvPr/>
            </p:nvSpPr>
            <p:spPr>
              <a:xfrm>
                <a:off x="-44528075" y="1982825"/>
                <a:ext cx="300900" cy="301700"/>
              </a:xfrm>
              <a:custGeom>
                <a:rect b="b" l="l" r="r" t="t"/>
                <a:pathLst>
                  <a:path extrusionOk="0" h="12068" w="12036">
                    <a:moveTo>
                      <a:pt x="9547" y="2175"/>
                    </a:moveTo>
                    <a:cubicBezTo>
                      <a:pt x="9736" y="2175"/>
                      <a:pt x="9893" y="2332"/>
                      <a:pt x="9893" y="2521"/>
                    </a:cubicBezTo>
                    <a:lnTo>
                      <a:pt x="9893" y="9547"/>
                    </a:lnTo>
                    <a:cubicBezTo>
                      <a:pt x="9893" y="9736"/>
                      <a:pt x="9736" y="9893"/>
                      <a:pt x="9547" y="9893"/>
                    </a:cubicBezTo>
                    <a:lnTo>
                      <a:pt x="2552" y="9893"/>
                    </a:lnTo>
                    <a:cubicBezTo>
                      <a:pt x="2332" y="9893"/>
                      <a:pt x="2206" y="9736"/>
                      <a:pt x="2206" y="9547"/>
                    </a:cubicBezTo>
                    <a:lnTo>
                      <a:pt x="2206" y="2521"/>
                    </a:lnTo>
                    <a:cubicBezTo>
                      <a:pt x="2206" y="2332"/>
                      <a:pt x="2332" y="2175"/>
                      <a:pt x="2552" y="21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9"/>
                    </a:lnTo>
                    <a:lnTo>
                      <a:pt x="2458" y="1419"/>
                    </a:lnTo>
                    <a:cubicBezTo>
                      <a:pt x="1891" y="1419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2"/>
                      <a:pt x="1" y="4601"/>
                    </a:cubicBezTo>
                    <a:cubicBezTo>
                      <a:pt x="1" y="4821"/>
                      <a:pt x="158" y="4979"/>
                      <a:pt x="347" y="4979"/>
                    </a:cubicBezTo>
                    <a:lnTo>
                      <a:pt x="1418" y="4979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90"/>
                    </a:lnTo>
                    <a:lnTo>
                      <a:pt x="347" y="7090"/>
                    </a:lnTo>
                    <a:cubicBezTo>
                      <a:pt x="158" y="7090"/>
                      <a:pt x="1" y="7247"/>
                      <a:pt x="1" y="7436"/>
                    </a:cubicBezTo>
                    <a:cubicBezTo>
                      <a:pt x="1" y="7657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50"/>
                      <a:pt x="2458" y="10650"/>
                    </a:cubicBezTo>
                    <a:lnTo>
                      <a:pt x="2836" y="10650"/>
                    </a:lnTo>
                    <a:lnTo>
                      <a:pt x="2836" y="11689"/>
                    </a:lnTo>
                    <a:cubicBezTo>
                      <a:pt x="2836" y="11910"/>
                      <a:pt x="2994" y="12067"/>
                      <a:pt x="3183" y="12067"/>
                    </a:cubicBezTo>
                    <a:cubicBezTo>
                      <a:pt x="3372" y="12067"/>
                      <a:pt x="3529" y="11910"/>
                      <a:pt x="3529" y="11689"/>
                    </a:cubicBezTo>
                    <a:lnTo>
                      <a:pt x="3529" y="10555"/>
                    </a:lnTo>
                    <a:lnTo>
                      <a:pt x="4254" y="10555"/>
                    </a:lnTo>
                    <a:lnTo>
                      <a:pt x="4254" y="11626"/>
                    </a:lnTo>
                    <a:cubicBezTo>
                      <a:pt x="4254" y="11815"/>
                      <a:pt x="4411" y="11973"/>
                      <a:pt x="4600" y="11973"/>
                    </a:cubicBezTo>
                    <a:cubicBezTo>
                      <a:pt x="4789" y="11973"/>
                      <a:pt x="4947" y="11815"/>
                      <a:pt x="4947" y="11626"/>
                    </a:cubicBezTo>
                    <a:lnTo>
                      <a:pt x="4947" y="10555"/>
                    </a:lnTo>
                    <a:lnTo>
                      <a:pt x="5671" y="10555"/>
                    </a:lnTo>
                    <a:lnTo>
                      <a:pt x="5671" y="11626"/>
                    </a:lnTo>
                    <a:cubicBezTo>
                      <a:pt x="5671" y="11815"/>
                      <a:pt x="5829" y="11973"/>
                      <a:pt x="6018" y="11973"/>
                    </a:cubicBezTo>
                    <a:cubicBezTo>
                      <a:pt x="6207" y="11973"/>
                      <a:pt x="6365" y="11815"/>
                      <a:pt x="6365" y="11626"/>
                    </a:cubicBezTo>
                    <a:lnTo>
                      <a:pt x="6365" y="10555"/>
                    </a:lnTo>
                    <a:lnTo>
                      <a:pt x="7089" y="10555"/>
                    </a:lnTo>
                    <a:lnTo>
                      <a:pt x="7089" y="11626"/>
                    </a:lnTo>
                    <a:cubicBezTo>
                      <a:pt x="7089" y="11815"/>
                      <a:pt x="7247" y="11973"/>
                      <a:pt x="7436" y="11973"/>
                    </a:cubicBezTo>
                    <a:cubicBezTo>
                      <a:pt x="7625" y="11973"/>
                      <a:pt x="7782" y="11815"/>
                      <a:pt x="7782" y="11626"/>
                    </a:cubicBezTo>
                    <a:lnTo>
                      <a:pt x="7782" y="10555"/>
                    </a:lnTo>
                    <a:lnTo>
                      <a:pt x="8507" y="10555"/>
                    </a:lnTo>
                    <a:lnTo>
                      <a:pt x="8507" y="11626"/>
                    </a:lnTo>
                    <a:cubicBezTo>
                      <a:pt x="8507" y="11815"/>
                      <a:pt x="8664" y="11973"/>
                      <a:pt x="8853" y="11973"/>
                    </a:cubicBezTo>
                    <a:cubicBezTo>
                      <a:pt x="9042" y="11973"/>
                      <a:pt x="9200" y="11815"/>
                      <a:pt x="9200" y="11626"/>
                    </a:cubicBezTo>
                    <a:lnTo>
                      <a:pt x="9200" y="10555"/>
                    </a:lnTo>
                    <a:lnTo>
                      <a:pt x="9547" y="10555"/>
                    </a:lnTo>
                    <a:cubicBezTo>
                      <a:pt x="10145" y="10555"/>
                      <a:pt x="10618" y="10082"/>
                      <a:pt x="10618" y="9484"/>
                    </a:cubicBezTo>
                    <a:lnTo>
                      <a:pt x="10618" y="9137"/>
                    </a:lnTo>
                    <a:lnTo>
                      <a:pt x="11689" y="9137"/>
                    </a:lnTo>
                    <a:cubicBezTo>
                      <a:pt x="11878" y="9137"/>
                      <a:pt x="12035" y="8980"/>
                      <a:pt x="12035" y="8791"/>
                    </a:cubicBezTo>
                    <a:cubicBezTo>
                      <a:pt x="12035" y="8602"/>
                      <a:pt x="11878" y="8444"/>
                      <a:pt x="11689" y="8444"/>
                    </a:cubicBezTo>
                    <a:lnTo>
                      <a:pt x="10618" y="8444"/>
                    </a:lnTo>
                    <a:lnTo>
                      <a:pt x="10618" y="7720"/>
                    </a:lnTo>
                    <a:lnTo>
                      <a:pt x="11689" y="7720"/>
                    </a:lnTo>
                    <a:cubicBezTo>
                      <a:pt x="11878" y="7720"/>
                      <a:pt x="12035" y="7562"/>
                      <a:pt x="12035" y="7373"/>
                    </a:cubicBezTo>
                    <a:cubicBezTo>
                      <a:pt x="12035" y="7153"/>
                      <a:pt x="11878" y="6995"/>
                      <a:pt x="11689" y="6995"/>
                    </a:cubicBezTo>
                    <a:lnTo>
                      <a:pt x="10618" y="6995"/>
                    </a:lnTo>
                    <a:lnTo>
                      <a:pt x="10618" y="6302"/>
                    </a:lnTo>
                    <a:lnTo>
                      <a:pt x="11689" y="6302"/>
                    </a:lnTo>
                    <a:cubicBezTo>
                      <a:pt x="11878" y="6302"/>
                      <a:pt x="12035" y="6144"/>
                      <a:pt x="12035" y="5955"/>
                    </a:cubicBezTo>
                    <a:cubicBezTo>
                      <a:pt x="12035" y="5735"/>
                      <a:pt x="11878" y="5577"/>
                      <a:pt x="11689" y="5577"/>
                    </a:cubicBezTo>
                    <a:lnTo>
                      <a:pt x="10618" y="5577"/>
                    </a:lnTo>
                    <a:lnTo>
                      <a:pt x="10618" y="4884"/>
                    </a:lnTo>
                    <a:lnTo>
                      <a:pt x="11689" y="4884"/>
                    </a:lnTo>
                    <a:lnTo>
                      <a:pt x="11689" y="4979"/>
                    </a:lnTo>
                    <a:cubicBezTo>
                      <a:pt x="11878" y="4979"/>
                      <a:pt x="12035" y="4821"/>
                      <a:pt x="12035" y="4601"/>
                    </a:cubicBezTo>
                    <a:cubicBezTo>
                      <a:pt x="12035" y="4412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5" y="3372"/>
                      <a:pt x="12035" y="3183"/>
                    </a:cubicBezTo>
                    <a:cubicBezTo>
                      <a:pt x="12035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9"/>
                      <a:pt x="9547" y="1419"/>
                    </a:cubicBezTo>
                    <a:lnTo>
                      <a:pt x="9200" y="1419"/>
                    </a:lnTo>
                    <a:lnTo>
                      <a:pt x="9200" y="347"/>
                    </a:lnTo>
                    <a:cubicBezTo>
                      <a:pt x="9200" y="158"/>
                      <a:pt x="9042" y="1"/>
                      <a:pt x="8853" y="1"/>
                    </a:cubicBezTo>
                    <a:cubicBezTo>
                      <a:pt x="8664" y="1"/>
                      <a:pt x="8507" y="158"/>
                      <a:pt x="8507" y="347"/>
                    </a:cubicBezTo>
                    <a:lnTo>
                      <a:pt x="8507" y="1419"/>
                    </a:lnTo>
                    <a:lnTo>
                      <a:pt x="7782" y="1419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9"/>
                    </a:lnTo>
                    <a:lnTo>
                      <a:pt x="6365" y="1419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1" y="158"/>
                      <a:pt x="5671" y="347"/>
                    </a:cubicBezTo>
                    <a:lnTo>
                      <a:pt x="5671" y="1419"/>
                    </a:lnTo>
                    <a:lnTo>
                      <a:pt x="4947" y="1419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9"/>
                    </a:lnTo>
                    <a:lnTo>
                      <a:pt x="3529" y="1419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3"/>
              <p:cNvSpPr/>
              <p:nvPr/>
            </p:nvSpPr>
            <p:spPr>
              <a:xfrm>
                <a:off x="-44455600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3"/>
              <p:cNvSpPr/>
              <p:nvPr/>
            </p:nvSpPr>
            <p:spPr>
              <a:xfrm>
                <a:off x="-44455600" y="21947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3"/>
              <p:cNvSpPr/>
              <p:nvPr/>
            </p:nvSpPr>
            <p:spPr>
              <a:xfrm>
                <a:off x="-44314625" y="219470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3"/>
              <p:cNvSpPr/>
              <p:nvPr/>
            </p:nvSpPr>
            <p:spPr>
              <a:xfrm>
                <a:off x="-44314625" y="205372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725"/>
                      <a:pt x="347" y="725"/>
                    </a:cubicBezTo>
                    <a:cubicBezTo>
                      <a:pt x="536" y="725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3"/>
              <p:cNvSpPr/>
              <p:nvPr/>
            </p:nvSpPr>
            <p:spPr>
              <a:xfrm>
                <a:off x="-44447725" y="2062375"/>
                <a:ext cx="143350" cy="140225"/>
              </a:xfrm>
              <a:custGeom>
                <a:rect b="b" l="l" r="r" t="t"/>
                <a:pathLst>
                  <a:path extrusionOk="0" h="5609" w="5734">
                    <a:moveTo>
                      <a:pt x="3182" y="757"/>
                    </a:moveTo>
                    <a:lnTo>
                      <a:pt x="3182" y="883"/>
                    </a:lnTo>
                    <a:cubicBezTo>
                      <a:pt x="3182" y="1041"/>
                      <a:pt x="3277" y="1167"/>
                      <a:pt x="3434" y="1198"/>
                    </a:cubicBezTo>
                    <a:cubicBezTo>
                      <a:pt x="3623" y="1261"/>
                      <a:pt x="3812" y="1387"/>
                      <a:pt x="3970" y="1513"/>
                    </a:cubicBezTo>
                    <a:cubicBezTo>
                      <a:pt x="4049" y="1553"/>
                      <a:pt x="4142" y="1593"/>
                      <a:pt x="4231" y="1593"/>
                    </a:cubicBezTo>
                    <a:cubicBezTo>
                      <a:pt x="4282" y="1593"/>
                      <a:pt x="4333" y="1579"/>
                      <a:pt x="4379" y="1545"/>
                    </a:cubicBezTo>
                    <a:lnTo>
                      <a:pt x="4505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00" y="2206"/>
                      <a:pt x="4537" y="2364"/>
                      <a:pt x="4568" y="2490"/>
                    </a:cubicBezTo>
                    <a:cubicBezTo>
                      <a:pt x="4600" y="2710"/>
                      <a:pt x="4600" y="2899"/>
                      <a:pt x="4568" y="3120"/>
                    </a:cubicBezTo>
                    <a:cubicBezTo>
                      <a:pt x="4537" y="3277"/>
                      <a:pt x="4600" y="3403"/>
                      <a:pt x="4726" y="3466"/>
                    </a:cubicBezTo>
                    <a:lnTo>
                      <a:pt x="4852" y="3561"/>
                    </a:lnTo>
                    <a:lnTo>
                      <a:pt x="4505" y="4128"/>
                    </a:lnTo>
                    <a:lnTo>
                      <a:pt x="4379" y="4065"/>
                    </a:lnTo>
                    <a:cubicBezTo>
                      <a:pt x="4323" y="4037"/>
                      <a:pt x="4260" y="4021"/>
                      <a:pt x="4196" y="4021"/>
                    </a:cubicBezTo>
                    <a:cubicBezTo>
                      <a:pt x="4118" y="4021"/>
                      <a:pt x="4039" y="4044"/>
                      <a:pt x="3970" y="4097"/>
                    </a:cubicBezTo>
                    <a:cubicBezTo>
                      <a:pt x="3812" y="4254"/>
                      <a:pt x="3623" y="4349"/>
                      <a:pt x="3434" y="4412"/>
                    </a:cubicBezTo>
                    <a:cubicBezTo>
                      <a:pt x="3277" y="4475"/>
                      <a:pt x="3182" y="4632"/>
                      <a:pt x="3182" y="4727"/>
                    </a:cubicBezTo>
                    <a:lnTo>
                      <a:pt x="3182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394" y="4475"/>
                      <a:pt x="2237" y="4412"/>
                    </a:cubicBezTo>
                    <a:cubicBezTo>
                      <a:pt x="2048" y="4349"/>
                      <a:pt x="1859" y="4223"/>
                      <a:pt x="1701" y="4097"/>
                    </a:cubicBezTo>
                    <a:cubicBezTo>
                      <a:pt x="1622" y="4057"/>
                      <a:pt x="1529" y="4017"/>
                      <a:pt x="1440" y="4017"/>
                    </a:cubicBezTo>
                    <a:cubicBezTo>
                      <a:pt x="1389" y="4017"/>
                      <a:pt x="1338" y="4030"/>
                      <a:pt x="1292" y="4065"/>
                    </a:cubicBezTo>
                    <a:lnTo>
                      <a:pt x="1166" y="4128"/>
                    </a:lnTo>
                    <a:lnTo>
                      <a:pt x="819" y="3561"/>
                    </a:lnTo>
                    <a:lnTo>
                      <a:pt x="945" y="3466"/>
                    </a:lnTo>
                    <a:cubicBezTo>
                      <a:pt x="1071" y="3403"/>
                      <a:pt x="1134" y="3246"/>
                      <a:pt x="1103" y="3120"/>
                    </a:cubicBezTo>
                    <a:cubicBezTo>
                      <a:pt x="1071" y="2899"/>
                      <a:pt x="1071" y="2710"/>
                      <a:pt x="1103" y="2490"/>
                    </a:cubicBezTo>
                    <a:cubicBezTo>
                      <a:pt x="1134" y="2332"/>
                      <a:pt x="1071" y="2206"/>
                      <a:pt x="945" y="2143"/>
                    </a:cubicBezTo>
                    <a:lnTo>
                      <a:pt x="819" y="2049"/>
                    </a:lnTo>
                    <a:lnTo>
                      <a:pt x="1166" y="1482"/>
                    </a:lnTo>
                    <a:lnTo>
                      <a:pt x="1292" y="1545"/>
                    </a:lnTo>
                    <a:cubicBezTo>
                      <a:pt x="1350" y="1589"/>
                      <a:pt x="1416" y="1612"/>
                      <a:pt x="1481" y="1612"/>
                    </a:cubicBezTo>
                    <a:cubicBezTo>
                      <a:pt x="1557" y="1612"/>
                      <a:pt x="1634" y="1581"/>
                      <a:pt x="1701" y="1513"/>
                    </a:cubicBezTo>
                    <a:cubicBezTo>
                      <a:pt x="1859" y="1356"/>
                      <a:pt x="2048" y="1261"/>
                      <a:pt x="2237" y="1198"/>
                    </a:cubicBezTo>
                    <a:cubicBezTo>
                      <a:pt x="2394" y="1167"/>
                      <a:pt x="2489" y="1009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53" y="1"/>
                      <a:pt x="1796" y="158"/>
                      <a:pt x="1796" y="347"/>
                    </a:cubicBezTo>
                    <a:lnTo>
                      <a:pt x="1796" y="599"/>
                    </a:lnTo>
                    <a:cubicBezTo>
                      <a:pt x="1701" y="631"/>
                      <a:pt x="1575" y="726"/>
                      <a:pt x="1481" y="789"/>
                    </a:cubicBezTo>
                    <a:lnTo>
                      <a:pt x="1292" y="663"/>
                    </a:lnTo>
                    <a:cubicBezTo>
                      <a:pt x="1242" y="643"/>
                      <a:pt x="1186" y="632"/>
                      <a:pt x="1129" y="632"/>
                    </a:cubicBezTo>
                    <a:cubicBezTo>
                      <a:pt x="1007" y="632"/>
                      <a:pt x="884" y="681"/>
                      <a:pt x="819" y="789"/>
                    </a:cubicBezTo>
                    <a:lnTo>
                      <a:pt x="126" y="2017"/>
                    </a:lnTo>
                    <a:cubicBezTo>
                      <a:pt x="32" y="2175"/>
                      <a:pt x="63" y="2395"/>
                      <a:pt x="221" y="2490"/>
                    </a:cubicBezTo>
                    <a:lnTo>
                      <a:pt x="441" y="2616"/>
                    </a:lnTo>
                    <a:lnTo>
                      <a:pt x="441" y="2994"/>
                    </a:lnTo>
                    <a:lnTo>
                      <a:pt x="221" y="3120"/>
                    </a:lnTo>
                    <a:cubicBezTo>
                      <a:pt x="95" y="3183"/>
                      <a:pt x="0" y="3435"/>
                      <a:pt x="126" y="3592"/>
                    </a:cubicBezTo>
                    <a:lnTo>
                      <a:pt x="819" y="4821"/>
                    </a:lnTo>
                    <a:cubicBezTo>
                      <a:pt x="879" y="4921"/>
                      <a:pt x="989" y="4983"/>
                      <a:pt x="1102" y="4983"/>
                    </a:cubicBezTo>
                    <a:cubicBezTo>
                      <a:pt x="1168" y="4983"/>
                      <a:pt x="1234" y="4962"/>
                      <a:pt x="1292" y="4916"/>
                    </a:cubicBezTo>
                    <a:lnTo>
                      <a:pt x="1481" y="4821"/>
                    </a:lnTo>
                    <a:cubicBezTo>
                      <a:pt x="1607" y="4884"/>
                      <a:pt x="1733" y="4979"/>
                      <a:pt x="1796" y="5010"/>
                    </a:cubicBezTo>
                    <a:lnTo>
                      <a:pt x="1796" y="5231"/>
                    </a:lnTo>
                    <a:cubicBezTo>
                      <a:pt x="1796" y="5451"/>
                      <a:pt x="1953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8" y="5451"/>
                      <a:pt x="3938" y="5231"/>
                    </a:cubicBezTo>
                    <a:lnTo>
                      <a:pt x="3938" y="5010"/>
                    </a:lnTo>
                    <a:cubicBezTo>
                      <a:pt x="4064" y="4979"/>
                      <a:pt x="4159" y="4884"/>
                      <a:pt x="4253" y="4821"/>
                    </a:cubicBezTo>
                    <a:lnTo>
                      <a:pt x="4442" y="4916"/>
                    </a:lnTo>
                    <a:cubicBezTo>
                      <a:pt x="4501" y="4951"/>
                      <a:pt x="4574" y="4969"/>
                      <a:pt x="4644" y="4969"/>
                    </a:cubicBezTo>
                    <a:cubicBezTo>
                      <a:pt x="4762" y="4969"/>
                      <a:pt x="4875" y="4920"/>
                      <a:pt x="4915" y="4821"/>
                    </a:cubicBezTo>
                    <a:lnTo>
                      <a:pt x="5639" y="3592"/>
                    </a:lnTo>
                    <a:cubicBezTo>
                      <a:pt x="5702" y="3435"/>
                      <a:pt x="5671" y="3246"/>
                      <a:pt x="5513" y="3120"/>
                    </a:cubicBezTo>
                    <a:lnTo>
                      <a:pt x="5324" y="2994"/>
                    </a:lnTo>
                    <a:lnTo>
                      <a:pt x="5324" y="2616"/>
                    </a:lnTo>
                    <a:lnTo>
                      <a:pt x="5513" y="2490"/>
                    </a:lnTo>
                    <a:cubicBezTo>
                      <a:pt x="5671" y="2395"/>
                      <a:pt x="5734" y="2175"/>
                      <a:pt x="5639" y="2017"/>
                    </a:cubicBezTo>
                    <a:lnTo>
                      <a:pt x="4915" y="789"/>
                    </a:lnTo>
                    <a:cubicBezTo>
                      <a:pt x="4872" y="681"/>
                      <a:pt x="4742" y="618"/>
                      <a:pt x="4614" y="618"/>
                    </a:cubicBezTo>
                    <a:cubicBezTo>
                      <a:pt x="4553" y="618"/>
                      <a:pt x="4493" y="632"/>
                      <a:pt x="4442" y="663"/>
                    </a:cubicBezTo>
                    <a:lnTo>
                      <a:pt x="4253" y="789"/>
                    </a:lnTo>
                    <a:cubicBezTo>
                      <a:pt x="4127" y="726"/>
                      <a:pt x="4001" y="631"/>
                      <a:pt x="3938" y="599"/>
                    </a:cubicBezTo>
                    <a:lnTo>
                      <a:pt x="3938" y="347"/>
                    </a:lnTo>
                    <a:cubicBezTo>
                      <a:pt x="3938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3"/>
              <p:cNvSpPr/>
              <p:nvPr/>
            </p:nvSpPr>
            <p:spPr>
              <a:xfrm>
                <a:off x="-44403625" y="2107275"/>
                <a:ext cx="53575" cy="52800"/>
              </a:xfrm>
              <a:custGeom>
                <a:rect b="b" l="l" r="r" t="t"/>
                <a:pathLst>
                  <a:path extrusionOk="0" h="2112" w="2143">
                    <a:moveTo>
                      <a:pt x="1072" y="662"/>
                    </a:moveTo>
                    <a:cubicBezTo>
                      <a:pt x="1261" y="662"/>
                      <a:pt x="1418" y="820"/>
                      <a:pt x="1418" y="1009"/>
                    </a:cubicBezTo>
                    <a:cubicBezTo>
                      <a:pt x="1418" y="1198"/>
                      <a:pt x="1261" y="1355"/>
                      <a:pt x="1072" y="1355"/>
                    </a:cubicBezTo>
                    <a:cubicBezTo>
                      <a:pt x="882" y="1355"/>
                      <a:pt x="725" y="1198"/>
                      <a:pt x="725" y="1009"/>
                    </a:cubicBezTo>
                    <a:cubicBezTo>
                      <a:pt x="725" y="820"/>
                      <a:pt x="882" y="662"/>
                      <a:pt x="1072" y="662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2"/>
                      <a:pt x="1072" y="2112"/>
                    </a:cubicBezTo>
                    <a:cubicBezTo>
                      <a:pt x="1670" y="2112"/>
                      <a:pt x="2143" y="1639"/>
                      <a:pt x="2143" y="1040"/>
                    </a:cubicBezTo>
                    <a:cubicBezTo>
                      <a:pt x="2143" y="473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5" name="Google Shape;1115;p53"/>
          <p:cNvGrpSpPr/>
          <p:nvPr/>
        </p:nvGrpSpPr>
        <p:grpSpPr>
          <a:xfrm>
            <a:off x="7867054" y="294745"/>
            <a:ext cx="358056" cy="4542529"/>
            <a:chOff x="7759165" y="306956"/>
            <a:chExt cx="358056" cy="4542529"/>
          </a:xfrm>
        </p:grpSpPr>
        <p:sp>
          <p:nvSpPr>
            <p:cNvPr id="1116" name="Google Shape;1116;p53"/>
            <p:cNvSpPr/>
            <p:nvPr/>
          </p:nvSpPr>
          <p:spPr>
            <a:xfrm>
              <a:off x="7897243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17" name="Google Shape;1117;p53"/>
            <p:cNvGrpSpPr/>
            <p:nvPr/>
          </p:nvGrpSpPr>
          <p:grpSpPr>
            <a:xfrm>
              <a:off x="7759165" y="306956"/>
              <a:ext cx="358056" cy="366240"/>
              <a:chOff x="-59475600" y="2648705"/>
              <a:chExt cx="309550" cy="316625"/>
            </a:xfrm>
          </p:grpSpPr>
          <p:sp>
            <p:nvSpPr>
              <p:cNvPr id="1118" name="Google Shape;1118;p53"/>
              <p:cNvSpPr/>
              <p:nvPr/>
            </p:nvSpPr>
            <p:spPr>
              <a:xfrm>
                <a:off x="-59427550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630"/>
                      <a:pt x="189" y="788"/>
                      <a:pt x="410" y="788"/>
                    </a:cubicBezTo>
                    <a:cubicBezTo>
                      <a:pt x="630" y="788"/>
                      <a:pt x="788" y="630"/>
                      <a:pt x="788" y="410"/>
                    </a:cubicBezTo>
                    <a:cubicBezTo>
                      <a:pt x="788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3"/>
              <p:cNvSpPr/>
              <p:nvPr/>
            </p:nvSpPr>
            <p:spPr>
              <a:xfrm>
                <a:off x="-59428350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671"/>
                    </a:lnTo>
                    <a:cubicBezTo>
                      <a:pt x="1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3"/>
              <p:cNvSpPr/>
              <p:nvPr/>
            </p:nvSpPr>
            <p:spPr>
              <a:xfrm>
                <a:off x="-59330675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378" y="0"/>
                    </a:moveTo>
                    <a:cubicBezTo>
                      <a:pt x="158" y="0"/>
                      <a:pt x="0" y="189"/>
                      <a:pt x="0" y="410"/>
                    </a:cubicBezTo>
                    <a:cubicBezTo>
                      <a:pt x="0" y="630"/>
                      <a:pt x="158" y="788"/>
                      <a:pt x="378" y="788"/>
                    </a:cubicBezTo>
                    <a:cubicBezTo>
                      <a:pt x="599" y="788"/>
                      <a:pt x="788" y="630"/>
                      <a:pt x="788" y="410"/>
                    </a:cubicBezTo>
                    <a:cubicBezTo>
                      <a:pt x="788" y="189"/>
                      <a:pt x="59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3"/>
              <p:cNvSpPr/>
              <p:nvPr/>
            </p:nvSpPr>
            <p:spPr>
              <a:xfrm>
                <a:off x="-593306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378" y="0"/>
                    </a:moveTo>
                    <a:cubicBezTo>
                      <a:pt x="158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89" y="6112"/>
                      <a:pt x="378" y="6112"/>
                    </a:cubicBezTo>
                    <a:cubicBezTo>
                      <a:pt x="630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788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3"/>
              <p:cNvSpPr/>
              <p:nvPr/>
            </p:nvSpPr>
            <p:spPr>
              <a:xfrm>
                <a:off x="-59475600" y="2648705"/>
                <a:ext cx="309550" cy="316625"/>
              </a:xfrm>
              <a:custGeom>
                <a:rect b="b" l="l" r="r" t="t"/>
                <a:pathLst>
                  <a:path extrusionOk="0" h="12665" w="12382">
                    <a:moveTo>
                      <a:pt x="3372" y="788"/>
                    </a:moveTo>
                    <a:cubicBezTo>
                      <a:pt x="3624" y="788"/>
                      <a:pt x="3813" y="977"/>
                      <a:pt x="3813" y="1197"/>
                    </a:cubicBezTo>
                    <a:lnTo>
                      <a:pt x="3813" y="8538"/>
                    </a:lnTo>
                    <a:lnTo>
                      <a:pt x="788" y="8538"/>
                    </a:lnTo>
                    <a:lnTo>
                      <a:pt x="788" y="1197"/>
                    </a:lnTo>
                    <a:cubicBezTo>
                      <a:pt x="788" y="977"/>
                      <a:pt x="977" y="788"/>
                      <a:pt x="1166" y="788"/>
                    </a:cubicBezTo>
                    <a:close/>
                    <a:moveTo>
                      <a:pt x="7278" y="788"/>
                    </a:moveTo>
                    <a:cubicBezTo>
                      <a:pt x="7530" y="788"/>
                      <a:pt x="7688" y="977"/>
                      <a:pt x="7688" y="1197"/>
                    </a:cubicBezTo>
                    <a:lnTo>
                      <a:pt x="7688" y="8538"/>
                    </a:lnTo>
                    <a:lnTo>
                      <a:pt x="4632" y="8538"/>
                    </a:lnTo>
                    <a:lnTo>
                      <a:pt x="4632" y="1197"/>
                    </a:lnTo>
                    <a:cubicBezTo>
                      <a:pt x="4632" y="977"/>
                      <a:pt x="4852" y="788"/>
                      <a:pt x="5073" y="788"/>
                    </a:cubicBezTo>
                    <a:close/>
                    <a:moveTo>
                      <a:pt x="11122" y="788"/>
                    </a:moveTo>
                    <a:cubicBezTo>
                      <a:pt x="11342" y="788"/>
                      <a:pt x="11500" y="977"/>
                      <a:pt x="11500" y="1197"/>
                    </a:cubicBezTo>
                    <a:lnTo>
                      <a:pt x="11500" y="8538"/>
                    </a:lnTo>
                    <a:lnTo>
                      <a:pt x="8507" y="8538"/>
                    </a:lnTo>
                    <a:lnTo>
                      <a:pt x="8507" y="1197"/>
                    </a:lnTo>
                    <a:cubicBezTo>
                      <a:pt x="8507" y="977"/>
                      <a:pt x="8696" y="788"/>
                      <a:pt x="8885" y="788"/>
                    </a:cubicBezTo>
                    <a:close/>
                    <a:moveTo>
                      <a:pt x="3813" y="9325"/>
                    </a:moveTo>
                    <a:lnTo>
                      <a:pt x="3813" y="11405"/>
                    </a:lnTo>
                    <a:cubicBezTo>
                      <a:pt x="3813" y="11657"/>
                      <a:pt x="3624" y="11846"/>
                      <a:pt x="3372" y="11846"/>
                    </a:cubicBezTo>
                    <a:lnTo>
                      <a:pt x="1166" y="11846"/>
                    </a:lnTo>
                    <a:cubicBezTo>
                      <a:pt x="946" y="11846"/>
                      <a:pt x="788" y="11657"/>
                      <a:pt x="788" y="11405"/>
                    </a:cubicBezTo>
                    <a:lnTo>
                      <a:pt x="788" y="9325"/>
                    </a:lnTo>
                    <a:close/>
                    <a:moveTo>
                      <a:pt x="7688" y="9325"/>
                    </a:moveTo>
                    <a:lnTo>
                      <a:pt x="7688" y="11405"/>
                    </a:lnTo>
                    <a:cubicBezTo>
                      <a:pt x="7688" y="11657"/>
                      <a:pt x="7467" y="11846"/>
                      <a:pt x="7278" y="11846"/>
                    </a:cubicBezTo>
                    <a:lnTo>
                      <a:pt x="5073" y="11846"/>
                    </a:lnTo>
                    <a:cubicBezTo>
                      <a:pt x="4852" y="11846"/>
                      <a:pt x="4632" y="11657"/>
                      <a:pt x="4632" y="11405"/>
                    </a:cubicBezTo>
                    <a:lnTo>
                      <a:pt x="4632" y="9325"/>
                    </a:lnTo>
                    <a:close/>
                    <a:moveTo>
                      <a:pt x="11563" y="9325"/>
                    </a:moveTo>
                    <a:lnTo>
                      <a:pt x="11563" y="11405"/>
                    </a:lnTo>
                    <a:lnTo>
                      <a:pt x="11531" y="11405"/>
                    </a:lnTo>
                    <a:cubicBezTo>
                      <a:pt x="11531" y="11657"/>
                      <a:pt x="11342" y="11846"/>
                      <a:pt x="11153" y="11846"/>
                    </a:cubicBezTo>
                    <a:lnTo>
                      <a:pt x="8948" y="11846"/>
                    </a:lnTo>
                    <a:cubicBezTo>
                      <a:pt x="8696" y="11846"/>
                      <a:pt x="8538" y="11657"/>
                      <a:pt x="8538" y="11405"/>
                    </a:cubicBezTo>
                    <a:lnTo>
                      <a:pt x="8538" y="9325"/>
                    </a:lnTo>
                    <a:close/>
                    <a:moveTo>
                      <a:pt x="1229" y="0"/>
                    </a:moveTo>
                    <a:cubicBezTo>
                      <a:pt x="536" y="0"/>
                      <a:pt x="0" y="536"/>
                      <a:pt x="0" y="1197"/>
                    </a:cubicBezTo>
                    <a:lnTo>
                      <a:pt x="0" y="11405"/>
                    </a:lnTo>
                    <a:cubicBezTo>
                      <a:pt x="0" y="12066"/>
                      <a:pt x="536" y="12665"/>
                      <a:pt x="1229" y="12665"/>
                    </a:cubicBezTo>
                    <a:lnTo>
                      <a:pt x="3435" y="12665"/>
                    </a:lnTo>
                    <a:cubicBezTo>
                      <a:pt x="3750" y="12665"/>
                      <a:pt x="4002" y="12539"/>
                      <a:pt x="4254" y="12350"/>
                    </a:cubicBezTo>
                    <a:cubicBezTo>
                      <a:pt x="4474" y="12539"/>
                      <a:pt x="4758" y="12665"/>
                      <a:pt x="5073" y="12665"/>
                    </a:cubicBezTo>
                    <a:lnTo>
                      <a:pt x="7278" y="12665"/>
                    </a:lnTo>
                    <a:cubicBezTo>
                      <a:pt x="7593" y="12665"/>
                      <a:pt x="7877" y="12539"/>
                      <a:pt x="8097" y="12350"/>
                    </a:cubicBezTo>
                    <a:cubicBezTo>
                      <a:pt x="8349" y="12539"/>
                      <a:pt x="8633" y="12665"/>
                      <a:pt x="8948" y="12665"/>
                    </a:cubicBezTo>
                    <a:lnTo>
                      <a:pt x="11153" y="12665"/>
                    </a:lnTo>
                    <a:cubicBezTo>
                      <a:pt x="11815" y="12665"/>
                      <a:pt x="12382" y="12129"/>
                      <a:pt x="12382" y="11405"/>
                    </a:cubicBezTo>
                    <a:lnTo>
                      <a:pt x="12382" y="1197"/>
                    </a:lnTo>
                    <a:cubicBezTo>
                      <a:pt x="12350" y="536"/>
                      <a:pt x="11815" y="0"/>
                      <a:pt x="11153" y="0"/>
                    </a:cubicBezTo>
                    <a:lnTo>
                      <a:pt x="8948" y="0"/>
                    </a:lnTo>
                    <a:cubicBezTo>
                      <a:pt x="8633" y="0"/>
                      <a:pt x="8349" y="95"/>
                      <a:pt x="8097" y="315"/>
                    </a:cubicBezTo>
                    <a:cubicBezTo>
                      <a:pt x="7877" y="95"/>
                      <a:pt x="7593" y="0"/>
                      <a:pt x="7278" y="0"/>
                    </a:cubicBezTo>
                    <a:lnTo>
                      <a:pt x="5073" y="0"/>
                    </a:lnTo>
                    <a:cubicBezTo>
                      <a:pt x="4758" y="0"/>
                      <a:pt x="4474" y="95"/>
                      <a:pt x="4254" y="315"/>
                    </a:cubicBezTo>
                    <a:cubicBezTo>
                      <a:pt x="4002" y="95"/>
                      <a:pt x="3750" y="0"/>
                      <a:pt x="3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3"/>
              <p:cNvSpPr/>
              <p:nvPr/>
            </p:nvSpPr>
            <p:spPr>
              <a:xfrm>
                <a:off x="-59234600" y="2913025"/>
                <a:ext cx="19725" cy="19700"/>
              </a:xfrm>
              <a:custGeom>
                <a:rect b="b" l="l" r="r" t="t"/>
                <a:pathLst>
                  <a:path extrusionOk="0" h="788" w="789">
                    <a:moveTo>
                      <a:pt x="411" y="0"/>
                    </a:moveTo>
                    <a:cubicBezTo>
                      <a:pt x="190" y="0"/>
                      <a:pt x="1" y="189"/>
                      <a:pt x="1" y="410"/>
                    </a:cubicBezTo>
                    <a:cubicBezTo>
                      <a:pt x="1" y="630"/>
                      <a:pt x="190" y="788"/>
                      <a:pt x="411" y="788"/>
                    </a:cubicBezTo>
                    <a:cubicBezTo>
                      <a:pt x="631" y="788"/>
                      <a:pt x="789" y="630"/>
                      <a:pt x="789" y="410"/>
                    </a:cubicBezTo>
                    <a:cubicBezTo>
                      <a:pt x="789" y="189"/>
                      <a:pt x="631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3"/>
              <p:cNvSpPr/>
              <p:nvPr/>
            </p:nvSpPr>
            <p:spPr>
              <a:xfrm>
                <a:off x="-592353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5" name="Google Shape;1125;p53"/>
          <p:cNvSpPr txBox="1"/>
          <p:nvPr/>
        </p:nvSpPr>
        <p:spPr>
          <a:xfrm>
            <a:off x="6001338" y="255450"/>
            <a:ext cx="1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</a:t>
            </a: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169.250.35.58</a:t>
            </a: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:4566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6" name="Google Shape;1126;p53"/>
          <p:cNvSpPr txBox="1"/>
          <p:nvPr/>
        </p:nvSpPr>
        <p:spPr>
          <a:xfrm>
            <a:off x="2665675" y="255450"/>
            <a:ext cx="17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193.77.4.182:4565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54"/>
          <p:cNvGrpSpPr/>
          <p:nvPr/>
        </p:nvGrpSpPr>
        <p:grpSpPr>
          <a:xfrm>
            <a:off x="918889" y="318404"/>
            <a:ext cx="340186" cy="4531070"/>
            <a:chOff x="518575" y="318415"/>
            <a:chExt cx="340186" cy="4531070"/>
          </a:xfrm>
        </p:grpSpPr>
        <p:sp>
          <p:nvSpPr>
            <p:cNvPr id="1132" name="Google Shape;1132;p54"/>
            <p:cNvSpPr/>
            <p:nvPr/>
          </p:nvSpPr>
          <p:spPr>
            <a:xfrm>
              <a:off x="665868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518575" y="318415"/>
              <a:ext cx="340186" cy="318922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4" name="Google Shape;1134;p54"/>
          <p:cNvSpPr/>
          <p:nvPr/>
        </p:nvSpPr>
        <p:spPr>
          <a:xfrm>
            <a:off x="4522107" y="740074"/>
            <a:ext cx="45600" cy="410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5" name="Google Shape;1135;p54"/>
          <p:cNvGrpSpPr/>
          <p:nvPr/>
        </p:nvGrpSpPr>
        <p:grpSpPr>
          <a:xfrm>
            <a:off x="4383486" y="294026"/>
            <a:ext cx="359154" cy="360109"/>
            <a:chOff x="-44528075" y="1982825"/>
            <a:chExt cx="300900" cy="301700"/>
          </a:xfrm>
        </p:grpSpPr>
        <p:sp>
          <p:nvSpPr>
            <p:cNvPr id="1136" name="Google Shape;1136;p54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54"/>
          <p:cNvGrpSpPr/>
          <p:nvPr/>
        </p:nvGrpSpPr>
        <p:grpSpPr>
          <a:xfrm>
            <a:off x="7867054" y="294745"/>
            <a:ext cx="358056" cy="4542529"/>
            <a:chOff x="7759165" y="306956"/>
            <a:chExt cx="358056" cy="4542529"/>
          </a:xfrm>
        </p:grpSpPr>
        <p:sp>
          <p:nvSpPr>
            <p:cNvPr id="1144" name="Google Shape;1144;p54"/>
            <p:cNvSpPr/>
            <p:nvPr/>
          </p:nvSpPr>
          <p:spPr>
            <a:xfrm>
              <a:off x="7897243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5" name="Google Shape;1145;p54"/>
            <p:cNvGrpSpPr/>
            <p:nvPr/>
          </p:nvGrpSpPr>
          <p:grpSpPr>
            <a:xfrm>
              <a:off x="7759165" y="306956"/>
              <a:ext cx="358056" cy="366240"/>
              <a:chOff x="-59475600" y="2648705"/>
              <a:chExt cx="309550" cy="316625"/>
            </a:xfrm>
          </p:grpSpPr>
          <p:sp>
            <p:nvSpPr>
              <p:cNvPr id="1146" name="Google Shape;1146;p54"/>
              <p:cNvSpPr/>
              <p:nvPr/>
            </p:nvSpPr>
            <p:spPr>
              <a:xfrm>
                <a:off x="-59427550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630"/>
                      <a:pt x="189" y="788"/>
                      <a:pt x="410" y="788"/>
                    </a:cubicBezTo>
                    <a:cubicBezTo>
                      <a:pt x="630" y="788"/>
                      <a:pt x="788" y="630"/>
                      <a:pt x="788" y="410"/>
                    </a:cubicBezTo>
                    <a:cubicBezTo>
                      <a:pt x="788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4"/>
              <p:cNvSpPr/>
              <p:nvPr/>
            </p:nvSpPr>
            <p:spPr>
              <a:xfrm>
                <a:off x="-59428350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671"/>
                    </a:lnTo>
                    <a:cubicBezTo>
                      <a:pt x="1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4"/>
              <p:cNvSpPr/>
              <p:nvPr/>
            </p:nvSpPr>
            <p:spPr>
              <a:xfrm>
                <a:off x="-59330675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378" y="0"/>
                    </a:moveTo>
                    <a:cubicBezTo>
                      <a:pt x="158" y="0"/>
                      <a:pt x="0" y="189"/>
                      <a:pt x="0" y="410"/>
                    </a:cubicBezTo>
                    <a:cubicBezTo>
                      <a:pt x="0" y="630"/>
                      <a:pt x="158" y="788"/>
                      <a:pt x="378" y="788"/>
                    </a:cubicBezTo>
                    <a:cubicBezTo>
                      <a:pt x="599" y="788"/>
                      <a:pt x="788" y="630"/>
                      <a:pt x="788" y="410"/>
                    </a:cubicBezTo>
                    <a:cubicBezTo>
                      <a:pt x="788" y="189"/>
                      <a:pt x="59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4"/>
              <p:cNvSpPr/>
              <p:nvPr/>
            </p:nvSpPr>
            <p:spPr>
              <a:xfrm>
                <a:off x="-593306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378" y="0"/>
                    </a:moveTo>
                    <a:cubicBezTo>
                      <a:pt x="158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89" y="6112"/>
                      <a:pt x="378" y="6112"/>
                    </a:cubicBezTo>
                    <a:cubicBezTo>
                      <a:pt x="630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788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4"/>
              <p:cNvSpPr/>
              <p:nvPr/>
            </p:nvSpPr>
            <p:spPr>
              <a:xfrm>
                <a:off x="-59475600" y="2648705"/>
                <a:ext cx="309550" cy="316625"/>
              </a:xfrm>
              <a:custGeom>
                <a:rect b="b" l="l" r="r" t="t"/>
                <a:pathLst>
                  <a:path extrusionOk="0" h="12665" w="12382">
                    <a:moveTo>
                      <a:pt x="3372" y="788"/>
                    </a:moveTo>
                    <a:cubicBezTo>
                      <a:pt x="3624" y="788"/>
                      <a:pt x="3813" y="977"/>
                      <a:pt x="3813" y="1197"/>
                    </a:cubicBezTo>
                    <a:lnTo>
                      <a:pt x="3813" y="8538"/>
                    </a:lnTo>
                    <a:lnTo>
                      <a:pt x="788" y="8538"/>
                    </a:lnTo>
                    <a:lnTo>
                      <a:pt x="788" y="1197"/>
                    </a:lnTo>
                    <a:cubicBezTo>
                      <a:pt x="788" y="977"/>
                      <a:pt x="977" y="788"/>
                      <a:pt x="1166" y="788"/>
                    </a:cubicBezTo>
                    <a:close/>
                    <a:moveTo>
                      <a:pt x="7278" y="788"/>
                    </a:moveTo>
                    <a:cubicBezTo>
                      <a:pt x="7530" y="788"/>
                      <a:pt x="7688" y="977"/>
                      <a:pt x="7688" y="1197"/>
                    </a:cubicBezTo>
                    <a:lnTo>
                      <a:pt x="7688" y="8538"/>
                    </a:lnTo>
                    <a:lnTo>
                      <a:pt x="4632" y="8538"/>
                    </a:lnTo>
                    <a:lnTo>
                      <a:pt x="4632" y="1197"/>
                    </a:lnTo>
                    <a:cubicBezTo>
                      <a:pt x="4632" y="977"/>
                      <a:pt x="4852" y="788"/>
                      <a:pt x="5073" y="788"/>
                    </a:cubicBezTo>
                    <a:close/>
                    <a:moveTo>
                      <a:pt x="11122" y="788"/>
                    </a:moveTo>
                    <a:cubicBezTo>
                      <a:pt x="11342" y="788"/>
                      <a:pt x="11500" y="977"/>
                      <a:pt x="11500" y="1197"/>
                    </a:cubicBezTo>
                    <a:lnTo>
                      <a:pt x="11500" y="8538"/>
                    </a:lnTo>
                    <a:lnTo>
                      <a:pt x="8507" y="8538"/>
                    </a:lnTo>
                    <a:lnTo>
                      <a:pt x="8507" y="1197"/>
                    </a:lnTo>
                    <a:cubicBezTo>
                      <a:pt x="8507" y="977"/>
                      <a:pt x="8696" y="788"/>
                      <a:pt x="8885" y="788"/>
                    </a:cubicBezTo>
                    <a:close/>
                    <a:moveTo>
                      <a:pt x="3813" y="9325"/>
                    </a:moveTo>
                    <a:lnTo>
                      <a:pt x="3813" y="11405"/>
                    </a:lnTo>
                    <a:cubicBezTo>
                      <a:pt x="3813" y="11657"/>
                      <a:pt x="3624" y="11846"/>
                      <a:pt x="3372" y="11846"/>
                    </a:cubicBezTo>
                    <a:lnTo>
                      <a:pt x="1166" y="11846"/>
                    </a:lnTo>
                    <a:cubicBezTo>
                      <a:pt x="946" y="11846"/>
                      <a:pt x="788" y="11657"/>
                      <a:pt x="788" y="11405"/>
                    </a:cubicBezTo>
                    <a:lnTo>
                      <a:pt x="788" y="9325"/>
                    </a:lnTo>
                    <a:close/>
                    <a:moveTo>
                      <a:pt x="7688" y="9325"/>
                    </a:moveTo>
                    <a:lnTo>
                      <a:pt x="7688" y="11405"/>
                    </a:lnTo>
                    <a:cubicBezTo>
                      <a:pt x="7688" y="11657"/>
                      <a:pt x="7467" y="11846"/>
                      <a:pt x="7278" y="11846"/>
                    </a:cubicBezTo>
                    <a:lnTo>
                      <a:pt x="5073" y="11846"/>
                    </a:lnTo>
                    <a:cubicBezTo>
                      <a:pt x="4852" y="11846"/>
                      <a:pt x="4632" y="11657"/>
                      <a:pt x="4632" y="11405"/>
                    </a:cubicBezTo>
                    <a:lnTo>
                      <a:pt x="4632" y="9325"/>
                    </a:lnTo>
                    <a:close/>
                    <a:moveTo>
                      <a:pt x="11563" y="9325"/>
                    </a:moveTo>
                    <a:lnTo>
                      <a:pt x="11563" y="11405"/>
                    </a:lnTo>
                    <a:lnTo>
                      <a:pt x="11531" y="11405"/>
                    </a:lnTo>
                    <a:cubicBezTo>
                      <a:pt x="11531" y="11657"/>
                      <a:pt x="11342" y="11846"/>
                      <a:pt x="11153" y="11846"/>
                    </a:cubicBezTo>
                    <a:lnTo>
                      <a:pt x="8948" y="11846"/>
                    </a:lnTo>
                    <a:cubicBezTo>
                      <a:pt x="8696" y="11846"/>
                      <a:pt x="8538" y="11657"/>
                      <a:pt x="8538" y="11405"/>
                    </a:cubicBezTo>
                    <a:lnTo>
                      <a:pt x="8538" y="9325"/>
                    </a:lnTo>
                    <a:close/>
                    <a:moveTo>
                      <a:pt x="1229" y="0"/>
                    </a:moveTo>
                    <a:cubicBezTo>
                      <a:pt x="536" y="0"/>
                      <a:pt x="0" y="536"/>
                      <a:pt x="0" y="1197"/>
                    </a:cubicBezTo>
                    <a:lnTo>
                      <a:pt x="0" y="11405"/>
                    </a:lnTo>
                    <a:cubicBezTo>
                      <a:pt x="0" y="12066"/>
                      <a:pt x="536" y="12665"/>
                      <a:pt x="1229" y="12665"/>
                    </a:cubicBezTo>
                    <a:lnTo>
                      <a:pt x="3435" y="12665"/>
                    </a:lnTo>
                    <a:cubicBezTo>
                      <a:pt x="3750" y="12665"/>
                      <a:pt x="4002" y="12539"/>
                      <a:pt x="4254" y="12350"/>
                    </a:cubicBezTo>
                    <a:cubicBezTo>
                      <a:pt x="4474" y="12539"/>
                      <a:pt x="4758" y="12665"/>
                      <a:pt x="5073" y="12665"/>
                    </a:cubicBezTo>
                    <a:lnTo>
                      <a:pt x="7278" y="12665"/>
                    </a:lnTo>
                    <a:cubicBezTo>
                      <a:pt x="7593" y="12665"/>
                      <a:pt x="7877" y="12539"/>
                      <a:pt x="8097" y="12350"/>
                    </a:cubicBezTo>
                    <a:cubicBezTo>
                      <a:pt x="8349" y="12539"/>
                      <a:pt x="8633" y="12665"/>
                      <a:pt x="8948" y="12665"/>
                    </a:cubicBezTo>
                    <a:lnTo>
                      <a:pt x="11153" y="12665"/>
                    </a:lnTo>
                    <a:cubicBezTo>
                      <a:pt x="11815" y="12665"/>
                      <a:pt x="12382" y="12129"/>
                      <a:pt x="12382" y="11405"/>
                    </a:cubicBezTo>
                    <a:lnTo>
                      <a:pt x="12382" y="1197"/>
                    </a:lnTo>
                    <a:cubicBezTo>
                      <a:pt x="12350" y="536"/>
                      <a:pt x="11815" y="0"/>
                      <a:pt x="11153" y="0"/>
                    </a:cubicBezTo>
                    <a:lnTo>
                      <a:pt x="8948" y="0"/>
                    </a:lnTo>
                    <a:cubicBezTo>
                      <a:pt x="8633" y="0"/>
                      <a:pt x="8349" y="95"/>
                      <a:pt x="8097" y="315"/>
                    </a:cubicBezTo>
                    <a:cubicBezTo>
                      <a:pt x="7877" y="95"/>
                      <a:pt x="7593" y="0"/>
                      <a:pt x="7278" y="0"/>
                    </a:cubicBezTo>
                    <a:lnTo>
                      <a:pt x="5073" y="0"/>
                    </a:lnTo>
                    <a:cubicBezTo>
                      <a:pt x="4758" y="0"/>
                      <a:pt x="4474" y="95"/>
                      <a:pt x="4254" y="315"/>
                    </a:cubicBezTo>
                    <a:cubicBezTo>
                      <a:pt x="4002" y="95"/>
                      <a:pt x="3750" y="0"/>
                      <a:pt x="3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4"/>
              <p:cNvSpPr/>
              <p:nvPr/>
            </p:nvSpPr>
            <p:spPr>
              <a:xfrm>
                <a:off x="-59234600" y="2913025"/>
                <a:ext cx="19725" cy="19700"/>
              </a:xfrm>
              <a:custGeom>
                <a:rect b="b" l="l" r="r" t="t"/>
                <a:pathLst>
                  <a:path extrusionOk="0" h="788" w="789">
                    <a:moveTo>
                      <a:pt x="411" y="0"/>
                    </a:moveTo>
                    <a:cubicBezTo>
                      <a:pt x="190" y="0"/>
                      <a:pt x="1" y="189"/>
                      <a:pt x="1" y="410"/>
                    </a:cubicBezTo>
                    <a:cubicBezTo>
                      <a:pt x="1" y="630"/>
                      <a:pt x="190" y="788"/>
                      <a:pt x="411" y="788"/>
                    </a:cubicBezTo>
                    <a:cubicBezTo>
                      <a:pt x="631" y="788"/>
                      <a:pt x="789" y="630"/>
                      <a:pt x="789" y="410"/>
                    </a:cubicBezTo>
                    <a:cubicBezTo>
                      <a:pt x="789" y="189"/>
                      <a:pt x="631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4"/>
              <p:cNvSpPr/>
              <p:nvPr/>
            </p:nvSpPr>
            <p:spPr>
              <a:xfrm>
                <a:off x="-592353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3" name="Google Shape;1153;p54"/>
          <p:cNvGrpSpPr/>
          <p:nvPr/>
        </p:nvGrpSpPr>
        <p:grpSpPr>
          <a:xfrm>
            <a:off x="1190414" y="624739"/>
            <a:ext cx="4762200" cy="450025"/>
            <a:chOff x="790100" y="624750"/>
            <a:chExt cx="4762200" cy="450025"/>
          </a:xfrm>
        </p:grpSpPr>
        <p:sp>
          <p:nvSpPr>
            <p:cNvPr id="1154" name="Google Shape;1154;p54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5" name="Google Shape;1155;p54"/>
            <p:cNvSpPr txBox="1"/>
            <p:nvPr/>
          </p:nvSpPr>
          <p:spPr>
            <a:xfrm>
              <a:off x="790100" y="624750"/>
              <a:ext cx="476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/login: username, password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56" name="Google Shape;1156;p54"/>
          <p:cNvSpPr txBox="1"/>
          <p:nvPr/>
        </p:nvSpPr>
        <p:spPr>
          <a:xfrm>
            <a:off x="2665675" y="255450"/>
            <a:ext cx="17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193.77.4.182:4565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7" name="Google Shape;1157;p54"/>
          <p:cNvSpPr txBox="1"/>
          <p:nvPr/>
        </p:nvSpPr>
        <p:spPr>
          <a:xfrm>
            <a:off x="6001338" y="255450"/>
            <a:ext cx="1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169.250.35.58:4566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sucede en el Backend?</a:t>
            </a:r>
            <a:endParaRPr/>
          </a:p>
        </p:txBody>
      </p:sp>
      <p:grpSp>
        <p:nvGrpSpPr>
          <p:cNvPr id="1163" name="Google Shape;1163;p55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1164" name="Google Shape;1164;p55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801F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Parse</a:t>
              </a:r>
              <a:endParaRPr sz="4400">
                <a:solidFill>
                  <a:srgbClr val="801F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65" name="Google Shape;1165;p55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5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Parsea el body de la request. Retorna el StatusCode correcto si falla.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7" name="Google Shape;1167;p55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1168" name="Google Shape;1168;p55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A729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Pool</a:t>
              </a:r>
              <a:endParaRPr sz="4400">
                <a:solidFill>
                  <a:srgbClr val="A729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69" name="Google Shape;1169;p55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5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Obtiene una conección a la DB o 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re-usa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una ya existente.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1" name="Google Shape;1171;p55"/>
          <p:cNvGrpSpPr/>
          <p:nvPr/>
        </p:nvGrpSpPr>
        <p:grpSpPr>
          <a:xfrm>
            <a:off x="523624" y="3097875"/>
            <a:ext cx="6772038" cy="731700"/>
            <a:chOff x="523624" y="3097875"/>
            <a:chExt cx="6772038" cy="731700"/>
          </a:xfrm>
        </p:grpSpPr>
        <p:sp>
          <p:nvSpPr>
            <p:cNvPr id="1172" name="Google Shape;1172;p55"/>
            <p:cNvSpPr txBox="1"/>
            <p:nvPr/>
          </p:nvSpPr>
          <p:spPr>
            <a:xfrm>
              <a:off x="523624" y="3148875"/>
              <a:ext cx="2188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B02B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Prepare</a:t>
              </a:r>
              <a:endParaRPr sz="4400">
                <a:solidFill>
                  <a:srgbClr val="B02B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73" name="Google Shape;1173;p55"/>
            <p:cNvSpPr/>
            <p:nvPr/>
          </p:nvSpPr>
          <p:spPr>
            <a:xfrm>
              <a:off x="2798062" y="3097875"/>
              <a:ext cx="4497600" cy="7317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5"/>
            <p:cNvSpPr txBox="1"/>
            <p:nvPr/>
          </p:nvSpPr>
          <p:spPr>
            <a:xfrm>
              <a:off x="2922663" y="330443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Prepara el query usando </a:t>
              </a:r>
              <a:r>
                <a:rPr i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prepared statements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y lo ejecuta.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56"/>
          <p:cNvGrpSpPr/>
          <p:nvPr/>
        </p:nvGrpSpPr>
        <p:grpSpPr>
          <a:xfrm>
            <a:off x="918889" y="318404"/>
            <a:ext cx="340186" cy="4531070"/>
            <a:chOff x="518575" y="318415"/>
            <a:chExt cx="340186" cy="4531070"/>
          </a:xfrm>
        </p:grpSpPr>
        <p:sp>
          <p:nvSpPr>
            <p:cNvPr id="1180" name="Google Shape;1180;p56"/>
            <p:cNvSpPr/>
            <p:nvPr/>
          </p:nvSpPr>
          <p:spPr>
            <a:xfrm>
              <a:off x="665868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1" name="Google Shape;1181;p56"/>
            <p:cNvSpPr/>
            <p:nvPr/>
          </p:nvSpPr>
          <p:spPr>
            <a:xfrm>
              <a:off x="518575" y="318415"/>
              <a:ext cx="340186" cy="318922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82" name="Google Shape;1182;p56"/>
          <p:cNvSpPr/>
          <p:nvPr/>
        </p:nvSpPr>
        <p:spPr>
          <a:xfrm>
            <a:off x="4522107" y="740074"/>
            <a:ext cx="45600" cy="410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83" name="Google Shape;1183;p56"/>
          <p:cNvGrpSpPr/>
          <p:nvPr/>
        </p:nvGrpSpPr>
        <p:grpSpPr>
          <a:xfrm>
            <a:off x="4383486" y="294026"/>
            <a:ext cx="359154" cy="360109"/>
            <a:chOff x="-44528075" y="1982825"/>
            <a:chExt cx="300900" cy="301700"/>
          </a:xfrm>
        </p:grpSpPr>
        <p:sp>
          <p:nvSpPr>
            <p:cNvPr id="1184" name="Google Shape;1184;p56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6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6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6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6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6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6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56"/>
          <p:cNvGrpSpPr/>
          <p:nvPr/>
        </p:nvGrpSpPr>
        <p:grpSpPr>
          <a:xfrm>
            <a:off x="7867054" y="294745"/>
            <a:ext cx="358056" cy="4542529"/>
            <a:chOff x="7759165" y="306956"/>
            <a:chExt cx="358056" cy="4542529"/>
          </a:xfrm>
        </p:grpSpPr>
        <p:sp>
          <p:nvSpPr>
            <p:cNvPr id="1192" name="Google Shape;1192;p56"/>
            <p:cNvSpPr/>
            <p:nvPr/>
          </p:nvSpPr>
          <p:spPr>
            <a:xfrm>
              <a:off x="7897243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3" name="Google Shape;1193;p56"/>
            <p:cNvGrpSpPr/>
            <p:nvPr/>
          </p:nvGrpSpPr>
          <p:grpSpPr>
            <a:xfrm>
              <a:off x="7759165" y="306956"/>
              <a:ext cx="358056" cy="366240"/>
              <a:chOff x="-59475600" y="2648705"/>
              <a:chExt cx="309550" cy="316625"/>
            </a:xfrm>
          </p:grpSpPr>
          <p:sp>
            <p:nvSpPr>
              <p:cNvPr id="1194" name="Google Shape;1194;p56"/>
              <p:cNvSpPr/>
              <p:nvPr/>
            </p:nvSpPr>
            <p:spPr>
              <a:xfrm>
                <a:off x="-59427550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630"/>
                      <a:pt x="189" y="788"/>
                      <a:pt x="410" y="788"/>
                    </a:cubicBezTo>
                    <a:cubicBezTo>
                      <a:pt x="630" y="788"/>
                      <a:pt x="788" y="630"/>
                      <a:pt x="788" y="410"/>
                    </a:cubicBezTo>
                    <a:cubicBezTo>
                      <a:pt x="788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-59428350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671"/>
                    </a:lnTo>
                    <a:cubicBezTo>
                      <a:pt x="1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-59330675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378" y="0"/>
                    </a:moveTo>
                    <a:cubicBezTo>
                      <a:pt x="158" y="0"/>
                      <a:pt x="0" y="189"/>
                      <a:pt x="0" y="410"/>
                    </a:cubicBezTo>
                    <a:cubicBezTo>
                      <a:pt x="0" y="630"/>
                      <a:pt x="158" y="788"/>
                      <a:pt x="378" y="788"/>
                    </a:cubicBezTo>
                    <a:cubicBezTo>
                      <a:pt x="599" y="788"/>
                      <a:pt x="788" y="630"/>
                      <a:pt x="788" y="410"/>
                    </a:cubicBezTo>
                    <a:cubicBezTo>
                      <a:pt x="788" y="189"/>
                      <a:pt x="59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-593306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378" y="0"/>
                    </a:moveTo>
                    <a:cubicBezTo>
                      <a:pt x="158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89" y="6112"/>
                      <a:pt x="378" y="6112"/>
                    </a:cubicBezTo>
                    <a:cubicBezTo>
                      <a:pt x="630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788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-59475600" y="2648705"/>
                <a:ext cx="309550" cy="316625"/>
              </a:xfrm>
              <a:custGeom>
                <a:rect b="b" l="l" r="r" t="t"/>
                <a:pathLst>
                  <a:path extrusionOk="0" h="12665" w="12382">
                    <a:moveTo>
                      <a:pt x="3372" y="788"/>
                    </a:moveTo>
                    <a:cubicBezTo>
                      <a:pt x="3624" y="788"/>
                      <a:pt x="3813" y="977"/>
                      <a:pt x="3813" y="1197"/>
                    </a:cubicBezTo>
                    <a:lnTo>
                      <a:pt x="3813" y="8538"/>
                    </a:lnTo>
                    <a:lnTo>
                      <a:pt x="788" y="8538"/>
                    </a:lnTo>
                    <a:lnTo>
                      <a:pt x="788" y="1197"/>
                    </a:lnTo>
                    <a:cubicBezTo>
                      <a:pt x="788" y="977"/>
                      <a:pt x="977" y="788"/>
                      <a:pt x="1166" y="788"/>
                    </a:cubicBezTo>
                    <a:close/>
                    <a:moveTo>
                      <a:pt x="7278" y="788"/>
                    </a:moveTo>
                    <a:cubicBezTo>
                      <a:pt x="7530" y="788"/>
                      <a:pt x="7688" y="977"/>
                      <a:pt x="7688" y="1197"/>
                    </a:cubicBezTo>
                    <a:lnTo>
                      <a:pt x="7688" y="8538"/>
                    </a:lnTo>
                    <a:lnTo>
                      <a:pt x="4632" y="8538"/>
                    </a:lnTo>
                    <a:lnTo>
                      <a:pt x="4632" y="1197"/>
                    </a:lnTo>
                    <a:cubicBezTo>
                      <a:pt x="4632" y="977"/>
                      <a:pt x="4852" y="788"/>
                      <a:pt x="5073" y="788"/>
                    </a:cubicBezTo>
                    <a:close/>
                    <a:moveTo>
                      <a:pt x="11122" y="788"/>
                    </a:moveTo>
                    <a:cubicBezTo>
                      <a:pt x="11342" y="788"/>
                      <a:pt x="11500" y="977"/>
                      <a:pt x="11500" y="1197"/>
                    </a:cubicBezTo>
                    <a:lnTo>
                      <a:pt x="11500" y="8538"/>
                    </a:lnTo>
                    <a:lnTo>
                      <a:pt x="8507" y="8538"/>
                    </a:lnTo>
                    <a:lnTo>
                      <a:pt x="8507" y="1197"/>
                    </a:lnTo>
                    <a:cubicBezTo>
                      <a:pt x="8507" y="977"/>
                      <a:pt x="8696" y="788"/>
                      <a:pt x="8885" y="788"/>
                    </a:cubicBezTo>
                    <a:close/>
                    <a:moveTo>
                      <a:pt x="3813" y="9325"/>
                    </a:moveTo>
                    <a:lnTo>
                      <a:pt x="3813" y="11405"/>
                    </a:lnTo>
                    <a:cubicBezTo>
                      <a:pt x="3813" y="11657"/>
                      <a:pt x="3624" y="11846"/>
                      <a:pt x="3372" y="11846"/>
                    </a:cubicBezTo>
                    <a:lnTo>
                      <a:pt x="1166" y="11846"/>
                    </a:lnTo>
                    <a:cubicBezTo>
                      <a:pt x="946" y="11846"/>
                      <a:pt x="788" y="11657"/>
                      <a:pt x="788" y="11405"/>
                    </a:cubicBezTo>
                    <a:lnTo>
                      <a:pt x="788" y="9325"/>
                    </a:lnTo>
                    <a:close/>
                    <a:moveTo>
                      <a:pt x="7688" y="9325"/>
                    </a:moveTo>
                    <a:lnTo>
                      <a:pt x="7688" y="11405"/>
                    </a:lnTo>
                    <a:cubicBezTo>
                      <a:pt x="7688" y="11657"/>
                      <a:pt x="7467" y="11846"/>
                      <a:pt x="7278" y="11846"/>
                    </a:cubicBezTo>
                    <a:lnTo>
                      <a:pt x="5073" y="11846"/>
                    </a:lnTo>
                    <a:cubicBezTo>
                      <a:pt x="4852" y="11846"/>
                      <a:pt x="4632" y="11657"/>
                      <a:pt x="4632" y="11405"/>
                    </a:cubicBezTo>
                    <a:lnTo>
                      <a:pt x="4632" y="9325"/>
                    </a:lnTo>
                    <a:close/>
                    <a:moveTo>
                      <a:pt x="11563" y="9325"/>
                    </a:moveTo>
                    <a:lnTo>
                      <a:pt x="11563" y="11405"/>
                    </a:lnTo>
                    <a:lnTo>
                      <a:pt x="11531" y="11405"/>
                    </a:lnTo>
                    <a:cubicBezTo>
                      <a:pt x="11531" y="11657"/>
                      <a:pt x="11342" y="11846"/>
                      <a:pt x="11153" y="11846"/>
                    </a:cubicBezTo>
                    <a:lnTo>
                      <a:pt x="8948" y="11846"/>
                    </a:lnTo>
                    <a:cubicBezTo>
                      <a:pt x="8696" y="11846"/>
                      <a:pt x="8538" y="11657"/>
                      <a:pt x="8538" y="11405"/>
                    </a:cubicBezTo>
                    <a:lnTo>
                      <a:pt x="8538" y="9325"/>
                    </a:lnTo>
                    <a:close/>
                    <a:moveTo>
                      <a:pt x="1229" y="0"/>
                    </a:moveTo>
                    <a:cubicBezTo>
                      <a:pt x="536" y="0"/>
                      <a:pt x="0" y="536"/>
                      <a:pt x="0" y="1197"/>
                    </a:cubicBezTo>
                    <a:lnTo>
                      <a:pt x="0" y="11405"/>
                    </a:lnTo>
                    <a:cubicBezTo>
                      <a:pt x="0" y="12066"/>
                      <a:pt x="536" y="12665"/>
                      <a:pt x="1229" y="12665"/>
                    </a:cubicBezTo>
                    <a:lnTo>
                      <a:pt x="3435" y="12665"/>
                    </a:lnTo>
                    <a:cubicBezTo>
                      <a:pt x="3750" y="12665"/>
                      <a:pt x="4002" y="12539"/>
                      <a:pt x="4254" y="12350"/>
                    </a:cubicBezTo>
                    <a:cubicBezTo>
                      <a:pt x="4474" y="12539"/>
                      <a:pt x="4758" y="12665"/>
                      <a:pt x="5073" y="12665"/>
                    </a:cubicBezTo>
                    <a:lnTo>
                      <a:pt x="7278" y="12665"/>
                    </a:lnTo>
                    <a:cubicBezTo>
                      <a:pt x="7593" y="12665"/>
                      <a:pt x="7877" y="12539"/>
                      <a:pt x="8097" y="12350"/>
                    </a:cubicBezTo>
                    <a:cubicBezTo>
                      <a:pt x="8349" y="12539"/>
                      <a:pt x="8633" y="12665"/>
                      <a:pt x="8948" y="12665"/>
                    </a:cubicBezTo>
                    <a:lnTo>
                      <a:pt x="11153" y="12665"/>
                    </a:lnTo>
                    <a:cubicBezTo>
                      <a:pt x="11815" y="12665"/>
                      <a:pt x="12382" y="12129"/>
                      <a:pt x="12382" y="11405"/>
                    </a:cubicBezTo>
                    <a:lnTo>
                      <a:pt x="12382" y="1197"/>
                    </a:lnTo>
                    <a:cubicBezTo>
                      <a:pt x="12350" y="536"/>
                      <a:pt x="11815" y="0"/>
                      <a:pt x="11153" y="0"/>
                    </a:cubicBezTo>
                    <a:lnTo>
                      <a:pt x="8948" y="0"/>
                    </a:lnTo>
                    <a:cubicBezTo>
                      <a:pt x="8633" y="0"/>
                      <a:pt x="8349" y="95"/>
                      <a:pt x="8097" y="315"/>
                    </a:cubicBezTo>
                    <a:cubicBezTo>
                      <a:pt x="7877" y="95"/>
                      <a:pt x="7593" y="0"/>
                      <a:pt x="7278" y="0"/>
                    </a:cubicBezTo>
                    <a:lnTo>
                      <a:pt x="5073" y="0"/>
                    </a:lnTo>
                    <a:cubicBezTo>
                      <a:pt x="4758" y="0"/>
                      <a:pt x="4474" y="95"/>
                      <a:pt x="4254" y="315"/>
                    </a:cubicBezTo>
                    <a:cubicBezTo>
                      <a:pt x="4002" y="95"/>
                      <a:pt x="3750" y="0"/>
                      <a:pt x="3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-59234600" y="2913025"/>
                <a:ext cx="19725" cy="19700"/>
              </a:xfrm>
              <a:custGeom>
                <a:rect b="b" l="l" r="r" t="t"/>
                <a:pathLst>
                  <a:path extrusionOk="0" h="788" w="789">
                    <a:moveTo>
                      <a:pt x="411" y="0"/>
                    </a:moveTo>
                    <a:cubicBezTo>
                      <a:pt x="190" y="0"/>
                      <a:pt x="1" y="189"/>
                      <a:pt x="1" y="410"/>
                    </a:cubicBezTo>
                    <a:cubicBezTo>
                      <a:pt x="1" y="630"/>
                      <a:pt x="190" y="788"/>
                      <a:pt x="411" y="788"/>
                    </a:cubicBezTo>
                    <a:cubicBezTo>
                      <a:pt x="631" y="788"/>
                      <a:pt x="789" y="630"/>
                      <a:pt x="789" y="410"/>
                    </a:cubicBezTo>
                    <a:cubicBezTo>
                      <a:pt x="789" y="189"/>
                      <a:pt x="631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-592353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1" name="Google Shape;1201;p56"/>
          <p:cNvGrpSpPr/>
          <p:nvPr/>
        </p:nvGrpSpPr>
        <p:grpSpPr>
          <a:xfrm>
            <a:off x="1190414" y="624739"/>
            <a:ext cx="4762200" cy="450025"/>
            <a:chOff x="790100" y="624750"/>
            <a:chExt cx="4762200" cy="450025"/>
          </a:xfrm>
        </p:grpSpPr>
        <p:sp>
          <p:nvSpPr>
            <p:cNvPr id="1202" name="Google Shape;1202;p56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03" name="Google Shape;1203;p56"/>
            <p:cNvSpPr txBox="1"/>
            <p:nvPr/>
          </p:nvSpPr>
          <p:spPr>
            <a:xfrm>
              <a:off x="790100" y="624750"/>
              <a:ext cx="476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/login: username, password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04" name="Google Shape;1204;p56"/>
          <p:cNvGrpSpPr/>
          <p:nvPr/>
        </p:nvGrpSpPr>
        <p:grpSpPr>
          <a:xfrm>
            <a:off x="4625064" y="1377239"/>
            <a:ext cx="3236325" cy="450025"/>
            <a:chOff x="790100" y="624750"/>
            <a:chExt cx="3236325" cy="450025"/>
          </a:xfrm>
        </p:grpSpPr>
        <p:sp>
          <p:nvSpPr>
            <p:cNvPr id="1205" name="Google Shape;1205;p56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06" name="Google Shape;1206;p56"/>
            <p:cNvSpPr txBox="1"/>
            <p:nvPr/>
          </p:nvSpPr>
          <p:spPr>
            <a:xfrm>
              <a:off x="790100" y="624750"/>
              <a:ext cx="319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Query username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07" name="Google Shape;1207;p56"/>
          <p:cNvGrpSpPr/>
          <p:nvPr/>
        </p:nvGrpSpPr>
        <p:grpSpPr>
          <a:xfrm>
            <a:off x="4645789" y="2129739"/>
            <a:ext cx="3191475" cy="450025"/>
            <a:chOff x="4246650" y="1675400"/>
            <a:chExt cx="3191475" cy="450025"/>
          </a:xfrm>
        </p:grpSpPr>
        <p:sp>
          <p:nvSpPr>
            <p:cNvPr id="1208" name="Google Shape;1208;p56"/>
            <p:cNvSpPr/>
            <p:nvPr/>
          </p:nvSpPr>
          <p:spPr>
            <a:xfrm rot="10800000">
              <a:off x="4246650" y="190042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09" name="Google Shape;1209;p56"/>
            <p:cNvSpPr txBox="1"/>
            <p:nvPr/>
          </p:nvSpPr>
          <p:spPr>
            <a:xfrm>
              <a:off x="4277925" y="1675400"/>
              <a:ext cx="31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Hashed password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10" name="Google Shape;1210;p56"/>
          <p:cNvSpPr txBox="1"/>
          <p:nvPr/>
        </p:nvSpPr>
        <p:spPr>
          <a:xfrm>
            <a:off x="2665675" y="255450"/>
            <a:ext cx="17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193.77.4.182:4565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1" name="Google Shape;1211;p56"/>
          <p:cNvSpPr txBox="1"/>
          <p:nvPr/>
        </p:nvSpPr>
        <p:spPr>
          <a:xfrm>
            <a:off x="6001338" y="255450"/>
            <a:ext cx="1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169.250.35.58:4566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sucede en el Backend?</a:t>
            </a:r>
            <a:endParaRPr/>
          </a:p>
        </p:txBody>
      </p:sp>
      <p:grpSp>
        <p:nvGrpSpPr>
          <p:cNvPr id="1217" name="Google Shape;1217;p57"/>
          <p:cNvGrpSpPr/>
          <p:nvPr/>
        </p:nvGrpSpPr>
        <p:grpSpPr>
          <a:xfrm>
            <a:off x="710674" y="1323164"/>
            <a:ext cx="7300911" cy="731700"/>
            <a:chOff x="710674" y="1323164"/>
            <a:chExt cx="7300911" cy="731700"/>
          </a:xfrm>
        </p:grpSpPr>
        <p:sp>
          <p:nvSpPr>
            <p:cNvPr id="1218" name="Google Shape;1218;p57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801F17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Hash</a:t>
              </a:r>
              <a:endParaRPr sz="4400">
                <a:solidFill>
                  <a:srgbClr val="801F17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7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Hashea la contraseña dada y se compara con la de la DB.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57"/>
          <p:cNvGrpSpPr/>
          <p:nvPr/>
        </p:nvGrpSpPr>
        <p:grpSpPr>
          <a:xfrm>
            <a:off x="7" y="2207525"/>
            <a:ext cx="7650080" cy="731700"/>
            <a:chOff x="7" y="2207525"/>
            <a:chExt cx="7650080" cy="731700"/>
          </a:xfrm>
        </p:grpSpPr>
        <p:sp>
          <p:nvSpPr>
            <p:cNvPr id="1222" name="Google Shape;1222;p57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A7291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Token</a:t>
              </a:r>
              <a:endParaRPr sz="4400">
                <a:solidFill>
                  <a:srgbClr val="A7291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7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Genera el token de sesión, un JWT que contiene varios datos.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5" name="Google Shape;1225;p57"/>
          <p:cNvGrpSpPr/>
          <p:nvPr/>
        </p:nvGrpSpPr>
        <p:grpSpPr>
          <a:xfrm>
            <a:off x="523624" y="3097875"/>
            <a:ext cx="6772038" cy="731700"/>
            <a:chOff x="523624" y="3097875"/>
            <a:chExt cx="6772038" cy="731700"/>
          </a:xfrm>
        </p:grpSpPr>
        <p:sp>
          <p:nvSpPr>
            <p:cNvPr id="1226" name="Google Shape;1226;p57"/>
            <p:cNvSpPr txBox="1"/>
            <p:nvPr/>
          </p:nvSpPr>
          <p:spPr>
            <a:xfrm>
              <a:off x="523624" y="3148875"/>
              <a:ext cx="21882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B02B2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Prepare</a:t>
              </a:r>
              <a:endParaRPr sz="4400">
                <a:solidFill>
                  <a:srgbClr val="B02B20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2798062" y="3097875"/>
              <a:ext cx="4497600" cy="7317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7"/>
            <p:cNvSpPr txBox="1"/>
            <p:nvPr/>
          </p:nvSpPr>
          <p:spPr>
            <a:xfrm>
              <a:off x="2922663" y="330443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Prepara el query usando </a:t>
              </a:r>
              <a:r>
                <a:rPr i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prepared statement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y lo ejecuta.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" name="Google Shape;1233;p58"/>
          <p:cNvGrpSpPr/>
          <p:nvPr/>
        </p:nvGrpSpPr>
        <p:grpSpPr>
          <a:xfrm>
            <a:off x="918889" y="318404"/>
            <a:ext cx="340186" cy="4531070"/>
            <a:chOff x="518575" y="318415"/>
            <a:chExt cx="340186" cy="4531070"/>
          </a:xfrm>
        </p:grpSpPr>
        <p:sp>
          <p:nvSpPr>
            <p:cNvPr id="1234" name="Google Shape;1234;p58"/>
            <p:cNvSpPr/>
            <p:nvPr/>
          </p:nvSpPr>
          <p:spPr>
            <a:xfrm>
              <a:off x="665868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518575" y="318415"/>
              <a:ext cx="340186" cy="318922"/>
            </a:xfrm>
            <a:custGeom>
              <a:rect b="b" l="l" r="r" t="t"/>
              <a:pathLst>
                <a:path extrusionOk="0" h="18118" w="19326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36" name="Google Shape;1236;p58"/>
          <p:cNvSpPr/>
          <p:nvPr/>
        </p:nvSpPr>
        <p:spPr>
          <a:xfrm>
            <a:off x="4522107" y="740074"/>
            <a:ext cx="45600" cy="4109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37" name="Google Shape;1237;p58"/>
          <p:cNvGrpSpPr/>
          <p:nvPr/>
        </p:nvGrpSpPr>
        <p:grpSpPr>
          <a:xfrm>
            <a:off x="4383486" y="294026"/>
            <a:ext cx="359154" cy="360109"/>
            <a:chOff x="-44528075" y="1982825"/>
            <a:chExt cx="300900" cy="301700"/>
          </a:xfrm>
        </p:grpSpPr>
        <p:sp>
          <p:nvSpPr>
            <p:cNvPr id="1238" name="Google Shape;1238;p58"/>
            <p:cNvSpPr/>
            <p:nvPr/>
          </p:nvSpPr>
          <p:spPr>
            <a:xfrm>
              <a:off x="-44528075" y="1982825"/>
              <a:ext cx="300900" cy="301700"/>
            </a:xfrm>
            <a:custGeom>
              <a:rect b="b" l="l" r="r" t="t"/>
              <a:pathLst>
                <a:path extrusionOk="0" h="12068" w="12036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-44455600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-44455600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-44314625" y="21947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-44314625" y="205372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-44447725" y="2062375"/>
              <a:ext cx="143350" cy="140225"/>
            </a:xfrm>
            <a:custGeom>
              <a:rect b="b" l="l" r="r" t="t"/>
              <a:pathLst>
                <a:path extrusionOk="0" h="5609" w="5734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-44403625" y="2107275"/>
              <a:ext cx="53575" cy="52800"/>
            </a:xfrm>
            <a:custGeom>
              <a:rect b="b" l="l" r="r" t="t"/>
              <a:pathLst>
                <a:path extrusionOk="0" h="2112" w="2143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58"/>
          <p:cNvGrpSpPr/>
          <p:nvPr/>
        </p:nvGrpSpPr>
        <p:grpSpPr>
          <a:xfrm>
            <a:off x="7867054" y="294745"/>
            <a:ext cx="358056" cy="4542529"/>
            <a:chOff x="7759165" y="306956"/>
            <a:chExt cx="358056" cy="4542529"/>
          </a:xfrm>
        </p:grpSpPr>
        <p:sp>
          <p:nvSpPr>
            <p:cNvPr id="1246" name="Google Shape;1246;p58"/>
            <p:cNvSpPr/>
            <p:nvPr/>
          </p:nvSpPr>
          <p:spPr>
            <a:xfrm>
              <a:off x="7897243" y="740085"/>
              <a:ext cx="45600" cy="4109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7" name="Google Shape;1247;p58"/>
            <p:cNvGrpSpPr/>
            <p:nvPr/>
          </p:nvGrpSpPr>
          <p:grpSpPr>
            <a:xfrm>
              <a:off x="7759165" y="306956"/>
              <a:ext cx="358056" cy="366240"/>
              <a:chOff x="-59475600" y="2648705"/>
              <a:chExt cx="309550" cy="316625"/>
            </a:xfrm>
          </p:grpSpPr>
          <p:sp>
            <p:nvSpPr>
              <p:cNvPr id="1248" name="Google Shape;1248;p58"/>
              <p:cNvSpPr/>
              <p:nvPr/>
            </p:nvSpPr>
            <p:spPr>
              <a:xfrm>
                <a:off x="-59427550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410" y="0"/>
                    </a:moveTo>
                    <a:cubicBezTo>
                      <a:pt x="189" y="0"/>
                      <a:pt x="0" y="189"/>
                      <a:pt x="0" y="410"/>
                    </a:cubicBezTo>
                    <a:cubicBezTo>
                      <a:pt x="0" y="630"/>
                      <a:pt x="189" y="788"/>
                      <a:pt x="410" y="788"/>
                    </a:cubicBezTo>
                    <a:cubicBezTo>
                      <a:pt x="630" y="788"/>
                      <a:pt x="788" y="630"/>
                      <a:pt x="788" y="410"/>
                    </a:cubicBezTo>
                    <a:cubicBezTo>
                      <a:pt x="788" y="189"/>
                      <a:pt x="630" y="0"/>
                      <a:pt x="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8"/>
              <p:cNvSpPr/>
              <p:nvPr/>
            </p:nvSpPr>
            <p:spPr>
              <a:xfrm>
                <a:off x="-59428350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lnTo>
                      <a:pt x="1" y="5671"/>
                    </a:lnTo>
                    <a:cubicBezTo>
                      <a:pt x="1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8"/>
              <p:cNvSpPr/>
              <p:nvPr/>
            </p:nvSpPr>
            <p:spPr>
              <a:xfrm>
                <a:off x="-59330675" y="2913025"/>
                <a:ext cx="19700" cy="19700"/>
              </a:xfrm>
              <a:custGeom>
                <a:rect b="b" l="l" r="r" t="t"/>
                <a:pathLst>
                  <a:path extrusionOk="0" h="788" w="788">
                    <a:moveTo>
                      <a:pt x="378" y="0"/>
                    </a:moveTo>
                    <a:cubicBezTo>
                      <a:pt x="158" y="0"/>
                      <a:pt x="0" y="189"/>
                      <a:pt x="0" y="410"/>
                    </a:cubicBezTo>
                    <a:cubicBezTo>
                      <a:pt x="0" y="630"/>
                      <a:pt x="158" y="788"/>
                      <a:pt x="378" y="788"/>
                    </a:cubicBezTo>
                    <a:cubicBezTo>
                      <a:pt x="599" y="788"/>
                      <a:pt x="788" y="630"/>
                      <a:pt x="788" y="410"/>
                    </a:cubicBezTo>
                    <a:cubicBezTo>
                      <a:pt x="788" y="189"/>
                      <a:pt x="599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8"/>
              <p:cNvSpPr/>
              <p:nvPr/>
            </p:nvSpPr>
            <p:spPr>
              <a:xfrm>
                <a:off x="-593306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378" y="0"/>
                    </a:moveTo>
                    <a:cubicBezTo>
                      <a:pt x="158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89" y="6112"/>
                      <a:pt x="378" y="6112"/>
                    </a:cubicBezTo>
                    <a:cubicBezTo>
                      <a:pt x="630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788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8"/>
              <p:cNvSpPr/>
              <p:nvPr/>
            </p:nvSpPr>
            <p:spPr>
              <a:xfrm>
                <a:off x="-59475600" y="2648705"/>
                <a:ext cx="309550" cy="316625"/>
              </a:xfrm>
              <a:custGeom>
                <a:rect b="b" l="l" r="r" t="t"/>
                <a:pathLst>
                  <a:path extrusionOk="0" h="12665" w="12382">
                    <a:moveTo>
                      <a:pt x="3372" y="788"/>
                    </a:moveTo>
                    <a:cubicBezTo>
                      <a:pt x="3624" y="788"/>
                      <a:pt x="3813" y="977"/>
                      <a:pt x="3813" y="1197"/>
                    </a:cubicBezTo>
                    <a:lnTo>
                      <a:pt x="3813" y="8538"/>
                    </a:lnTo>
                    <a:lnTo>
                      <a:pt x="788" y="8538"/>
                    </a:lnTo>
                    <a:lnTo>
                      <a:pt x="788" y="1197"/>
                    </a:lnTo>
                    <a:cubicBezTo>
                      <a:pt x="788" y="977"/>
                      <a:pt x="977" y="788"/>
                      <a:pt x="1166" y="788"/>
                    </a:cubicBezTo>
                    <a:close/>
                    <a:moveTo>
                      <a:pt x="7278" y="788"/>
                    </a:moveTo>
                    <a:cubicBezTo>
                      <a:pt x="7530" y="788"/>
                      <a:pt x="7688" y="977"/>
                      <a:pt x="7688" y="1197"/>
                    </a:cubicBezTo>
                    <a:lnTo>
                      <a:pt x="7688" y="8538"/>
                    </a:lnTo>
                    <a:lnTo>
                      <a:pt x="4632" y="8538"/>
                    </a:lnTo>
                    <a:lnTo>
                      <a:pt x="4632" y="1197"/>
                    </a:lnTo>
                    <a:cubicBezTo>
                      <a:pt x="4632" y="977"/>
                      <a:pt x="4852" y="788"/>
                      <a:pt x="5073" y="788"/>
                    </a:cubicBezTo>
                    <a:close/>
                    <a:moveTo>
                      <a:pt x="11122" y="788"/>
                    </a:moveTo>
                    <a:cubicBezTo>
                      <a:pt x="11342" y="788"/>
                      <a:pt x="11500" y="977"/>
                      <a:pt x="11500" y="1197"/>
                    </a:cubicBezTo>
                    <a:lnTo>
                      <a:pt x="11500" y="8538"/>
                    </a:lnTo>
                    <a:lnTo>
                      <a:pt x="8507" y="8538"/>
                    </a:lnTo>
                    <a:lnTo>
                      <a:pt x="8507" y="1197"/>
                    </a:lnTo>
                    <a:cubicBezTo>
                      <a:pt x="8507" y="977"/>
                      <a:pt x="8696" y="788"/>
                      <a:pt x="8885" y="788"/>
                    </a:cubicBezTo>
                    <a:close/>
                    <a:moveTo>
                      <a:pt x="3813" y="9325"/>
                    </a:moveTo>
                    <a:lnTo>
                      <a:pt x="3813" y="11405"/>
                    </a:lnTo>
                    <a:cubicBezTo>
                      <a:pt x="3813" y="11657"/>
                      <a:pt x="3624" y="11846"/>
                      <a:pt x="3372" y="11846"/>
                    </a:cubicBezTo>
                    <a:lnTo>
                      <a:pt x="1166" y="11846"/>
                    </a:lnTo>
                    <a:cubicBezTo>
                      <a:pt x="946" y="11846"/>
                      <a:pt x="788" y="11657"/>
                      <a:pt x="788" y="11405"/>
                    </a:cubicBezTo>
                    <a:lnTo>
                      <a:pt x="788" y="9325"/>
                    </a:lnTo>
                    <a:close/>
                    <a:moveTo>
                      <a:pt x="7688" y="9325"/>
                    </a:moveTo>
                    <a:lnTo>
                      <a:pt x="7688" y="11405"/>
                    </a:lnTo>
                    <a:cubicBezTo>
                      <a:pt x="7688" y="11657"/>
                      <a:pt x="7467" y="11846"/>
                      <a:pt x="7278" y="11846"/>
                    </a:cubicBezTo>
                    <a:lnTo>
                      <a:pt x="5073" y="11846"/>
                    </a:lnTo>
                    <a:cubicBezTo>
                      <a:pt x="4852" y="11846"/>
                      <a:pt x="4632" y="11657"/>
                      <a:pt x="4632" y="11405"/>
                    </a:cubicBezTo>
                    <a:lnTo>
                      <a:pt x="4632" y="9325"/>
                    </a:lnTo>
                    <a:close/>
                    <a:moveTo>
                      <a:pt x="11563" y="9325"/>
                    </a:moveTo>
                    <a:lnTo>
                      <a:pt x="11563" y="11405"/>
                    </a:lnTo>
                    <a:lnTo>
                      <a:pt x="11531" y="11405"/>
                    </a:lnTo>
                    <a:cubicBezTo>
                      <a:pt x="11531" y="11657"/>
                      <a:pt x="11342" y="11846"/>
                      <a:pt x="11153" y="11846"/>
                    </a:cubicBezTo>
                    <a:lnTo>
                      <a:pt x="8948" y="11846"/>
                    </a:lnTo>
                    <a:cubicBezTo>
                      <a:pt x="8696" y="11846"/>
                      <a:pt x="8538" y="11657"/>
                      <a:pt x="8538" y="11405"/>
                    </a:cubicBezTo>
                    <a:lnTo>
                      <a:pt x="8538" y="9325"/>
                    </a:lnTo>
                    <a:close/>
                    <a:moveTo>
                      <a:pt x="1229" y="0"/>
                    </a:moveTo>
                    <a:cubicBezTo>
                      <a:pt x="536" y="0"/>
                      <a:pt x="0" y="536"/>
                      <a:pt x="0" y="1197"/>
                    </a:cubicBezTo>
                    <a:lnTo>
                      <a:pt x="0" y="11405"/>
                    </a:lnTo>
                    <a:cubicBezTo>
                      <a:pt x="0" y="12066"/>
                      <a:pt x="536" y="12665"/>
                      <a:pt x="1229" y="12665"/>
                    </a:cubicBezTo>
                    <a:lnTo>
                      <a:pt x="3435" y="12665"/>
                    </a:lnTo>
                    <a:cubicBezTo>
                      <a:pt x="3750" y="12665"/>
                      <a:pt x="4002" y="12539"/>
                      <a:pt x="4254" y="12350"/>
                    </a:cubicBezTo>
                    <a:cubicBezTo>
                      <a:pt x="4474" y="12539"/>
                      <a:pt x="4758" y="12665"/>
                      <a:pt x="5073" y="12665"/>
                    </a:cubicBezTo>
                    <a:lnTo>
                      <a:pt x="7278" y="12665"/>
                    </a:lnTo>
                    <a:cubicBezTo>
                      <a:pt x="7593" y="12665"/>
                      <a:pt x="7877" y="12539"/>
                      <a:pt x="8097" y="12350"/>
                    </a:cubicBezTo>
                    <a:cubicBezTo>
                      <a:pt x="8349" y="12539"/>
                      <a:pt x="8633" y="12665"/>
                      <a:pt x="8948" y="12665"/>
                    </a:cubicBezTo>
                    <a:lnTo>
                      <a:pt x="11153" y="12665"/>
                    </a:lnTo>
                    <a:cubicBezTo>
                      <a:pt x="11815" y="12665"/>
                      <a:pt x="12382" y="12129"/>
                      <a:pt x="12382" y="11405"/>
                    </a:cubicBezTo>
                    <a:lnTo>
                      <a:pt x="12382" y="1197"/>
                    </a:lnTo>
                    <a:cubicBezTo>
                      <a:pt x="12350" y="536"/>
                      <a:pt x="11815" y="0"/>
                      <a:pt x="11153" y="0"/>
                    </a:cubicBezTo>
                    <a:lnTo>
                      <a:pt x="8948" y="0"/>
                    </a:lnTo>
                    <a:cubicBezTo>
                      <a:pt x="8633" y="0"/>
                      <a:pt x="8349" y="95"/>
                      <a:pt x="8097" y="315"/>
                    </a:cubicBezTo>
                    <a:cubicBezTo>
                      <a:pt x="7877" y="95"/>
                      <a:pt x="7593" y="0"/>
                      <a:pt x="7278" y="0"/>
                    </a:cubicBezTo>
                    <a:lnTo>
                      <a:pt x="5073" y="0"/>
                    </a:lnTo>
                    <a:cubicBezTo>
                      <a:pt x="4758" y="0"/>
                      <a:pt x="4474" y="95"/>
                      <a:pt x="4254" y="315"/>
                    </a:cubicBezTo>
                    <a:cubicBezTo>
                      <a:pt x="4002" y="95"/>
                      <a:pt x="3750" y="0"/>
                      <a:pt x="34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8"/>
              <p:cNvSpPr/>
              <p:nvPr/>
            </p:nvSpPr>
            <p:spPr>
              <a:xfrm>
                <a:off x="-59234600" y="2913025"/>
                <a:ext cx="19725" cy="19700"/>
              </a:xfrm>
              <a:custGeom>
                <a:rect b="b" l="l" r="r" t="t"/>
                <a:pathLst>
                  <a:path extrusionOk="0" h="788" w="789">
                    <a:moveTo>
                      <a:pt x="411" y="0"/>
                    </a:moveTo>
                    <a:cubicBezTo>
                      <a:pt x="190" y="0"/>
                      <a:pt x="1" y="189"/>
                      <a:pt x="1" y="410"/>
                    </a:cubicBezTo>
                    <a:cubicBezTo>
                      <a:pt x="1" y="630"/>
                      <a:pt x="190" y="788"/>
                      <a:pt x="411" y="788"/>
                    </a:cubicBezTo>
                    <a:cubicBezTo>
                      <a:pt x="631" y="788"/>
                      <a:pt x="789" y="630"/>
                      <a:pt x="789" y="410"/>
                    </a:cubicBezTo>
                    <a:cubicBezTo>
                      <a:pt x="789" y="189"/>
                      <a:pt x="631" y="0"/>
                      <a:pt x="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8"/>
              <p:cNvSpPr/>
              <p:nvPr/>
            </p:nvSpPr>
            <p:spPr>
              <a:xfrm>
                <a:off x="-59235375" y="2699575"/>
                <a:ext cx="20500" cy="152825"/>
              </a:xfrm>
              <a:custGeom>
                <a:rect b="b" l="l" r="r" t="t"/>
                <a:pathLst>
                  <a:path extrusionOk="0" h="6113" w="820">
                    <a:moveTo>
                      <a:pt x="442" y="0"/>
                    </a:moveTo>
                    <a:cubicBezTo>
                      <a:pt x="190" y="0"/>
                      <a:pt x="0" y="189"/>
                      <a:pt x="0" y="441"/>
                    </a:cubicBezTo>
                    <a:lnTo>
                      <a:pt x="0" y="5671"/>
                    </a:lnTo>
                    <a:cubicBezTo>
                      <a:pt x="0" y="5923"/>
                      <a:pt x="190" y="6112"/>
                      <a:pt x="442" y="6112"/>
                    </a:cubicBezTo>
                    <a:cubicBezTo>
                      <a:pt x="662" y="6112"/>
                      <a:pt x="820" y="5923"/>
                      <a:pt x="820" y="5671"/>
                    </a:cubicBezTo>
                    <a:lnTo>
                      <a:pt x="820" y="410"/>
                    </a:lnTo>
                    <a:cubicBezTo>
                      <a:pt x="820" y="158"/>
                      <a:pt x="631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5" name="Google Shape;1255;p58"/>
          <p:cNvGrpSpPr/>
          <p:nvPr/>
        </p:nvGrpSpPr>
        <p:grpSpPr>
          <a:xfrm>
            <a:off x="1190414" y="624739"/>
            <a:ext cx="4762200" cy="450025"/>
            <a:chOff x="790100" y="624750"/>
            <a:chExt cx="4762200" cy="450025"/>
          </a:xfrm>
        </p:grpSpPr>
        <p:sp>
          <p:nvSpPr>
            <p:cNvPr id="1256" name="Google Shape;1256;p58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7" name="Google Shape;1257;p58"/>
            <p:cNvSpPr txBox="1"/>
            <p:nvPr/>
          </p:nvSpPr>
          <p:spPr>
            <a:xfrm>
              <a:off x="790100" y="624750"/>
              <a:ext cx="476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/login: username, password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8" name="Google Shape;1258;p58"/>
          <p:cNvGrpSpPr/>
          <p:nvPr/>
        </p:nvGrpSpPr>
        <p:grpSpPr>
          <a:xfrm>
            <a:off x="4625064" y="1377239"/>
            <a:ext cx="3236325" cy="450025"/>
            <a:chOff x="790100" y="624750"/>
            <a:chExt cx="3236325" cy="450025"/>
          </a:xfrm>
        </p:grpSpPr>
        <p:sp>
          <p:nvSpPr>
            <p:cNvPr id="1259" name="Google Shape;1259;p58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60" name="Google Shape;1260;p58"/>
            <p:cNvSpPr txBox="1"/>
            <p:nvPr/>
          </p:nvSpPr>
          <p:spPr>
            <a:xfrm>
              <a:off x="790100" y="624750"/>
              <a:ext cx="319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Query username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61" name="Google Shape;1261;p58"/>
          <p:cNvGrpSpPr/>
          <p:nvPr/>
        </p:nvGrpSpPr>
        <p:grpSpPr>
          <a:xfrm>
            <a:off x="4645789" y="2129739"/>
            <a:ext cx="3191475" cy="450025"/>
            <a:chOff x="4246650" y="1675400"/>
            <a:chExt cx="3191475" cy="450025"/>
          </a:xfrm>
        </p:grpSpPr>
        <p:sp>
          <p:nvSpPr>
            <p:cNvPr id="1262" name="Google Shape;1262;p58"/>
            <p:cNvSpPr/>
            <p:nvPr/>
          </p:nvSpPr>
          <p:spPr>
            <a:xfrm rot="10800000">
              <a:off x="4246650" y="190042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63" name="Google Shape;1263;p58"/>
            <p:cNvSpPr txBox="1"/>
            <p:nvPr/>
          </p:nvSpPr>
          <p:spPr>
            <a:xfrm>
              <a:off x="4277925" y="1675400"/>
              <a:ext cx="31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Hashed password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64" name="Google Shape;1264;p58"/>
          <p:cNvGrpSpPr/>
          <p:nvPr/>
        </p:nvGrpSpPr>
        <p:grpSpPr>
          <a:xfrm>
            <a:off x="4597514" y="2882239"/>
            <a:ext cx="3236325" cy="450025"/>
            <a:chOff x="790100" y="624750"/>
            <a:chExt cx="3236325" cy="450025"/>
          </a:xfrm>
        </p:grpSpPr>
        <p:sp>
          <p:nvSpPr>
            <p:cNvPr id="1265" name="Google Shape;1265;p58"/>
            <p:cNvSpPr/>
            <p:nvPr/>
          </p:nvSpPr>
          <p:spPr>
            <a:xfrm>
              <a:off x="835025" y="84977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66" name="Google Shape;1266;p58"/>
            <p:cNvSpPr txBox="1"/>
            <p:nvPr/>
          </p:nvSpPr>
          <p:spPr>
            <a:xfrm>
              <a:off x="790100" y="624750"/>
              <a:ext cx="319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Insert session token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67" name="Google Shape;1267;p58"/>
          <p:cNvGrpSpPr/>
          <p:nvPr/>
        </p:nvGrpSpPr>
        <p:grpSpPr>
          <a:xfrm>
            <a:off x="4645789" y="3634739"/>
            <a:ext cx="3191475" cy="450025"/>
            <a:chOff x="4246650" y="1675400"/>
            <a:chExt cx="3191475" cy="450025"/>
          </a:xfrm>
        </p:grpSpPr>
        <p:sp>
          <p:nvSpPr>
            <p:cNvPr id="1268" name="Google Shape;1268;p58"/>
            <p:cNvSpPr/>
            <p:nvPr/>
          </p:nvSpPr>
          <p:spPr>
            <a:xfrm rot="10800000">
              <a:off x="4246650" y="190042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69" name="Google Shape;1269;p58"/>
            <p:cNvSpPr txBox="1"/>
            <p:nvPr/>
          </p:nvSpPr>
          <p:spPr>
            <a:xfrm>
              <a:off x="4277925" y="1675400"/>
              <a:ext cx="31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OK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70" name="Google Shape;1270;p58"/>
          <p:cNvGrpSpPr/>
          <p:nvPr/>
        </p:nvGrpSpPr>
        <p:grpSpPr>
          <a:xfrm>
            <a:off x="1259052" y="4387239"/>
            <a:ext cx="3191475" cy="450025"/>
            <a:chOff x="4246650" y="1675400"/>
            <a:chExt cx="3191475" cy="450025"/>
          </a:xfrm>
        </p:grpSpPr>
        <p:sp>
          <p:nvSpPr>
            <p:cNvPr id="1271" name="Google Shape;1271;p58"/>
            <p:cNvSpPr/>
            <p:nvPr/>
          </p:nvSpPr>
          <p:spPr>
            <a:xfrm rot="10800000">
              <a:off x="4246650" y="1900425"/>
              <a:ext cx="3191400" cy="225000"/>
            </a:xfrm>
            <a:prstGeom prst="rightArrow">
              <a:avLst>
                <a:gd fmla="val 50000" name="adj1"/>
                <a:gd fmla="val 139667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72" name="Google Shape;1272;p58"/>
            <p:cNvSpPr txBox="1"/>
            <p:nvPr/>
          </p:nvSpPr>
          <p:spPr>
            <a:xfrm>
              <a:off x="4277925" y="1675400"/>
              <a:ext cx="31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Inter"/>
                  <a:ea typeface="Inter"/>
                  <a:cs typeface="Inter"/>
                  <a:sym typeface="Inter"/>
                </a:rPr>
                <a:t>sessionToken</a:t>
              </a:r>
              <a:endPara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73" name="Google Shape;1273;p58"/>
          <p:cNvSpPr txBox="1"/>
          <p:nvPr/>
        </p:nvSpPr>
        <p:spPr>
          <a:xfrm>
            <a:off x="2665675" y="255450"/>
            <a:ext cx="17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193.77.4.182:4565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4" name="Google Shape;1274;p58"/>
          <p:cNvSpPr txBox="1"/>
          <p:nvPr/>
        </p:nvSpPr>
        <p:spPr>
          <a:xfrm>
            <a:off x="5976988" y="289425"/>
            <a:ext cx="18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IP: 169.250.35.58:4566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88" y="152400"/>
            <a:ext cx="756462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60"/>
          <p:cNvSpPr txBox="1"/>
          <p:nvPr>
            <p:ph type="title"/>
          </p:nvPr>
        </p:nvSpPr>
        <p:spPr>
          <a:xfrm>
            <a:off x="2347950" y="20424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  <p:pic>
        <p:nvPicPr>
          <p:cNvPr id="1285" name="Google Shape;12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675" y="539500"/>
            <a:ext cx="942650" cy="13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962" y="1420750"/>
            <a:ext cx="661452" cy="9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049" y="3583775"/>
            <a:ext cx="432192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975" y="3434850"/>
            <a:ext cx="34572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4"/>
          <p:cNvSpPr txBox="1"/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Arquitectura</a:t>
            </a:r>
            <a:endParaRPr/>
          </a:p>
        </p:txBody>
      </p:sp>
      <p:sp>
        <p:nvSpPr>
          <p:cNvPr id="967" name="Google Shape;967;p34"/>
          <p:cNvSpPr txBox="1"/>
          <p:nvPr>
            <p:ph idx="2" type="title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5"/>
          <p:cNvSpPr txBox="1"/>
          <p:nvPr>
            <p:ph type="title"/>
          </p:nvPr>
        </p:nvSpPr>
        <p:spPr>
          <a:xfrm>
            <a:off x="872413" y="456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end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(Rust)</a:t>
            </a:r>
            <a:endParaRPr/>
          </a:p>
        </p:txBody>
      </p:sp>
      <p:sp>
        <p:nvSpPr>
          <p:cNvPr id="973" name="Google Shape;973;p35"/>
          <p:cNvSpPr txBox="1"/>
          <p:nvPr>
            <p:ph idx="1" type="body"/>
          </p:nvPr>
        </p:nvSpPr>
        <p:spPr>
          <a:xfrm>
            <a:off x="813925" y="1405229"/>
            <a:ext cx="7704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El backend estará alojado en servidores en la nube, lo que garantiza su disponibilidad y escalabilidad.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 encargará de procesar las solicitudes del frontend, realizar operaciones en la base de datos, y proporcionar los datos solicitados.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Utilizará métodos de autenticación para garantizar la seguridad de la información transmitida entre el frontend y el backend.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6"/>
          <p:cNvSpPr txBox="1"/>
          <p:nvPr>
            <p:ph type="title"/>
          </p:nvPr>
        </p:nvSpPr>
        <p:spPr>
          <a:xfrm>
            <a:off x="872413" y="456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(React)</a:t>
            </a:r>
            <a:endParaRPr/>
          </a:p>
        </p:txBody>
      </p:sp>
      <p:sp>
        <p:nvSpPr>
          <p:cNvPr id="979" name="Google Shape;979;p36"/>
          <p:cNvSpPr txBox="1"/>
          <p:nvPr>
            <p:ph idx="1" type="body"/>
          </p:nvPr>
        </p:nvSpPr>
        <p:spPr>
          <a:xfrm>
            <a:off x="802200" y="1029445"/>
            <a:ext cx="77040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El frontend estará instalado localmente en las computadoras de las doctoras.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Se comunicará con el backend a través de solicitudes API para enviar y recibir datos.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La interfaz de usuario proporcionará una experiencia interactiva para que las doctoras puedan interactuar con las fichas médicas y realizar diversas acciones, como ingresar nuevos datos, actualizar registros existentes, y buscar información.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80" name="Google Shape;9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088" y="2384063"/>
            <a:ext cx="26765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7"/>
          <p:cNvSpPr txBox="1"/>
          <p:nvPr>
            <p:ph type="title"/>
          </p:nvPr>
        </p:nvSpPr>
        <p:spPr>
          <a:xfrm>
            <a:off x="872413" y="456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(Postgres)</a:t>
            </a:r>
            <a:endParaRPr/>
          </a:p>
        </p:txBody>
      </p:sp>
      <p:sp>
        <p:nvSpPr>
          <p:cNvPr id="986" name="Google Shape;986;p37"/>
          <p:cNvSpPr txBox="1"/>
          <p:nvPr>
            <p:ph idx="1" type="body"/>
          </p:nvPr>
        </p:nvSpPr>
        <p:spPr>
          <a:xfrm>
            <a:off x="813925" y="1405229"/>
            <a:ext cx="7704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 base de datos estará también alojada en servidores en la nube, accesible para el backend.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Almacenará</a:t>
            </a:r>
            <a:r>
              <a:rPr lang="en" sz="1800"/>
              <a:t> todos los datos relacionados con las fichas médicas, incluyendo información de pacientes, historiales médicos, citas, y más.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 backend se conectará a la base de datos para realizar consultas, inserciones, actualizaciones y eliminaciones de datos según sea necesario.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Google Forms</a:t>
            </a:r>
            <a:endParaRPr/>
          </a:p>
        </p:txBody>
      </p:sp>
      <p:sp>
        <p:nvSpPr>
          <p:cNvPr id="992" name="Google Shape;992;p38"/>
          <p:cNvSpPr txBox="1"/>
          <p:nvPr>
            <p:ph idx="1" type="body"/>
          </p:nvPr>
        </p:nvSpPr>
        <p:spPr>
          <a:xfrm>
            <a:off x="1119100" y="875751"/>
            <a:ext cx="7704000" cy="3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</a:rPr>
              <a:t>Recolección de datos: Se utilizará Google Forms para recopilar los datos de las fichas médicas. Esto facilita la captura de información desde cualquier ubicación y dispositivo, lo que permite una recopilación de datos rápida y sin complicaciones para las doctoras.</a:t>
            </a:r>
            <a:endParaRPr sz="15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CECEC"/>
              </a:buClr>
              <a:buSzPts val="1500"/>
              <a:buFont typeface="Inter"/>
              <a:buNone/>
            </a:pP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</a:rPr>
              <a:t>En dado caso, la responsabilidad de la entrada de datos la manejan ustedes, también podemos ofrecerles acceso a nuestra API a través de un usuario dentro de nuestra base de datos, o proporcionarles la opción de cargar datos mediante un archivo CSV, según lo que les resulte más conveniente.</a:t>
            </a:r>
            <a:endParaRPr sz="1500">
              <a:solidFill>
                <a:srgbClr val="ECECEC"/>
              </a:solidFill>
              <a:highlight>
                <a:srgbClr val="21212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93" name="Google Shape;993;p38"/>
          <p:cNvPicPr preferRelativeResize="0"/>
          <p:nvPr/>
        </p:nvPicPr>
        <p:blipFill rotWithShape="1">
          <a:blip r:embed="rId3">
            <a:alphaModFix/>
          </a:blip>
          <a:srcRect b="1466" l="1550" r="2156" t="1417"/>
          <a:stretch/>
        </p:blipFill>
        <p:spPr>
          <a:xfrm>
            <a:off x="-466100" y="1701000"/>
            <a:ext cx="1585200" cy="159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9"/>
          <p:cNvSpPr txBox="1"/>
          <p:nvPr>
            <p:ph type="title"/>
          </p:nvPr>
        </p:nvSpPr>
        <p:spPr>
          <a:xfrm>
            <a:off x="3939625" y="2347975"/>
            <a:ext cx="3936300" cy="19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999" name="Google Shape;999;p39"/>
          <p:cNvSpPr txBox="1"/>
          <p:nvPr>
            <p:ph idx="2" type="title"/>
          </p:nvPr>
        </p:nvSpPr>
        <p:spPr>
          <a:xfrm>
            <a:off x="1093275" y="790864"/>
            <a:ext cx="1280700" cy="7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0"/>
          <p:cNvSpPr txBox="1"/>
          <p:nvPr>
            <p:ph type="title"/>
          </p:nvPr>
        </p:nvSpPr>
        <p:spPr>
          <a:xfrm>
            <a:off x="720000" y="32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005" name="Google Shape;1005;p40"/>
          <p:cNvSpPr txBox="1"/>
          <p:nvPr>
            <p:ph idx="7" type="subTitle"/>
          </p:nvPr>
        </p:nvSpPr>
        <p:spPr>
          <a:xfrm>
            <a:off x="402325" y="1361100"/>
            <a:ext cx="2281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Frontend: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React</a:t>
            </a:r>
            <a:endParaRPr sz="2300"/>
          </a:p>
        </p:txBody>
      </p:sp>
      <p:pic>
        <p:nvPicPr>
          <p:cNvPr id="1006" name="Google Shape;10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62" y="2111200"/>
            <a:ext cx="1908525" cy="186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40"/>
          <p:cNvSpPr txBox="1"/>
          <p:nvPr>
            <p:ph idx="3" type="subTitle"/>
          </p:nvPr>
        </p:nvSpPr>
        <p:spPr>
          <a:xfrm>
            <a:off x="3073500" y="1361100"/>
            <a:ext cx="5301300" cy="31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Interfaz de Usuario Interactiva y Dinámica: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Facilita la creación de interfaces de usuario interactivas.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Permite construir una experiencia de usuario fluida y atractiva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Componentes Reutilizables: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Permite construir una biblioteca de elementos de UI que se pueden reutilizar en diferentes partes de la aplicación.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Evita la duplicidad de esfuerzos y promueve una base de código más limpia y fácil de entender. 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Desarrollo Eficiente y Mantenimiento Sencillo:</a:t>
            </a:r>
            <a:r>
              <a:rPr lang="en"/>
              <a:t> </a:t>
            </a:r>
            <a:endParaRPr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La arquitectura de React y su amplio ecosistema de herramientas facilitan el desarrollo y el mantenimiento de la aplicación.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Theme for Business by Slidego">
  <a:themeElements>
    <a:clrScheme name="Simple Light">
      <a:dk1>
        <a:srgbClr val="000000"/>
      </a:dk1>
      <a:lt1>
        <a:srgbClr val="FFFFFF"/>
      </a:lt1>
      <a:dk2>
        <a:srgbClr val="232121"/>
      </a:dk2>
      <a:lt2>
        <a:srgbClr val="F8F8F8"/>
      </a:lt2>
      <a:accent1>
        <a:srgbClr val="C92727"/>
      </a:accent1>
      <a:accent2>
        <a:srgbClr val="AA1D1D"/>
      </a:accent2>
      <a:accent3>
        <a:srgbClr val="C62828"/>
      </a:accent3>
      <a:accent4>
        <a:srgbClr val="E23D3D"/>
      </a:accent4>
      <a:accent5>
        <a:srgbClr val="EF5656"/>
      </a:accent5>
      <a:accent6>
        <a:srgbClr val="F76D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