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ya Ashraf" userId="06197887-c325-45b0-9b2c-92034fb9d0f2" providerId="ADAL" clId="{E4C07391-F2D5-4079-AA65-C21C29D549D1}"/>
    <pc:docChg chg="undo custSel addSld modSld">
      <pc:chgData name="Saniya Ashraf" userId="06197887-c325-45b0-9b2c-92034fb9d0f2" providerId="ADAL" clId="{E4C07391-F2D5-4079-AA65-C21C29D549D1}" dt="2024-03-13T06:57:56.606" v="248" actId="20577"/>
      <pc:docMkLst>
        <pc:docMk/>
      </pc:docMkLst>
      <pc:sldChg chg="modSp mod">
        <pc:chgData name="Saniya Ashraf" userId="06197887-c325-45b0-9b2c-92034fb9d0f2" providerId="ADAL" clId="{E4C07391-F2D5-4079-AA65-C21C29D549D1}" dt="2024-03-13T06:57:56.606" v="248" actId="20577"/>
        <pc:sldMkLst>
          <pc:docMk/>
          <pc:sldMk cId="2663286440" sldId="256"/>
        </pc:sldMkLst>
        <pc:spChg chg="mod">
          <ac:chgData name="Saniya Ashraf" userId="06197887-c325-45b0-9b2c-92034fb9d0f2" providerId="ADAL" clId="{E4C07391-F2D5-4079-AA65-C21C29D549D1}" dt="2024-03-13T06:57:56.606" v="248" actId="20577"/>
          <ac:spMkLst>
            <pc:docMk/>
            <pc:sldMk cId="2663286440" sldId="256"/>
            <ac:spMk id="2" creationId="{C8AB3A73-370A-3987-BFA0-6428372F2A32}"/>
          </ac:spMkLst>
        </pc:spChg>
      </pc:sldChg>
      <pc:sldChg chg="modSp new mod">
        <pc:chgData name="Saniya Ashraf" userId="06197887-c325-45b0-9b2c-92034fb9d0f2" providerId="ADAL" clId="{E4C07391-F2D5-4079-AA65-C21C29D549D1}" dt="2024-03-08T08:44:03.966" v="199"/>
        <pc:sldMkLst>
          <pc:docMk/>
          <pc:sldMk cId="2894240639" sldId="263"/>
        </pc:sldMkLst>
        <pc:spChg chg="mod">
          <ac:chgData name="Saniya Ashraf" userId="06197887-c325-45b0-9b2c-92034fb9d0f2" providerId="ADAL" clId="{E4C07391-F2D5-4079-AA65-C21C29D549D1}" dt="2024-03-08T08:39:22.165" v="18" actId="20577"/>
          <ac:spMkLst>
            <pc:docMk/>
            <pc:sldMk cId="2894240639" sldId="263"/>
            <ac:spMk id="2" creationId="{F6D1071E-E4E3-6AB2-8438-4A5F00D7C51D}"/>
          </ac:spMkLst>
        </pc:spChg>
        <pc:spChg chg="mod">
          <ac:chgData name="Saniya Ashraf" userId="06197887-c325-45b0-9b2c-92034fb9d0f2" providerId="ADAL" clId="{E4C07391-F2D5-4079-AA65-C21C29D549D1}" dt="2024-03-08T08:44:03.966" v="199"/>
          <ac:spMkLst>
            <pc:docMk/>
            <pc:sldMk cId="2894240639" sldId="263"/>
            <ac:spMk id="3" creationId="{A948F463-F0C5-878D-CF95-BAC81C47EBE4}"/>
          </ac:spMkLst>
        </pc:spChg>
      </pc:sldChg>
      <pc:sldChg chg="modSp new mod">
        <pc:chgData name="Saniya Ashraf" userId="06197887-c325-45b0-9b2c-92034fb9d0f2" providerId="ADAL" clId="{E4C07391-F2D5-4079-AA65-C21C29D549D1}" dt="2024-03-08T08:46:42.820" v="222" actId="20577"/>
        <pc:sldMkLst>
          <pc:docMk/>
          <pc:sldMk cId="2880924273" sldId="264"/>
        </pc:sldMkLst>
        <pc:spChg chg="mod">
          <ac:chgData name="Saniya Ashraf" userId="06197887-c325-45b0-9b2c-92034fb9d0f2" providerId="ADAL" clId="{E4C07391-F2D5-4079-AA65-C21C29D549D1}" dt="2024-03-08T08:46:42.820" v="222" actId="20577"/>
          <ac:spMkLst>
            <pc:docMk/>
            <pc:sldMk cId="2880924273" sldId="264"/>
            <ac:spMk id="2" creationId="{88F1216A-E23C-954D-33FE-E2724B64D240}"/>
          </ac:spMkLst>
        </pc:spChg>
        <pc:spChg chg="mod">
          <ac:chgData name="Saniya Ashraf" userId="06197887-c325-45b0-9b2c-92034fb9d0f2" providerId="ADAL" clId="{E4C07391-F2D5-4079-AA65-C21C29D549D1}" dt="2024-03-08T08:46:36.944" v="221"/>
          <ac:spMkLst>
            <pc:docMk/>
            <pc:sldMk cId="2880924273" sldId="264"/>
            <ac:spMk id="3" creationId="{444A29E8-792B-78EB-E38D-0C5829B448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5946-2C0E-914A-5D5B-1C57848CB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DD67F-9412-D678-51BF-3E4F53372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C3FA-9AFC-EBDE-3764-7ADD07D9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477C-7463-96F8-1584-436ED3E0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5F73-14AB-F28D-C0F0-6DCE926F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CEE2-50BD-0AE9-6010-F82627A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CD91A-2065-33A5-11D9-0C43E880B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4176-5D93-8C49-2641-9605C009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DBE0-25C6-474B-C1D0-728358B0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18EF-33D1-6173-5993-3C25E6DB9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12D5B-9253-D8DD-234B-7639C7FD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7E07F-C94B-CAEA-F23A-9FEC1333D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B799-B7D4-9F35-B059-B90E35D9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89E6-25F6-D8E6-79AC-AEAB1183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96F8-1968-6263-9923-EF2E2672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6871-1ED0-BCFF-BBB5-30A9E799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E3F5-FEBB-91F0-67F8-44AD0664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1277-7343-4E82-3857-FC46D0BF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10DE-A09E-8A61-4534-60CFD3FE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72E-F830-3665-0E98-01B0022C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FA24-E866-4D89-D142-92AB4F4E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7376-5A78-DE82-8B0A-CEEB3C65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F716-90C9-0CB4-BA5A-D8440D46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F01B-2794-CB76-438C-915927B0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C6BC-11AF-C175-3631-F9CA83EA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2283-D0A4-0F04-EFB7-48EFBA59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53A50-90F3-7F0C-D4E0-0E08FD0B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9A4E-8569-0703-025B-7A225C9A2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5DCB5-6A5E-BCB1-5CC3-7FB393F9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5D58C-AEB6-9823-B5B2-9F14FB1C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F6FA7-50C9-D4ED-D919-CC10BA0E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A835-5DDD-0535-BEBC-A4F03559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D014-1E8A-83E4-D879-A6E86172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462E9-F214-FA88-08D5-D9568B12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AEEEC-BFA8-0B72-DEBD-3185403BF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328E6-3D89-C588-506F-7E94CF443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89086-E958-023F-830A-A8DC113D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8A0CC-2BDC-D97E-AD18-2256CB21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53381-A03D-711C-02C2-22E1CF08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05779-BBDD-66A6-85A4-54EF475F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AEC47-FBC3-C0E3-2AF7-F5AB859B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FFCA-2B14-0C16-9917-F5484A66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CD76B-3A2B-16EE-C26E-02D96D7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697B7-1844-F9B6-47A9-35B4B104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202BA-732B-A71F-12A1-9D1A470D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7969-F5D4-C5BD-EC4C-55E009183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3172-F434-04A9-B219-8D3BAFFC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ECB8F-91CE-A006-44AA-440F50BB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82D86-3576-5C7C-34E4-C7053578B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6C8C-71F0-1E3C-4B22-B2271C0D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C2108-9DB4-5DD4-01BC-ADF164D5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4488B-10EA-378C-0041-0E3B69FF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A93E-C5A6-1686-62AA-C0FE3C33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854CA-6D42-8118-DB6D-D4EDAF66D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BBCA5-E9EA-CA82-12B2-7D4F0639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9A5BE-D65E-0547-EE7F-BF0B3771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E3B47-63CD-3FC8-7B92-5888D9AD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4A6A-0AE1-2246-5FDB-48579CF6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1D8D4-EB64-7CA4-3C74-2E6B594F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F8E06-4A6D-3154-24D1-A5DC9659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EEFE-F3B9-6475-80FA-4C06887DA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D1D86-F440-4947-9539-DFBE4BF3C5F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D3DE-05B6-3E2D-EA2A-324BB411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250E-59DD-9A5F-94C4-D549EE83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22CD0-BC4B-49EC-A230-901CFD81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9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3A73-370A-3987-BFA0-6428372F2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–  Operator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D17ED-EC95-DBDB-C14B-C1B01A774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CFC0-4ED1-D213-7A02-C7D4A210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as Function Arguments and return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D786-3C2A-B95C-39AF-FC03BD48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user defined datatypes of a sort. </a:t>
            </a:r>
          </a:p>
          <a:p>
            <a:r>
              <a:rPr lang="en-US" dirty="0"/>
              <a:t>Hence they can be passed as function arguments </a:t>
            </a:r>
          </a:p>
          <a:p>
            <a:r>
              <a:rPr lang="en-US" dirty="0"/>
              <a:t>On a side note, we use constructor like this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/>
              <a:t>{ count = 0; } </a:t>
            </a:r>
          </a:p>
          <a:p>
            <a:r>
              <a:rPr lang="en-US" dirty="0"/>
              <a:t>But its not a preferred way. Its better to initialize the variables like this instead</a:t>
            </a:r>
          </a:p>
          <a:p>
            <a:pPr lvl="1"/>
            <a:r>
              <a:rPr lang="en-US" dirty="0"/>
              <a:t>Constructor() : count(0) </a:t>
            </a:r>
          </a:p>
          <a:p>
            <a:pPr lvl="1"/>
            <a:r>
              <a:rPr lang="en-US" dirty="0"/>
              <a:t>Where count is int data member in Constructor class. </a:t>
            </a:r>
          </a:p>
        </p:txBody>
      </p:sp>
    </p:spTree>
    <p:extLst>
      <p:ext uri="{BB962C8B-B14F-4D97-AF65-F5344CB8AC3E}">
        <p14:creationId xmlns:p14="http://schemas.microsoft.com/office/powerpoint/2010/main" val="411757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3E3F39-69DA-56FF-536B-E33EFED92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97" y="115321"/>
            <a:ext cx="7866720" cy="67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8120-ABD7-25CA-F9BA-918F2B3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E12C-5877-C7DF-F928-9FB288F6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Unary operators take only one argument </a:t>
            </a:r>
          </a:p>
          <a:p>
            <a:r>
              <a:rPr lang="en-US" b="1" dirty="0"/>
              <a:t>The operator Keyword</a:t>
            </a:r>
          </a:p>
          <a:p>
            <a:pPr lvl="1"/>
            <a:r>
              <a:rPr lang="en-US" dirty="0"/>
              <a:t>Used to teach a normal C++ operator to act on a user-defined operand.</a:t>
            </a:r>
          </a:p>
          <a:p>
            <a:pPr lvl="1"/>
            <a:r>
              <a:rPr lang="en-US" dirty="0"/>
              <a:t>Syntax: void operator ++ ()</a:t>
            </a:r>
          </a:p>
          <a:p>
            <a:pPr lvl="1"/>
            <a:r>
              <a:rPr lang="en-US" dirty="0"/>
              <a:t>Syntax order: Return type, keyword operator, operator (++), empty argument list.</a:t>
            </a:r>
          </a:p>
          <a:p>
            <a:r>
              <a:rPr lang="en-US" b="1" dirty="0"/>
              <a:t>Operator arguments </a:t>
            </a:r>
          </a:p>
          <a:p>
            <a:pPr lvl="1"/>
            <a:r>
              <a:rPr lang="en-US" dirty="0"/>
              <a:t>Unary operator overloading typically doesn't require any arguments in the function signature.</a:t>
            </a:r>
          </a:p>
          <a:p>
            <a:pPr lvl="1"/>
            <a:r>
              <a:rPr lang="en-US" dirty="0"/>
              <a:t>Since unary operators operate on the object itself, they can directly access the member variables or state of the object they are applied to.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B222-CC0F-9F9A-4BF9-C4290D25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Unary Operators (</a:t>
            </a:r>
            <a:r>
              <a:rPr lang="en-US" dirty="0" err="1"/>
              <a:t>cont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CDABB-FAA8-7DFB-12C2-CBC021AB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Operator Return values </a:t>
            </a:r>
          </a:p>
          <a:p>
            <a:pPr lvl="1"/>
            <a:r>
              <a:rPr lang="en-US" dirty="0"/>
              <a:t>The return type of the overloaded operator determines the behavior after the operator is applied.</a:t>
            </a:r>
          </a:p>
          <a:p>
            <a:pPr lvl="1"/>
            <a:r>
              <a:rPr lang="en-US" dirty="0"/>
              <a:t>For example, if the ++ operator is overloaded to return </a:t>
            </a:r>
            <a:r>
              <a:rPr lang="en-US" b="1" dirty="0"/>
              <a:t>void</a:t>
            </a:r>
            <a:r>
              <a:rPr lang="en-US" dirty="0"/>
              <a:t>, it implies that the operation modifies the </a:t>
            </a:r>
            <a:r>
              <a:rPr lang="en-US" b="1" dirty="0"/>
              <a:t>object itself </a:t>
            </a:r>
            <a:r>
              <a:rPr lang="en-US" dirty="0"/>
              <a:t>without returning any value.</a:t>
            </a:r>
          </a:p>
          <a:p>
            <a:pPr lvl="1"/>
            <a:r>
              <a:rPr lang="en-US" dirty="0"/>
              <a:t>Overloading allows custom behavior for objects, enabling operations tailored to their specific characteristics.</a:t>
            </a:r>
          </a:p>
          <a:p>
            <a:pPr lvl="1"/>
            <a:r>
              <a:rPr lang="en-US" dirty="0"/>
              <a:t>This customization can involve modifying the internal state of the object or even returning a new object with modified state, depending on the requirements of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71574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1A1B-8177-E119-EA6F-4BE34EEB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binary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7F4E-9969-19D0-F527-F5820CA0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Overloading binary operators in C++ allows custom behavior for operators like addition (+), subtraction (-), multiplication (*), etc., for objects of a class. Here's a brief overview:</a:t>
            </a:r>
          </a:p>
          <a:p>
            <a:r>
              <a:rPr lang="en-US" b="1" dirty="0"/>
              <a:t>Operator Keyword and Syntax:</a:t>
            </a:r>
          </a:p>
          <a:p>
            <a:pPr lvl="1"/>
            <a:r>
              <a:rPr lang="en-US" dirty="0"/>
              <a:t>Binary operators can be overloaded using the operator keyword followed by the specific binary operator being overloaded.</a:t>
            </a:r>
          </a:p>
          <a:p>
            <a:pPr lvl="1"/>
            <a:r>
              <a:rPr lang="en-US" b="1" dirty="0"/>
              <a:t>Syntax: </a:t>
            </a:r>
            <a:r>
              <a:rPr lang="en-US" b="1" dirty="0" err="1"/>
              <a:t>return_type</a:t>
            </a:r>
            <a:r>
              <a:rPr lang="en-US" b="1" dirty="0"/>
              <a:t> operator op (parameters), </a:t>
            </a:r>
            <a:r>
              <a:rPr lang="en-US" dirty="0"/>
              <a:t>where op represents the binary operator being overloaded and parameters represent the arguments passed to the operator.</a:t>
            </a:r>
          </a:p>
        </p:txBody>
      </p:sp>
    </p:spTree>
    <p:extLst>
      <p:ext uri="{BB962C8B-B14F-4D97-AF65-F5344CB8AC3E}">
        <p14:creationId xmlns:p14="http://schemas.microsoft.com/office/powerpoint/2010/main" val="66529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1A1B-8177-E119-EA6F-4BE34EEB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binary operators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7F4E-9969-19D0-F527-F5820CA0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548245"/>
            <a:ext cx="10813473" cy="462871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Operator Arguments:</a:t>
            </a:r>
          </a:p>
          <a:p>
            <a:pPr lvl="1"/>
            <a:r>
              <a:rPr lang="en-US" dirty="0"/>
              <a:t>Binary operator overloading typically takes one or two arguments, depending on the operator being overloaded.</a:t>
            </a:r>
          </a:p>
          <a:p>
            <a:pPr lvl="1"/>
            <a:r>
              <a:rPr lang="en-US" dirty="0"/>
              <a:t>For binary operators, one argument is often the object itself (this) and the other argument is the operand being used in the operation.</a:t>
            </a:r>
          </a:p>
          <a:p>
            <a:pPr lvl="1"/>
            <a:r>
              <a:rPr lang="en-US" dirty="0"/>
              <a:t>These arguments can be passed by value, reference, or const reference depending on the specific requirements of the operation.</a:t>
            </a:r>
          </a:p>
          <a:p>
            <a:r>
              <a:rPr lang="en-US" b="1" dirty="0"/>
              <a:t>Return Type and Overloading for an Object:</a:t>
            </a:r>
          </a:p>
          <a:p>
            <a:pPr lvl="1"/>
            <a:r>
              <a:rPr lang="en-US" dirty="0"/>
              <a:t>The return type of the overloaded operator determines the behavior after the operator is applied.</a:t>
            </a:r>
          </a:p>
          <a:p>
            <a:pPr lvl="1"/>
            <a:r>
              <a:rPr lang="en-US" dirty="0"/>
              <a:t>Overloading allows custom behavior for objects, enabling operations tailored to their specific characteristics.</a:t>
            </a:r>
          </a:p>
          <a:p>
            <a:pPr lvl="1"/>
            <a:r>
              <a:rPr lang="en-US" dirty="0"/>
              <a:t>This customization can involve modifying the internal state of the object, returning a new object with modified state, or performing any other operation relevant to the class.</a:t>
            </a:r>
          </a:p>
        </p:txBody>
      </p:sp>
    </p:spTree>
    <p:extLst>
      <p:ext uri="{BB962C8B-B14F-4D97-AF65-F5344CB8AC3E}">
        <p14:creationId xmlns:p14="http://schemas.microsoft.com/office/powerpoint/2010/main" val="13464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71E-E4E3-6AB2-8438-4A5F00D7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F463-F0C5-878D-CF95-BAC81C47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Similar Meanings</a:t>
            </a:r>
          </a:p>
          <a:p>
            <a:r>
              <a:rPr lang="en-US" dirty="0"/>
              <a:t>Use Similar Syntax</a:t>
            </a:r>
          </a:p>
          <a:p>
            <a:pPr lvl="1"/>
            <a:r>
              <a:rPr lang="en-US" dirty="0"/>
              <a:t>alpha += beta; should work the same as  alpha = alpha + beta; where + is overloaded</a:t>
            </a:r>
          </a:p>
          <a:p>
            <a:r>
              <a:rPr lang="en-US" dirty="0"/>
              <a:t>Show Restraint</a:t>
            </a:r>
          </a:p>
          <a:p>
            <a:r>
              <a:rPr lang="en-US" dirty="0"/>
              <a:t>Avoid Ambiguity</a:t>
            </a:r>
          </a:p>
          <a:p>
            <a:r>
              <a:rPr lang="en-US" dirty="0"/>
              <a:t>Not All Operators Can Be Overloaded </a:t>
            </a:r>
          </a:p>
          <a:p>
            <a:pPr lvl="1"/>
            <a:r>
              <a:rPr lang="en-US" dirty="0"/>
              <a:t>member access or dot operator (.)</a:t>
            </a:r>
          </a:p>
          <a:p>
            <a:pPr lvl="1"/>
            <a:r>
              <a:rPr lang="en-US" dirty="0"/>
              <a:t>the scope resolution operator (::)</a:t>
            </a:r>
          </a:p>
          <a:p>
            <a:pPr lvl="1"/>
            <a:r>
              <a:rPr lang="en-US" dirty="0"/>
              <a:t>conditional operator (?:)</a:t>
            </a:r>
          </a:p>
          <a:p>
            <a:pPr lvl="1"/>
            <a:r>
              <a:rPr lang="en-US" dirty="0"/>
              <a:t>the pointer-to-member operator (-&gt;)</a:t>
            </a:r>
          </a:p>
          <a:p>
            <a:pPr lvl="1"/>
            <a:r>
              <a:rPr lang="en-US" dirty="0"/>
              <a:t>Also you cant create new operators s (like *&amp;) and try to overload them</a:t>
            </a:r>
          </a:p>
        </p:txBody>
      </p:sp>
    </p:spTree>
    <p:extLst>
      <p:ext uri="{BB962C8B-B14F-4D97-AF65-F5344CB8AC3E}">
        <p14:creationId xmlns:p14="http://schemas.microsoft.com/office/powerpoint/2010/main" val="289424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216A-E23C-954D-33FE-E2724B64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29E8-792B-78EB-E38D-0C5829B4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Operator overloading is a. making C++ operators work with objects. b. giving C++ operators more than they can handle. c. giving new meanings to existing C++ operators. d. making new C++ operators. </a:t>
            </a:r>
          </a:p>
          <a:p>
            <a:r>
              <a:rPr lang="en-US" dirty="0"/>
              <a:t>2. Assuming that class X does not use any overloaded operators, write a statement that subtracts an object of class X, x1, from another such object, x2, and places the result in x3.</a:t>
            </a:r>
          </a:p>
        </p:txBody>
      </p:sp>
    </p:spTree>
    <p:extLst>
      <p:ext uri="{BB962C8B-B14F-4D97-AF65-F5344CB8AC3E}">
        <p14:creationId xmlns:p14="http://schemas.microsoft.com/office/powerpoint/2010/main" val="288092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Object Oriented programming –  Operator Overloading</vt:lpstr>
      <vt:lpstr>Objects as Function Arguments and return data type</vt:lpstr>
      <vt:lpstr>PowerPoint Presentation</vt:lpstr>
      <vt:lpstr>Overloading Unary Operators</vt:lpstr>
      <vt:lpstr>Overloading Unary Operators (cont) </vt:lpstr>
      <vt:lpstr>Overloading binary operators </vt:lpstr>
      <vt:lpstr>Overloading binary operators (cont’)</vt:lpstr>
      <vt:lpstr>guidelines for Operator Overloading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– Lecture 5</dc:title>
  <dc:creator>Saniya Ashraf</dc:creator>
  <cp:lastModifiedBy>Saniya Ashraf</cp:lastModifiedBy>
  <cp:revision>1</cp:revision>
  <dcterms:created xsi:type="dcterms:W3CDTF">2024-03-08T07:21:34Z</dcterms:created>
  <dcterms:modified xsi:type="dcterms:W3CDTF">2024-03-13T06:58:01Z</dcterms:modified>
</cp:coreProperties>
</file>