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p:scale>
          <a:sx n="54" d="100"/>
          <a:sy n="54" d="100"/>
        </p:scale>
        <p:origin x="51" y="9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ya Ashraf" userId="06197887-c325-45b0-9b2c-92034fb9d0f2" providerId="ADAL" clId="{6F8B7C95-9936-44FE-8FA7-1ECD7CCEE4D9}"/>
    <pc:docChg chg="undo custSel addSld modSld">
      <pc:chgData name="Saniya Ashraf" userId="06197887-c325-45b0-9b2c-92034fb9d0f2" providerId="ADAL" clId="{6F8B7C95-9936-44FE-8FA7-1ECD7CCEE4D9}" dt="2024-03-04T06:02:46.980" v="80" actId="1076"/>
      <pc:docMkLst>
        <pc:docMk/>
      </pc:docMkLst>
      <pc:sldChg chg="addSp delSp modSp new mod setBg">
        <pc:chgData name="Saniya Ashraf" userId="06197887-c325-45b0-9b2c-92034fb9d0f2" providerId="ADAL" clId="{6F8B7C95-9936-44FE-8FA7-1ECD7CCEE4D9}" dt="2024-03-04T05:56:36.015" v="5" actId="14100"/>
        <pc:sldMkLst>
          <pc:docMk/>
          <pc:sldMk cId="513148169" sldId="262"/>
        </pc:sldMkLst>
        <pc:spChg chg="del">
          <ac:chgData name="Saniya Ashraf" userId="06197887-c325-45b0-9b2c-92034fb9d0f2" providerId="ADAL" clId="{6F8B7C95-9936-44FE-8FA7-1ECD7CCEE4D9}" dt="2024-03-04T05:56:29.314" v="3" actId="26606"/>
          <ac:spMkLst>
            <pc:docMk/>
            <pc:sldMk cId="513148169" sldId="262"/>
            <ac:spMk id="2" creationId="{1B7DD833-AD72-9716-8F0D-347C55AB8193}"/>
          </ac:spMkLst>
        </pc:spChg>
        <pc:spChg chg="del">
          <ac:chgData name="Saniya Ashraf" userId="06197887-c325-45b0-9b2c-92034fb9d0f2" providerId="ADAL" clId="{6F8B7C95-9936-44FE-8FA7-1ECD7CCEE4D9}" dt="2024-03-04T05:56:24.312" v="1" actId="22"/>
          <ac:spMkLst>
            <pc:docMk/>
            <pc:sldMk cId="513148169" sldId="262"/>
            <ac:spMk id="3" creationId="{0E6DDF7E-AF64-BB3A-B7DD-09B510B4239E}"/>
          </ac:spMkLst>
        </pc:spChg>
        <pc:picChg chg="add mod ord">
          <ac:chgData name="Saniya Ashraf" userId="06197887-c325-45b0-9b2c-92034fb9d0f2" providerId="ADAL" clId="{6F8B7C95-9936-44FE-8FA7-1ECD7CCEE4D9}" dt="2024-03-04T05:56:36.015" v="5" actId="14100"/>
          <ac:picMkLst>
            <pc:docMk/>
            <pc:sldMk cId="513148169" sldId="262"/>
            <ac:picMk id="5" creationId="{BE94904C-93A3-8FDF-E050-0402AB490ADD}"/>
          </ac:picMkLst>
        </pc:picChg>
      </pc:sldChg>
      <pc:sldChg chg="modSp new mod">
        <pc:chgData name="Saniya Ashraf" userId="06197887-c325-45b0-9b2c-92034fb9d0f2" providerId="ADAL" clId="{6F8B7C95-9936-44FE-8FA7-1ECD7CCEE4D9}" dt="2024-03-04T05:57:30.032" v="19" actId="113"/>
        <pc:sldMkLst>
          <pc:docMk/>
          <pc:sldMk cId="2074421170" sldId="263"/>
        </pc:sldMkLst>
        <pc:spChg chg="mod">
          <ac:chgData name="Saniya Ashraf" userId="06197887-c325-45b0-9b2c-92034fb9d0f2" providerId="ADAL" clId="{6F8B7C95-9936-44FE-8FA7-1ECD7CCEE4D9}" dt="2024-03-04T05:56:51.484" v="7"/>
          <ac:spMkLst>
            <pc:docMk/>
            <pc:sldMk cId="2074421170" sldId="263"/>
            <ac:spMk id="2" creationId="{6FC72445-4AA4-988A-C242-284AA4EB08F4}"/>
          </ac:spMkLst>
        </pc:spChg>
        <pc:spChg chg="mod">
          <ac:chgData name="Saniya Ashraf" userId="06197887-c325-45b0-9b2c-92034fb9d0f2" providerId="ADAL" clId="{6F8B7C95-9936-44FE-8FA7-1ECD7CCEE4D9}" dt="2024-03-04T05:57:30.032" v="19" actId="113"/>
          <ac:spMkLst>
            <pc:docMk/>
            <pc:sldMk cId="2074421170" sldId="263"/>
            <ac:spMk id="3" creationId="{9C2C1F68-07F1-80BF-A429-60FF0B0225CB}"/>
          </ac:spMkLst>
        </pc:spChg>
      </pc:sldChg>
      <pc:sldChg chg="addSp delSp modSp new mod setBg">
        <pc:chgData name="Saniya Ashraf" userId="06197887-c325-45b0-9b2c-92034fb9d0f2" providerId="ADAL" clId="{6F8B7C95-9936-44FE-8FA7-1ECD7CCEE4D9}" dt="2024-03-04T06:01:55.613" v="75" actId="1076"/>
        <pc:sldMkLst>
          <pc:docMk/>
          <pc:sldMk cId="1478825047" sldId="264"/>
        </pc:sldMkLst>
        <pc:spChg chg="del">
          <ac:chgData name="Saniya Ashraf" userId="06197887-c325-45b0-9b2c-92034fb9d0f2" providerId="ADAL" clId="{6F8B7C95-9936-44FE-8FA7-1ECD7CCEE4D9}" dt="2024-03-04T05:57:59.671" v="23" actId="26606"/>
          <ac:spMkLst>
            <pc:docMk/>
            <pc:sldMk cId="1478825047" sldId="264"/>
            <ac:spMk id="2" creationId="{0F55281C-7598-0449-74E2-6807CA581A47}"/>
          </ac:spMkLst>
        </pc:spChg>
        <pc:spChg chg="del">
          <ac:chgData name="Saniya Ashraf" userId="06197887-c325-45b0-9b2c-92034fb9d0f2" providerId="ADAL" clId="{6F8B7C95-9936-44FE-8FA7-1ECD7CCEE4D9}" dt="2024-03-04T05:57:55.546" v="21" actId="22"/>
          <ac:spMkLst>
            <pc:docMk/>
            <pc:sldMk cId="1478825047" sldId="264"/>
            <ac:spMk id="3" creationId="{4D60BCDB-F4F2-C872-2F5F-76FAF4F7FE6C}"/>
          </ac:spMkLst>
        </pc:spChg>
        <pc:spChg chg="add del mod">
          <ac:chgData name="Saniya Ashraf" userId="06197887-c325-45b0-9b2c-92034fb9d0f2" providerId="ADAL" clId="{6F8B7C95-9936-44FE-8FA7-1ECD7CCEE4D9}" dt="2024-03-04T06:00:05.231" v="58" actId="26606"/>
          <ac:spMkLst>
            <pc:docMk/>
            <pc:sldMk cId="1478825047" sldId="264"/>
            <ac:spMk id="9" creationId="{994E012A-7B77-EBF5-EC4C-6CC8CD6AE59E}"/>
          </ac:spMkLst>
        </pc:spChg>
        <pc:spChg chg="add del mod">
          <ac:chgData name="Saniya Ashraf" userId="06197887-c325-45b0-9b2c-92034fb9d0f2" providerId="ADAL" clId="{6F8B7C95-9936-44FE-8FA7-1ECD7CCEE4D9}" dt="2024-03-04T06:01:42.135" v="72" actId="26606"/>
          <ac:spMkLst>
            <pc:docMk/>
            <pc:sldMk cId="1478825047" sldId="264"/>
            <ac:spMk id="11" creationId="{21F218A7-46C6-7500-2C5D-9BC65DBB66E0}"/>
          </ac:spMkLst>
        </pc:spChg>
        <pc:spChg chg="add del">
          <ac:chgData name="Saniya Ashraf" userId="06197887-c325-45b0-9b2c-92034fb9d0f2" providerId="ADAL" clId="{6F8B7C95-9936-44FE-8FA7-1ECD7CCEE4D9}" dt="2024-03-04T06:01:40.791" v="70" actId="26606"/>
          <ac:spMkLst>
            <pc:docMk/>
            <pc:sldMk cId="1478825047" sldId="264"/>
            <ac:spMk id="18" creationId="{11B2B030-4738-4359-9E46-144B7C8BFF8B}"/>
          </ac:spMkLst>
        </pc:spChg>
        <pc:spChg chg="add del">
          <ac:chgData name="Saniya Ashraf" userId="06197887-c325-45b0-9b2c-92034fb9d0f2" providerId="ADAL" clId="{6F8B7C95-9936-44FE-8FA7-1ECD7CCEE4D9}" dt="2024-03-04T06:01:40.791" v="70" actId="26606"/>
          <ac:spMkLst>
            <pc:docMk/>
            <pc:sldMk cId="1478825047" sldId="264"/>
            <ac:spMk id="20" creationId="{E722B2DD-E14D-4972-9D98-5D6E61B1B2D2}"/>
          </ac:spMkLst>
        </pc:spChg>
        <pc:picChg chg="add del mod ord">
          <ac:chgData name="Saniya Ashraf" userId="06197887-c325-45b0-9b2c-92034fb9d0f2" providerId="ADAL" clId="{6F8B7C95-9936-44FE-8FA7-1ECD7CCEE4D9}" dt="2024-03-04T06:00:00.777" v="57" actId="478"/>
          <ac:picMkLst>
            <pc:docMk/>
            <pc:sldMk cId="1478825047" sldId="264"/>
            <ac:picMk id="5" creationId="{4298FDF2-F21F-20DA-4C20-DA75AB2FB3BB}"/>
          </ac:picMkLst>
        </pc:picChg>
        <pc:picChg chg="add del mod">
          <ac:chgData name="Saniya Ashraf" userId="06197887-c325-45b0-9b2c-92034fb9d0f2" providerId="ADAL" clId="{6F8B7C95-9936-44FE-8FA7-1ECD7CCEE4D9}" dt="2024-03-04T06:01:32.373" v="65" actId="478"/>
          <ac:picMkLst>
            <pc:docMk/>
            <pc:sldMk cId="1478825047" sldId="264"/>
            <ac:picMk id="7" creationId="{064A25CD-E358-12EA-4CEA-70D019EBBA34}"/>
          </ac:picMkLst>
        </pc:picChg>
        <pc:picChg chg="add mod">
          <ac:chgData name="Saniya Ashraf" userId="06197887-c325-45b0-9b2c-92034fb9d0f2" providerId="ADAL" clId="{6F8B7C95-9936-44FE-8FA7-1ECD7CCEE4D9}" dt="2024-03-04T06:01:55.613" v="75" actId="1076"/>
          <ac:picMkLst>
            <pc:docMk/>
            <pc:sldMk cId="1478825047" sldId="264"/>
            <ac:picMk id="13" creationId="{50CF59A7-A672-9642-9BD3-317260033F2D}"/>
          </ac:picMkLst>
        </pc:picChg>
      </pc:sldChg>
      <pc:sldChg chg="modSp new mod">
        <pc:chgData name="Saniya Ashraf" userId="06197887-c325-45b0-9b2c-92034fb9d0f2" providerId="ADAL" clId="{6F8B7C95-9936-44FE-8FA7-1ECD7CCEE4D9}" dt="2024-03-04T05:59:26.317" v="55" actId="27636"/>
        <pc:sldMkLst>
          <pc:docMk/>
          <pc:sldMk cId="2920005240" sldId="265"/>
        </pc:sldMkLst>
        <pc:spChg chg="mod">
          <ac:chgData name="Saniya Ashraf" userId="06197887-c325-45b0-9b2c-92034fb9d0f2" providerId="ADAL" clId="{6F8B7C95-9936-44FE-8FA7-1ECD7CCEE4D9}" dt="2024-03-04T05:58:12.553" v="25"/>
          <ac:spMkLst>
            <pc:docMk/>
            <pc:sldMk cId="2920005240" sldId="265"/>
            <ac:spMk id="2" creationId="{8F393129-2F77-A310-C859-732AFADE8A48}"/>
          </ac:spMkLst>
        </pc:spChg>
        <pc:spChg chg="mod">
          <ac:chgData name="Saniya Ashraf" userId="06197887-c325-45b0-9b2c-92034fb9d0f2" providerId="ADAL" clId="{6F8B7C95-9936-44FE-8FA7-1ECD7CCEE4D9}" dt="2024-03-04T05:59:26.317" v="55" actId="27636"/>
          <ac:spMkLst>
            <pc:docMk/>
            <pc:sldMk cId="2920005240" sldId="265"/>
            <ac:spMk id="3" creationId="{49A96AF1-3C8F-9674-A574-1387EDB03387}"/>
          </ac:spMkLst>
        </pc:spChg>
      </pc:sldChg>
      <pc:sldChg chg="addSp delSp modSp new mod">
        <pc:chgData name="Saniya Ashraf" userId="06197887-c325-45b0-9b2c-92034fb9d0f2" providerId="ADAL" clId="{6F8B7C95-9936-44FE-8FA7-1ECD7CCEE4D9}" dt="2024-03-04T06:02:46.980" v="80" actId="1076"/>
        <pc:sldMkLst>
          <pc:docMk/>
          <pc:sldMk cId="797188214" sldId="266"/>
        </pc:sldMkLst>
        <pc:spChg chg="del mod">
          <ac:chgData name="Saniya Ashraf" userId="06197887-c325-45b0-9b2c-92034fb9d0f2" providerId="ADAL" clId="{6F8B7C95-9936-44FE-8FA7-1ECD7CCEE4D9}" dt="2024-03-04T06:02:25.657" v="76" actId="22"/>
          <ac:spMkLst>
            <pc:docMk/>
            <pc:sldMk cId="797188214" sldId="266"/>
            <ac:spMk id="3" creationId="{25536935-6CB5-8DBF-0C10-8708C074C793}"/>
          </ac:spMkLst>
        </pc:spChg>
        <pc:picChg chg="add mod ord">
          <ac:chgData name="Saniya Ashraf" userId="06197887-c325-45b0-9b2c-92034fb9d0f2" providerId="ADAL" clId="{6F8B7C95-9936-44FE-8FA7-1ECD7CCEE4D9}" dt="2024-03-04T06:02:46.980" v="80" actId="1076"/>
          <ac:picMkLst>
            <pc:docMk/>
            <pc:sldMk cId="797188214" sldId="266"/>
            <ac:picMk id="5" creationId="{A9F1D034-B76C-51D7-87EB-01BC6A2508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A207-D960-63EE-AE0A-F8FBCF723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2C27B9-E662-A57D-19F6-F0912D0D6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E441A-C5A6-087A-FD92-9FE171E0FE54}"/>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B1F86A9F-95F7-1A3C-5B30-8DE77CCDD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2E60F-BA5E-D3C1-2E59-DD18D53D38C1}"/>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152273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B2F0-1F32-7B7B-8090-756517471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E0FBA8-B678-A095-05B1-BE3D43363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A4E83-039E-650A-1524-6209CC1B2A3A}"/>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232B1D3D-DCB3-1D73-80F4-D99C3F35E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EDDCD-C412-612E-40DC-696A818DED0F}"/>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231435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CB6F0-03CA-51F8-ED9D-CE1FE51D6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4867DC-153D-A6B3-B299-91B2D4B3B8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FA4DF-3CEC-E50E-AC76-B652B7BF667C}"/>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B55909E0-46E3-DA6F-929E-EF644E8F5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CD10E-2150-C9E8-0D05-D3805E80D02B}"/>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393300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A30E-6528-9CFF-E980-03EB1A34F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1D22C-1C2B-C78F-C4A8-616916F8B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9075E-5E1D-2888-9F81-8EAEAA728E50}"/>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7F1D2C4B-0D56-7ED8-1EEC-D496F86F6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DF1C3-97AB-BF55-FB49-CD1792A52BB9}"/>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400244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3E1E-87B8-E5C8-B605-BA9FA5D47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5EB9FB-3D5C-B6FB-D26A-06804425A4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A000A-911A-73E2-01EF-43F175488BE5}"/>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1D640D93-4FA0-8CF2-D60B-6ABE37D9D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32385-6921-B83C-896B-B7DB59161EA6}"/>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96927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410-4D45-BFB6-5DC1-DB1F2A82A8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4E881-0E3C-65DC-F27C-C0D1210D06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737DE1-730F-2DBD-D182-165331823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39D5D-C9DD-6325-EC9B-B875AA831748}"/>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6" name="Footer Placeholder 5">
            <a:extLst>
              <a:ext uri="{FF2B5EF4-FFF2-40B4-BE49-F238E27FC236}">
                <a16:creationId xmlns:a16="http://schemas.microsoft.com/office/drawing/2014/main" id="{493336D4-0CC3-CD18-E27C-80E5C16D2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9D153-D09C-09B7-0E08-B4B6E9C88194}"/>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120344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2970-9AE8-ED3D-1632-306A5B382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D5246-D6FD-3D1D-30FD-FB4FE2626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C23BB-9942-310E-5A6E-FF3B2A4AA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E8F68-E90E-2838-F8C0-F1E44ABAA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49298-5423-A318-04A4-9F4314650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B97A2B-83B3-1F24-3601-3AAD29B94980}"/>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8" name="Footer Placeholder 7">
            <a:extLst>
              <a:ext uri="{FF2B5EF4-FFF2-40B4-BE49-F238E27FC236}">
                <a16:creationId xmlns:a16="http://schemas.microsoft.com/office/drawing/2014/main" id="{C7445339-CDAB-1CED-ACC0-207325B8C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037FE-2A54-D0BD-463E-74DA2541EBAD}"/>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7640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A7B5-330E-7A25-8765-56F3F6571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9B016-C010-06A5-1E99-54CE4D79657A}"/>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4" name="Footer Placeholder 3">
            <a:extLst>
              <a:ext uri="{FF2B5EF4-FFF2-40B4-BE49-F238E27FC236}">
                <a16:creationId xmlns:a16="http://schemas.microsoft.com/office/drawing/2014/main" id="{FF1EC874-4852-4D6A-17D7-7F9BEDF494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1C11F-88D2-9F73-58B8-5B51561093B5}"/>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8577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8004D-2DB9-8290-6E12-58D5E2EE9310}"/>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3" name="Footer Placeholder 2">
            <a:extLst>
              <a:ext uri="{FF2B5EF4-FFF2-40B4-BE49-F238E27FC236}">
                <a16:creationId xmlns:a16="http://schemas.microsoft.com/office/drawing/2014/main" id="{4DDAE259-D4F4-D37F-DA21-062F8F370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47A0F-497F-0037-7065-1F8B346B1DDC}"/>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360659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5F13-457B-B0B6-4DFD-E98CB808A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5BD39-866D-59D1-1A8A-4E3E8AE6A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3F899C-67CC-26F5-7900-13225CFF5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EFA8-4ACB-5163-0BA7-AE7DDEDEAEF4}"/>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6" name="Footer Placeholder 5">
            <a:extLst>
              <a:ext uri="{FF2B5EF4-FFF2-40B4-BE49-F238E27FC236}">
                <a16:creationId xmlns:a16="http://schemas.microsoft.com/office/drawing/2014/main" id="{C45930EA-487B-1306-6A50-5D9C14CBC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46289-DAEC-4DF6-8CC4-F6E6B08709EB}"/>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42450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0AA4-A26C-2E1C-3413-354D3A696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F6C68-D651-25B7-3984-F2458B7644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E2129-C0F7-584A-38DA-7910E028B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667B9-DFED-CBD9-67A8-8914E43CEF62}"/>
              </a:ext>
            </a:extLst>
          </p:cNvPr>
          <p:cNvSpPr>
            <a:spLocks noGrp="1"/>
          </p:cNvSpPr>
          <p:nvPr>
            <p:ph type="dt" sz="half" idx="10"/>
          </p:nvPr>
        </p:nvSpPr>
        <p:spPr/>
        <p:txBody>
          <a:bodyPr/>
          <a:lstStyle/>
          <a:p>
            <a:fld id="{DCF5A752-811F-4F25-BF82-A0C25963DA1F}" type="datetimeFigureOut">
              <a:rPr lang="en-US" smtClean="0"/>
              <a:t>3/4/2024</a:t>
            </a:fld>
            <a:endParaRPr lang="en-US"/>
          </a:p>
        </p:txBody>
      </p:sp>
      <p:sp>
        <p:nvSpPr>
          <p:cNvPr id="6" name="Footer Placeholder 5">
            <a:extLst>
              <a:ext uri="{FF2B5EF4-FFF2-40B4-BE49-F238E27FC236}">
                <a16:creationId xmlns:a16="http://schemas.microsoft.com/office/drawing/2014/main" id="{10F347C8-92A0-1B0A-1D7F-7414CB6B7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BA1D2-2728-F228-C002-BEF622065115}"/>
              </a:ext>
            </a:extLst>
          </p:cNvPr>
          <p:cNvSpPr>
            <a:spLocks noGrp="1"/>
          </p:cNvSpPr>
          <p:nvPr>
            <p:ph type="sldNum" sz="quarter" idx="12"/>
          </p:nvPr>
        </p:nvSpPr>
        <p:spPr/>
        <p:txBody>
          <a:bodyPr/>
          <a:lstStyle/>
          <a:p>
            <a:fld id="{20CFFA9A-C518-4254-A5C8-A766DE388210}" type="slidenum">
              <a:rPr lang="en-US" smtClean="0"/>
              <a:t>‹#›</a:t>
            </a:fld>
            <a:endParaRPr lang="en-US"/>
          </a:p>
        </p:txBody>
      </p:sp>
    </p:spTree>
    <p:extLst>
      <p:ext uri="{BB962C8B-B14F-4D97-AF65-F5344CB8AC3E}">
        <p14:creationId xmlns:p14="http://schemas.microsoft.com/office/powerpoint/2010/main" val="276759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CF876-604B-2D25-99AC-2F85F01BF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0646A-085B-BD04-47AA-8D5D4C612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6B11A-9AC6-A087-946F-FC285E36E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F5A752-811F-4F25-BF82-A0C25963DA1F}" type="datetimeFigureOut">
              <a:rPr lang="en-US" smtClean="0"/>
              <a:t>3/4/2024</a:t>
            </a:fld>
            <a:endParaRPr lang="en-US"/>
          </a:p>
        </p:txBody>
      </p:sp>
      <p:sp>
        <p:nvSpPr>
          <p:cNvPr id="5" name="Footer Placeholder 4">
            <a:extLst>
              <a:ext uri="{FF2B5EF4-FFF2-40B4-BE49-F238E27FC236}">
                <a16:creationId xmlns:a16="http://schemas.microsoft.com/office/drawing/2014/main" id="{3A95B0EB-33DB-65AE-9F88-CDA6F42DA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0B075E-B86E-A3A8-01AF-B11602074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CFFA9A-C518-4254-A5C8-A766DE388210}" type="slidenum">
              <a:rPr lang="en-US" smtClean="0"/>
              <a:t>‹#›</a:t>
            </a:fld>
            <a:endParaRPr lang="en-US"/>
          </a:p>
        </p:txBody>
      </p:sp>
    </p:spTree>
    <p:extLst>
      <p:ext uri="{BB962C8B-B14F-4D97-AF65-F5344CB8AC3E}">
        <p14:creationId xmlns:p14="http://schemas.microsoft.com/office/powerpoint/2010/main" val="392375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4531-04A9-F1F9-D776-7A63C3B5B697}"/>
              </a:ext>
            </a:extLst>
          </p:cNvPr>
          <p:cNvSpPr>
            <a:spLocks noGrp="1"/>
          </p:cNvSpPr>
          <p:nvPr>
            <p:ph type="ctrTitle"/>
          </p:nvPr>
        </p:nvSpPr>
        <p:spPr/>
        <p:txBody>
          <a:bodyPr/>
          <a:lstStyle/>
          <a:p>
            <a:r>
              <a:rPr lang="en-US" dirty="0"/>
              <a:t>Setters, getters and constructors</a:t>
            </a:r>
          </a:p>
        </p:txBody>
      </p:sp>
      <p:sp>
        <p:nvSpPr>
          <p:cNvPr id="3" name="Subtitle 2">
            <a:extLst>
              <a:ext uri="{FF2B5EF4-FFF2-40B4-BE49-F238E27FC236}">
                <a16:creationId xmlns:a16="http://schemas.microsoft.com/office/drawing/2014/main" id="{4538EF1A-6671-0585-B50C-73BEE2F3B2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402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3129-2F77-A310-C859-732AFADE8A48}"/>
              </a:ext>
            </a:extLst>
          </p:cNvPr>
          <p:cNvSpPr>
            <a:spLocks noGrp="1"/>
          </p:cNvSpPr>
          <p:nvPr>
            <p:ph type="title"/>
          </p:nvPr>
        </p:nvSpPr>
        <p:spPr/>
        <p:txBody>
          <a:bodyPr/>
          <a:lstStyle/>
          <a:p>
            <a:r>
              <a:rPr lang="en-US" b="1" i="0" dirty="0">
                <a:solidFill>
                  <a:srgbClr val="0D0D0D"/>
                </a:solidFill>
                <a:effectLst/>
                <a:latin typeface="Söhne"/>
              </a:rPr>
              <a:t>Setters &amp; Getters</a:t>
            </a:r>
            <a:endParaRPr lang="en-US" dirty="0"/>
          </a:p>
        </p:txBody>
      </p:sp>
      <p:sp>
        <p:nvSpPr>
          <p:cNvPr id="3" name="Content Placeholder 2">
            <a:extLst>
              <a:ext uri="{FF2B5EF4-FFF2-40B4-BE49-F238E27FC236}">
                <a16:creationId xmlns:a16="http://schemas.microsoft.com/office/drawing/2014/main" id="{49A96AF1-3C8F-9674-A574-1387EDB03387}"/>
              </a:ext>
            </a:extLst>
          </p:cNvPr>
          <p:cNvSpPr>
            <a:spLocks noGrp="1"/>
          </p:cNvSpPr>
          <p:nvPr>
            <p:ph idx="1"/>
          </p:nvPr>
        </p:nvSpPr>
        <p:spPr/>
        <p:txBody>
          <a:bodyPr>
            <a:normAutofit fontScale="92500" lnSpcReduction="10000"/>
          </a:bodyPr>
          <a:lstStyle/>
          <a:p>
            <a:r>
              <a:rPr lang="en-US" b="0" i="0" dirty="0">
                <a:solidFill>
                  <a:srgbClr val="0D0D0D"/>
                </a:solidFill>
                <a:effectLst/>
                <a:latin typeface="Söhne"/>
              </a:rPr>
              <a:t>Setters and getters are methods used to set and get the values of private member variables, respectively. They provide controlled access to the private data of a class.</a:t>
            </a:r>
          </a:p>
          <a:p>
            <a:pPr algn="l"/>
            <a:r>
              <a:rPr lang="en-US" b="0" i="0" dirty="0">
                <a:solidFill>
                  <a:srgbClr val="0D0D0D"/>
                </a:solidFill>
                <a:effectLst/>
                <a:latin typeface="Söhne"/>
              </a:rPr>
              <a:t>Setters and getters are like the caretakers of our data. They help us control </a:t>
            </a:r>
            <a:r>
              <a:rPr lang="en-US" b="1" i="0" dirty="0">
                <a:solidFill>
                  <a:srgbClr val="0D0D0D"/>
                </a:solidFill>
                <a:effectLst/>
                <a:latin typeface="Söhne"/>
              </a:rPr>
              <a:t>how others interact with our class's variables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Setters let us change the values of private variables safely. It's like giving someone permission to update the details on a form.</a:t>
            </a:r>
          </a:p>
          <a:p>
            <a:pPr algn="l">
              <a:buFont typeface="Arial" panose="020B0604020202020204" pitchFamily="34" charset="0"/>
              <a:buChar char="•"/>
            </a:pPr>
            <a:r>
              <a:rPr lang="en-US" b="0" i="0" dirty="0">
                <a:solidFill>
                  <a:srgbClr val="0D0D0D"/>
                </a:solidFill>
                <a:effectLst/>
                <a:latin typeface="Söhne"/>
              </a:rPr>
              <a:t>Getters allow us to retrieve the values of </a:t>
            </a:r>
            <a:r>
              <a:rPr lang="en-US" b="1" i="0" dirty="0">
                <a:solidFill>
                  <a:srgbClr val="0D0D0D"/>
                </a:solidFill>
                <a:effectLst/>
                <a:latin typeface="Söhne"/>
              </a:rPr>
              <a:t>private</a:t>
            </a:r>
            <a:r>
              <a:rPr lang="en-US" b="0" i="0" dirty="0">
                <a:solidFill>
                  <a:srgbClr val="0D0D0D"/>
                </a:solidFill>
                <a:effectLst/>
                <a:latin typeface="Söhne"/>
              </a:rPr>
              <a:t> variables without directly accessing them. It's like asking for information from a trusted source.</a:t>
            </a:r>
          </a:p>
          <a:p>
            <a:pPr algn="l"/>
            <a:r>
              <a:rPr lang="en-US" b="0" i="0" dirty="0">
                <a:solidFill>
                  <a:srgbClr val="0D0D0D"/>
                </a:solidFill>
                <a:effectLst/>
                <a:latin typeface="Söhne"/>
              </a:rPr>
              <a:t>By using </a:t>
            </a:r>
            <a:r>
              <a:rPr lang="en-US" b="1" i="0" dirty="0">
                <a:solidFill>
                  <a:srgbClr val="0D0D0D"/>
                </a:solidFill>
                <a:effectLst/>
                <a:latin typeface="Söhne"/>
              </a:rPr>
              <a:t>setters</a:t>
            </a:r>
            <a:r>
              <a:rPr lang="en-US" b="0" i="0" dirty="0">
                <a:solidFill>
                  <a:srgbClr val="0D0D0D"/>
                </a:solidFill>
                <a:effectLst/>
                <a:latin typeface="Söhne"/>
              </a:rPr>
              <a:t> and </a:t>
            </a:r>
            <a:r>
              <a:rPr lang="en-US" b="1" i="0" dirty="0">
                <a:solidFill>
                  <a:srgbClr val="0D0D0D"/>
                </a:solidFill>
                <a:effectLst/>
                <a:latin typeface="Söhne"/>
              </a:rPr>
              <a:t>getters</a:t>
            </a:r>
            <a:r>
              <a:rPr lang="en-US" b="0" i="0" dirty="0">
                <a:solidFill>
                  <a:srgbClr val="0D0D0D"/>
                </a:solidFill>
                <a:effectLst/>
                <a:latin typeface="Söhne"/>
              </a:rPr>
              <a:t>, we can maintain </a:t>
            </a:r>
            <a:r>
              <a:rPr lang="en-US" b="1" i="0" dirty="0">
                <a:solidFill>
                  <a:srgbClr val="0D0D0D"/>
                </a:solidFill>
                <a:effectLst/>
                <a:latin typeface="Söhne"/>
              </a:rPr>
              <a:t>control</a:t>
            </a:r>
            <a:r>
              <a:rPr lang="en-US" b="0" i="0" dirty="0">
                <a:solidFill>
                  <a:srgbClr val="0D0D0D"/>
                </a:solidFill>
                <a:effectLst/>
                <a:latin typeface="Söhne"/>
              </a:rPr>
              <a:t> over our data and prevent accidental changes or misuse.</a:t>
            </a:r>
          </a:p>
          <a:p>
            <a:endParaRPr lang="en-US" dirty="0"/>
          </a:p>
          <a:p>
            <a:endParaRPr lang="en-US" b="1" dirty="0"/>
          </a:p>
        </p:txBody>
      </p:sp>
    </p:spTree>
    <p:extLst>
      <p:ext uri="{BB962C8B-B14F-4D97-AF65-F5344CB8AC3E}">
        <p14:creationId xmlns:p14="http://schemas.microsoft.com/office/powerpoint/2010/main" val="292000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0B0C-0352-E85D-49B6-04F2E8F53C9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9F1D034-B76C-51D7-87EB-01BC6A250818}"/>
              </a:ext>
            </a:extLst>
          </p:cNvPr>
          <p:cNvPicPr>
            <a:picLocks noGrp="1" noChangeAspect="1"/>
          </p:cNvPicPr>
          <p:nvPr>
            <p:ph idx="1"/>
          </p:nvPr>
        </p:nvPicPr>
        <p:blipFill>
          <a:blip r:embed="rId2"/>
          <a:stretch>
            <a:fillRect/>
          </a:stretch>
        </p:blipFill>
        <p:spPr>
          <a:xfrm>
            <a:off x="336820" y="92142"/>
            <a:ext cx="11313897" cy="6673716"/>
          </a:xfrm>
        </p:spPr>
      </p:pic>
    </p:spTree>
    <p:extLst>
      <p:ext uri="{BB962C8B-B14F-4D97-AF65-F5344CB8AC3E}">
        <p14:creationId xmlns:p14="http://schemas.microsoft.com/office/powerpoint/2010/main" val="79718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C1DA-4893-C46F-990C-2DB43F8B4C08}"/>
              </a:ext>
            </a:extLst>
          </p:cNvPr>
          <p:cNvSpPr>
            <a:spLocks noGrp="1"/>
          </p:cNvSpPr>
          <p:nvPr>
            <p:ph type="title"/>
          </p:nvPr>
        </p:nvSpPr>
        <p:spPr/>
        <p:txBody>
          <a:bodyPr/>
          <a:lstStyle/>
          <a:p>
            <a:r>
              <a:rPr lang="en-US" b="1" i="0" dirty="0">
                <a:solidFill>
                  <a:srgbClr val="0D0D0D"/>
                </a:solidFill>
                <a:effectLst/>
                <a:latin typeface="Söhne"/>
              </a:rPr>
              <a:t>Encapsulation &amp; Data Hiding</a:t>
            </a:r>
            <a:endParaRPr lang="en-US" dirty="0"/>
          </a:p>
        </p:txBody>
      </p:sp>
      <p:sp>
        <p:nvSpPr>
          <p:cNvPr id="3" name="Content Placeholder 2">
            <a:extLst>
              <a:ext uri="{FF2B5EF4-FFF2-40B4-BE49-F238E27FC236}">
                <a16:creationId xmlns:a16="http://schemas.microsoft.com/office/drawing/2014/main" id="{B167EFC5-0E10-1CA9-A7B9-A87D6DF31DE1}"/>
              </a:ext>
            </a:extLst>
          </p:cNvPr>
          <p:cNvSpPr>
            <a:spLocks noGrp="1"/>
          </p:cNvSpPr>
          <p:nvPr>
            <p:ph idx="1"/>
          </p:nvPr>
        </p:nvSpPr>
        <p:spPr/>
        <p:txBody>
          <a:bodyPr/>
          <a:lstStyle/>
          <a:p>
            <a:pPr algn="l"/>
            <a:r>
              <a:rPr lang="en-US" b="0" i="0" dirty="0">
                <a:solidFill>
                  <a:srgbClr val="0D0D0D"/>
                </a:solidFill>
                <a:effectLst/>
                <a:latin typeface="Söhne"/>
              </a:rPr>
              <a:t>Encapsulation involves bundling the data (attributes or properties) and methods (functions) that operate on that data into a single unit, called a class. This allows for better organization of code and improves the security and integrity of the data.</a:t>
            </a:r>
          </a:p>
          <a:p>
            <a:pPr algn="l"/>
            <a:r>
              <a:rPr lang="en-US" b="0" i="0" dirty="0">
                <a:solidFill>
                  <a:srgbClr val="0D0D0D"/>
                </a:solidFill>
                <a:effectLst/>
                <a:latin typeface="Söhne"/>
              </a:rPr>
              <a:t>Data hiding is a key aspect of encapsulation, where the internal representation of an object is hidden from the outside world. This prevents external code from directly accessing or modifying the internal state of an object, thus ensuring data integrity and security.</a:t>
            </a:r>
          </a:p>
        </p:txBody>
      </p:sp>
    </p:spTree>
    <p:extLst>
      <p:ext uri="{BB962C8B-B14F-4D97-AF65-F5344CB8AC3E}">
        <p14:creationId xmlns:p14="http://schemas.microsoft.com/office/powerpoint/2010/main" val="351384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907B2-032D-19E3-EF30-F198E63BBF44}"/>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A4A658B5-996B-3682-7393-2DE4E56AF668}"/>
              </a:ext>
            </a:extLst>
          </p:cNvPr>
          <p:cNvSpPr>
            <a:spLocks noGrp="1"/>
          </p:cNvSpPr>
          <p:nvPr>
            <p:ph idx="1"/>
          </p:nvPr>
        </p:nvSpPr>
        <p:spPr>
          <a:xfrm>
            <a:off x="630936" y="2660904"/>
            <a:ext cx="4818888" cy="3547872"/>
          </a:xfrm>
        </p:spPr>
        <p:txBody>
          <a:bodyPr anchor="t">
            <a:normAutofit/>
          </a:bodyPr>
          <a:lstStyle/>
          <a:p>
            <a:r>
              <a:rPr lang="en-US" sz="2200" dirty="0"/>
              <a:t>In this example, the model and color member variables are private,(data hiding) meaning they can only be accessed within the Car class. The start() and stop() methods are public, allowing external code to interact with the Car object. They all are encapsulated.</a:t>
            </a:r>
          </a:p>
        </p:txBody>
      </p:sp>
      <p:pic>
        <p:nvPicPr>
          <p:cNvPr id="7" name="Content Placeholder 6">
            <a:extLst>
              <a:ext uri="{FF2B5EF4-FFF2-40B4-BE49-F238E27FC236}">
                <a16:creationId xmlns:a16="http://schemas.microsoft.com/office/drawing/2014/main" id="{A57C9E31-15E7-C98F-60B7-C53F9749D80A}"/>
              </a:ext>
            </a:extLst>
          </p:cNvPr>
          <p:cNvPicPr>
            <a:picLocks noChangeAspect="1"/>
          </p:cNvPicPr>
          <p:nvPr/>
        </p:nvPicPr>
        <p:blipFill>
          <a:blip r:embed="rId2"/>
          <a:stretch>
            <a:fillRect/>
          </a:stretch>
        </p:blipFill>
        <p:spPr>
          <a:xfrm>
            <a:off x="6099048" y="1327298"/>
            <a:ext cx="5458968" cy="4203404"/>
          </a:xfrm>
          <a:prstGeom prst="rect">
            <a:avLst/>
          </a:prstGeom>
        </p:spPr>
      </p:pic>
    </p:spTree>
    <p:extLst>
      <p:ext uri="{BB962C8B-B14F-4D97-AF65-F5344CB8AC3E}">
        <p14:creationId xmlns:p14="http://schemas.microsoft.com/office/powerpoint/2010/main" val="165314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AF69-01DC-64E8-1498-FCE94A474C6B}"/>
              </a:ext>
            </a:extLst>
          </p:cNvPr>
          <p:cNvSpPr>
            <a:spLocks noGrp="1"/>
          </p:cNvSpPr>
          <p:nvPr>
            <p:ph type="title"/>
          </p:nvPr>
        </p:nvSpPr>
        <p:spPr/>
        <p:txBody>
          <a:bodyPr/>
          <a:lstStyle/>
          <a:p>
            <a:r>
              <a:rPr lang="en-US" b="1" i="0" dirty="0">
                <a:solidFill>
                  <a:srgbClr val="0D0D0D"/>
                </a:solidFill>
                <a:effectLst/>
                <a:latin typeface="Söhne"/>
              </a:rPr>
              <a:t>Constructors &amp; Destructors</a:t>
            </a:r>
            <a:endParaRPr lang="en-US" dirty="0"/>
          </a:p>
        </p:txBody>
      </p:sp>
      <p:sp>
        <p:nvSpPr>
          <p:cNvPr id="3" name="Content Placeholder 2">
            <a:extLst>
              <a:ext uri="{FF2B5EF4-FFF2-40B4-BE49-F238E27FC236}">
                <a16:creationId xmlns:a16="http://schemas.microsoft.com/office/drawing/2014/main" id="{63DB92A7-892D-953E-06F7-709FAACF89FA}"/>
              </a:ext>
            </a:extLst>
          </p:cNvPr>
          <p:cNvSpPr>
            <a:spLocks noGrp="1"/>
          </p:cNvSpPr>
          <p:nvPr>
            <p:ph idx="1"/>
          </p:nvPr>
        </p:nvSpPr>
        <p:spPr/>
        <p:txBody>
          <a:bodyPr>
            <a:normAutofit/>
          </a:bodyPr>
          <a:lstStyle/>
          <a:p>
            <a:r>
              <a:rPr lang="en-US" b="1" dirty="0"/>
              <a:t>Constructors</a:t>
            </a:r>
            <a:r>
              <a:rPr lang="en-US" dirty="0"/>
              <a:t> are special member functions of a class that are automatically called when an object of that class is created. They are used to initialize the object's state. They have the same name as the class itself. They don’t have a return type.</a:t>
            </a:r>
          </a:p>
          <a:p>
            <a:pPr marL="0" indent="0">
              <a:buNone/>
            </a:pPr>
            <a:endParaRPr lang="en-US" dirty="0"/>
          </a:p>
          <a:p>
            <a:r>
              <a:rPr lang="en-US" b="1" dirty="0"/>
              <a:t>Destructors</a:t>
            </a:r>
            <a:r>
              <a:rPr lang="en-US" dirty="0"/>
              <a:t> are special member functions that are automatically called when an object is destroyed. They are used to clean up resources allocated by the object</a:t>
            </a:r>
          </a:p>
        </p:txBody>
      </p:sp>
    </p:spTree>
    <p:extLst>
      <p:ext uri="{BB962C8B-B14F-4D97-AF65-F5344CB8AC3E}">
        <p14:creationId xmlns:p14="http://schemas.microsoft.com/office/powerpoint/2010/main" val="13236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A78A06-13E6-936C-8C9F-D15746A25819}"/>
              </a:ext>
            </a:extLst>
          </p:cNvPr>
          <p:cNvPicPr>
            <a:picLocks noChangeAspect="1"/>
          </p:cNvPicPr>
          <p:nvPr/>
        </p:nvPicPr>
        <p:blipFill>
          <a:blip r:embed="rId2"/>
          <a:stretch>
            <a:fillRect/>
          </a:stretch>
        </p:blipFill>
        <p:spPr>
          <a:xfrm>
            <a:off x="1410912" y="267433"/>
            <a:ext cx="9633139" cy="6323134"/>
          </a:xfrm>
          <a:prstGeom prst="rect">
            <a:avLst/>
          </a:prstGeom>
        </p:spPr>
      </p:pic>
    </p:spTree>
    <p:extLst>
      <p:ext uri="{BB962C8B-B14F-4D97-AF65-F5344CB8AC3E}">
        <p14:creationId xmlns:p14="http://schemas.microsoft.com/office/powerpoint/2010/main" val="302757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9EE-1919-3EBC-F06C-EF7EF33E27E5}"/>
              </a:ext>
            </a:extLst>
          </p:cNvPr>
          <p:cNvSpPr>
            <a:spLocks noGrp="1"/>
          </p:cNvSpPr>
          <p:nvPr>
            <p:ph type="title"/>
          </p:nvPr>
        </p:nvSpPr>
        <p:spPr/>
        <p:txBody>
          <a:bodyPr/>
          <a:lstStyle/>
          <a:p>
            <a:r>
              <a:rPr lang="en-US" b="1" i="0" dirty="0">
                <a:solidFill>
                  <a:srgbClr val="0D0D0D"/>
                </a:solidFill>
                <a:effectLst/>
                <a:latin typeface="Söhne"/>
              </a:rPr>
              <a:t>Copy Constructor</a:t>
            </a:r>
            <a:endParaRPr lang="en-US" dirty="0"/>
          </a:p>
        </p:txBody>
      </p:sp>
      <p:sp>
        <p:nvSpPr>
          <p:cNvPr id="3" name="Content Placeholder 2">
            <a:extLst>
              <a:ext uri="{FF2B5EF4-FFF2-40B4-BE49-F238E27FC236}">
                <a16:creationId xmlns:a16="http://schemas.microsoft.com/office/drawing/2014/main" id="{286BCBE3-4780-0E88-DD75-FB451D31FB76}"/>
              </a:ext>
            </a:extLst>
          </p:cNvPr>
          <p:cNvSpPr>
            <a:spLocks noGrp="1"/>
          </p:cNvSpPr>
          <p:nvPr>
            <p:ph idx="1"/>
          </p:nvPr>
        </p:nvSpPr>
        <p:spPr/>
        <p:txBody>
          <a:bodyPr/>
          <a:lstStyle/>
          <a:p>
            <a:r>
              <a:rPr lang="en-US" b="0" i="0" dirty="0">
                <a:solidFill>
                  <a:srgbClr val="0D0D0D"/>
                </a:solidFill>
                <a:effectLst/>
                <a:latin typeface="Söhne"/>
              </a:rPr>
              <a:t>A copy constructor is a special constructor used to create a new object as a copy of an existing object. It is invoked when an object is passed by value or when an object is explicitly copied.</a:t>
            </a:r>
          </a:p>
          <a:p>
            <a:pPr algn="l"/>
            <a:r>
              <a:rPr lang="en-US" b="0" i="0" dirty="0">
                <a:solidFill>
                  <a:srgbClr val="0D0D0D"/>
                </a:solidFill>
                <a:effectLst/>
                <a:latin typeface="Söhne"/>
              </a:rPr>
              <a:t>A copy constructor is like a photocopy machine for objects. It creates a duplicate of an existing object, so we have two identical copies.</a:t>
            </a:r>
          </a:p>
          <a:p>
            <a:pPr algn="l"/>
            <a:r>
              <a:rPr lang="en-US" b="0" i="0" dirty="0">
                <a:solidFill>
                  <a:srgbClr val="0D0D0D"/>
                </a:solidFill>
                <a:effectLst/>
                <a:latin typeface="Söhne"/>
              </a:rPr>
              <a:t>Imagine you have a car, and you want another car that's exactly the same. A copy constructor helps you make that duplicate, saving you time and effort.</a:t>
            </a:r>
          </a:p>
          <a:p>
            <a:endParaRPr lang="en-US" dirty="0"/>
          </a:p>
        </p:txBody>
      </p:sp>
    </p:spTree>
    <p:extLst>
      <p:ext uri="{BB962C8B-B14F-4D97-AF65-F5344CB8AC3E}">
        <p14:creationId xmlns:p14="http://schemas.microsoft.com/office/powerpoint/2010/main" val="314727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94904C-93A3-8FDF-E050-0402AB490ADD}"/>
              </a:ext>
            </a:extLst>
          </p:cNvPr>
          <p:cNvPicPr>
            <a:picLocks noGrp="1" noChangeAspect="1"/>
          </p:cNvPicPr>
          <p:nvPr>
            <p:ph idx="1"/>
          </p:nvPr>
        </p:nvPicPr>
        <p:blipFill>
          <a:blip r:embed="rId2"/>
          <a:stretch>
            <a:fillRect/>
          </a:stretch>
        </p:blipFill>
        <p:spPr>
          <a:xfrm>
            <a:off x="985652" y="183930"/>
            <a:ext cx="10295906" cy="6537900"/>
          </a:xfrm>
          <a:prstGeom prst="rect">
            <a:avLst/>
          </a:prstGeom>
        </p:spPr>
      </p:pic>
    </p:spTree>
    <p:extLst>
      <p:ext uri="{BB962C8B-B14F-4D97-AF65-F5344CB8AC3E}">
        <p14:creationId xmlns:p14="http://schemas.microsoft.com/office/powerpoint/2010/main" val="51314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2445-4AA4-988A-C242-284AA4EB08F4}"/>
              </a:ext>
            </a:extLst>
          </p:cNvPr>
          <p:cNvSpPr>
            <a:spLocks noGrp="1"/>
          </p:cNvSpPr>
          <p:nvPr>
            <p:ph type="title"/>
          </p:nvPr>
        </p:nvSpPr>
        <p:spPr/>
        <p:txBody>
          <a:bodyPr/>
          <a:lstStyle/>
          <a:p>
            <a:r>
              <a:rPr lang="en-US" b="1" i="0" dirty="0">
                <a:solidFill>
                  <a:srgbClr val="0D0D0D"/>
                </a:solidFill>
                <a:effectLst/>
                <a:latin typeface="Söhne"/>
              </a:rPr>
              <a:t>Default and No-Argument Constructors</a:t>
            </a:r>
            <a:endParaRPr lang="en-US" dirty="0"/>
          </a:p>
        </p:txBody>
      </p:sp>
      <p:sp>
        <p:nvSpPr>
          <p:cNvPr id="3" name="Content Placeholder 2">
            <a:extLst>
              <a:ext uri="{FF2B5EF4-FFF2-40B4-BE49-F238E27FC236}">
                <a16:creationId xmlns:a16="http://schemas.microsoft.com/office/drawing/2014/main" id="{9C2C1F68-07F1-80BF-A429-60FF0B0225CB}"/>
              </a:ext>
            </a:extLst>
          </p:cNvPr>
          <p:cNvSpPr>
            <a:spLocks noGrp="1"/>
          </p:cNvSpPr>
          <p:nvPr>
            <p:ph idx="1"/>
          </p:nvPr>
        </p:nvSpPr>
        <p:spPr/>
        <p:txBody>
          <a:bodyPr>
            <a:normAutofit lnSpcReduction="10000"/>
          </a:bodyPr>
          <a:lstStyle/>
          <a:p>
            <a:pPr algn="l"/>
            <a:r>
              <a:rPr lang="en-US" b="0" i="0" dirty="0">
                <a:solidFill>
                  <a:srgbClr val="0D0D0D"/>
                </a:solidFill>
                <a:effectLst/>
                <a:latin typeface="Söhne"/>
              </a:rPr>
              <a:t>A default constructor is a constructor with no parameters. It is automatically invoked when an object is created without any arguments.</a:t>
            </a:r>
          </a:p>
          <a:p>
            <a:pPr algn="l"/>
            <a:r>
              <a:rPr lang="en-US" b="0" i="0" dirty="0">
                <a:solidFill>
                  <a:srgbClr val="0D0D0D"/>
                </a:solidFill>
                <a:effectLst/>
                <a:latin typeface="Söhne"/>
              </a:rPr>
              <a:t>A no-argument constructor is a constructor with parameters but with default values. It is used to provide default initialization for objects.</a:t>
            </a:r>
          </a:p>
          <a:p>
            <a:pPr algn="l"/>
            <a:r>
              <a:rPr lang="en-US" b="0" i="0" dirty="0">
                <a:solidFill>
                  <a:srgbClr val="0D0D0D"/>
                </a:solidFill>
                <a:effectLst/>
                <a:latin typeface="Söhne"/>
              </a:rPr>
              <a:t>Default constructors are like </a:t>
            </a:r>
            <a:r>
              <a:rPr lang="en-US" b="1" i="0" dirty="0">
                <a:solidFill>
                  <a:srgbClr val="0D0D0D"/>
                </a:solidFill>
                <a:effectLst/>
                <a:latin typeface="Söhne"/>
              </a:rPr>
              <a:t>pre-made templates for objects</a:t>
            </a:r>
            <a:r>
              <a:rPr lang="en-US" b="0" i="0" dirty="0">
                <a:solidFill>
                  <a:srgbClr val="0D0D0D"/>
                </a:solidFill>
                <a:effectLst/>
                <a:latin typeface="Söhne"/>
              </a:rPr>
              <a:t>. They allow us to create objects without specifying any initial values. It's like ordering a standard pizza without any extra toppings.</a:t>
            </a:r>
          </a:p>
          <a:p>
            <a:pPr algn="l"/>
            <a:r>
              <a:rPr lang="en-US" b="0" i="0" dirty="0">
                <a:solidFill>
                  <a:srgbClr val="0D0D0D"/>
                </a:solidFill>
                <a:effectLst/>
                <a:latin typeface="Söhne"/>
              </a:rPr>
              <a:t>No-argument constructors are similar</a:t>
            </a:r>
            <a:r>
              <a:rPr lang="en-US" b="1" i="0" dirty="0">
                <a:solidFill>
                  <a:srgbClr val="0D0D0D"/>
                </a:solidFill>
                <a:effectLst/>
                <a:latin typeface="Söhne"/>
              </a:rPr>
              <a:t>, but they let us provide default values </a:t>
            </a:r>
            <a:r>
              <a:rPr lang="en-US" b="0" i="0" dirty="0">
                <a:solidFill>
                  <a:srgbClr val="0D0D0D"/>
                </a:solidFill>
                <a:effectLst/>
                <a:latin typeface="Söhne"/>
              </a:rPr>
              <a:t>for object initialization. It's like ordering a pizza and specifying that you want cheese and tomato sauce by default.</a:t>
            </a:r>
          </a:p>
          <a:p>
            <a:endParaRPr lang="en-US" dirty="0"/>
          </a:p>
        </p:txBody>
      </p:sp>
    </p:spTree>
    <p:extLst>
      <p:ext uri="{BB962C8B-B14F-4D97-AF65-F5344CB8AC3E}">
        <p14:creationId xmlns:p14="http://schemas.microsoft.com/office/powerpoint/2010/main" val="207442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1F218A7-46C6-7500-2C5D-9BC65DBB66E0}"/>
              </a:ext>
            </a:extLst>
          </p:cNvPr>
          <p:cNvSpPr>
            <a:spLocks noGrp="1"/>
          </p:cNvSpPr>
          <p:nvPr>
            <p:ph idx="1"/>
          </p:nvPr>
        </p:nvSpPr>
        <p:spPr/>
        <p:txBody>
          <a:bodyPr/>
          <a:lstStyle/>
          <a:p>
            <a:endParaRPr lang="en-US" dirty="0"/>
          </a:p>
        </p:txBody>
      </p:sp>
      <p:pic>
        <p:nvPicPr>
          <p:cNvPr id="13" name="Picture 12">
            <a:extLst>
              <a:ext uri="{FF2B5EF4-FFF2-40B4-BE49-F238E27FC236}">
                <a16:creationId xmlns:a16="http://schemas.microsoft.com/office/drawing/2014/main" id="{50CF59A7-A672-9642-9BD3-317260033F2D}"/>
              </a:ext>
            </a:extLst>
          </p:cNvPr>
          <p:cNvPicPr>
            <a:picLocks noChangeAspect="1"/>
          </p:cNvPicPr>
          <p:nvPr/>
        </p:nvPicPr>
        <p:blipFill>
          <a:blip r:embed="rId2"/>
          <a:stretch>
            <a:fillRect/>
          </a:stretch>
        </p:blipFill>
        <p:spPr>
          <a:xfrm>
            <a:off x="1845071" y="61990"/>
            <a:ext cx="8717825" cy="6734020"/>
          </a:xfrm>
          <a:prstGeom prst="rect">
            <a:avLst/>
          </a:prstGeom>
        </p:spPr>
      </p:pic>
    </p:spTree>
    <p:extLst>
      <p:ext uri="{BB962C8B-B14F-4D97-AF65-F5344CB8AC3E}">
        <p14:creationId xmlns:p14="http://schemas.microsoft.com/office/powerpoint/2010/main" val="147882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569</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Setters, getters and constructors</vt:lpstr>
      <vt:lpstr>Encapsulation &amp; Data Hiding</vt:lpstr>
      <vt:lpstr>PowerPoint Presentation</vt:lpstr>
      <vt:lpstr>Constructors &amp; Destructors</vt:lpstr>
      <vt:lpstr>PowerPoint Presentation</vt:lpstr>
      <vt:lpstr>Copy Constructor</vt:lpstr>
      <vt:lpstr>PowerPoint Presentation</vt:lpstr>
      <vt:lpstr>Default and No-Argument Constructors</vt:lpstr>
      <vt:lpstr>PowerPoint Presentation</vt:lpstr>
      <vt:lpstr>Setters &amp; Getters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Setters, getters and constructors</dc:title>
  <dc:creator>Saniya Ashraf</dc:creator>
  <cp:lastModifiedBy>Saniya Ashraf</cp:lastModifiedBy>
  <cp:revision>1</cp:revision>
  <dcterms:created xsi:type="dcterms:W3CDTF">2024-03-04T05:42:47Z</dcterms:created>
  <dcterms:modified xsi:type="dcterms:W3CDTF">2024-03-04T06:02:48Z</dcterms:modified>
</cp:coreProperties>
</file>