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3B01-9C31-4E07-B898-8C4448F3F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2E921-C209-49D0-A1FD-43CB9929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621B-8F61-4811-82B8-F5AD7543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8A96-AE0A-4E51-AAF1-B6C7D92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C9A5-C3C2-4EB4-83CE-0E85C80B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26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C5B3-D76F-4B38-8877-1F7D8B19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590C8-4066-454F-B7BC-0A2C7887E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8CB2-5C8E-42B1-8D42-A82A4627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3443-CA17-4955-9981-F9734680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6A34-082A-421F-85BC-E6DBD428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8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833E3-865D-485A-872B-3A7A4BC91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19A39-F375-4FAB-8294-F5864AF3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D16D-8A77-463E-A5A2-EA53B4E5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16D1-C607-4B9A-AEEB-DBB42573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7F61-9011-447A-A1CD-96EDCBAA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6627-8723-432A-8A64-7B8B3961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BA6A-D4C0-40E6-861E-DADF40CC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D22-23E8-4DDD-BC79-5A531111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B0DB-4A97-4E66-B75D-4B56A85D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24D6-E7D3-471C-A09F-EC0F6E24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5E93-7BA2-48DB-A124-2F7137F4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13BB-9E14-4CE6-8CAE-432CD96C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DD1A-B190-4431-AEC2-EE5781D2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3583-2D30-4698-9DC4-9BBA67D1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2203-D2DB-4E11-8F24-E374758F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2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C69-29E5-452C-A8DE-78B4158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9A6F-A5D4-417B-8E30-942D19B6D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1579-DE02-4F1D-A80C-27D70BB3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D974-F6B2-4F6F-A474-0F64F387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51677-8729-41AF-A3BA-55F5C420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DC31-0C23-47E9-9205-3A6DAF1C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1BC5-1F1F-47CD-A1FF-88F0E81C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BC9C8-EBEF-4F07-9B9F-C832C178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EB40-1BB9-43A5-974E-F78FD21F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7075E-241E-43DF-A3C5-8884E6AE7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B6ACA-3C0C-4235-BD07-8C6B40720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4003E-C199-492D-A1B0-0B216C90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E8AE7-7DE2-4F16-81B9-423545B1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FD4BA-F555-453E-94C4-818A4B6F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1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006C-D2A3-44F7-A3B3-A55B9880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1D0A7-98DB-4460-A65F-C71DAD6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101FA-9BEC-4C49-A4F2-84D9E7F4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B3345-34F0-4BEB-B132-FFE3393C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4FFAA-FC41-4FC5-BB3E-E4C7D724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01C57-C226-4CBE-8BE5-FD48FF3C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AA714-C598-4F4E-8F5D-F4DF861A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2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BCD-41F7-46B1-9943-6667B4E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1E97-4706-4550-B6E6-92F2F22C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02DA-C77A-47B9-B626-1FB74DB5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F5587-6960-4783-A8E7-075C8A6E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05C66-7626-4F66-9F2D-820C3161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89FB5-6690-4467-9EF1-F168F51A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92F5-66B9-4831-86FA-3A54049B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FB20-B75F-40C6-BC9C-8635B1F99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0BC6-1F15-4BA1-A708-0A28844B0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FFFF-6B5B-43E6-B475-7BB361D0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8F1F8-1487-4575-9FD8-68F94CF1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E720-DCA4-4E0F-A2B2-01A85CE1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8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8C253-7913-41B6-BF8F-B723FA91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30066-D316-402A-8F3B-ADF9AB4A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EDB7-7CE1-474B-A5D7-35DFEF034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36B5-A6CE-4EC2-9C96-D8BE0549C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B4D4-324C-4EC6-82E5-20D470CD0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AA27AF-2B7F-42AA-A3B2-6912667EB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Saniya Jain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4FC495-EB11-443B-897E-26945C1D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854200"/>
            <a:ext cx="9144000" cy="1401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 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9040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C16D-EF6C-41F2-9242-4CDAA4A0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812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94ED-3AAE-410E-8EE2-DF069B2E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690688"/>
            <a:ext cx="5778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Description: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No - Invoice ID, encoded as Label 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Unique code per stock, encoded as Label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- The Description, encoded as Label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Quantity - Quantity purchased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Date of purchase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target value, price of every product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Unique Identifier for every Customer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Country - Country of sales, encoded as Label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377978-11EB-42E8-A061-A265F921CF34}"/>
              </a:ext>
            </a:extLst>
          </p:cNvPr>
          <p:cNvSpPr txBox="1">
            <a:spLocks/>
          </p:cNvSpPr>
          <p:nvPr/>
        </p:nvSpPr>
        <p:spPr>
          <a:xfrm>
            <a:off x="6979920" y="365125"/>
            <a:ext cx="4373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1D6CA-D002-4673-B021-3C099EA83256}"/>
              </a:ext>
            </a:extLst>
          </p:cNvPr>
          <p:cNvSpPr txBox="1"/>
          <p:nvPr/>
        </p:nvSpPr>
        <p:spPr>
          <a:xfrm>
            <a:off x="6677660" y="1690062"/>
            <a:ext cx="497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worked with python for the analysis of this dataset.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divided into three parts: Data cleaning, Exploratory Data Analysis and Model Building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stage before data cleaning is nothing but just importing some packages and reading the data.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2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993A-13B4-4D33-93A9-F862D789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20" y="324485"/>
            <a:ext cx="437388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2D8AC-3F94-4DF6-9BF3-D9891852E21B}"/>
              </a:ext>
            </a:extLst>
          </p:cNvPr>
          <p:cNvSpPr txBox="1"/>
          <p:nvPr/>
        </p:nvSpPr>
        <p:spPr>
          <a:xfrm>
            <a:off x="3220720" y="1981200"/>
            <a:ext cx="528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data given to us was already cleaned so a lot of data cleaning was not required. Most of it is done as and when it is required for the EDA and feature scaling.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part I have just converted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to date time and added a few columns in the dataset.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significant column added 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TotalAmount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used a lot for EDA and model building. </a:t>
            </a:r>
          </a:p>
        </p:txBody>
      </p:sp>
    </p:spTree>
    <p:extLst>
      <p:ext uri="{BB962C8B-B14F-4D97-AF65-F5344CB8AC3E}">
        <p14:creationId xmlns:p14="http://schemas.microsoft.com/office/powerpoint/2010/main" val="11924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E165-3763-43B6-AD66-4199DEB4C87D}"/>
              </a:ext>
            </a:extLst>
          </p:cNvPr>
          <p:cNvSpPr txBox="1">
            <a:spLocks/>
          </p:cNvSpPr>
          <p:nvPr/>
        </p:nvSpPr>
        <p:spPr>
          <a:xfrm>
            <a:off x="-279400" y="460693"/>
            <a:ext cx="12471400" cy="809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DC3DA-82CD-4887-A4BF-722EE7A785B1}"/>
              </a:ext>
            </a:extLst>
          </p:cNvPr>
          <p:cNvSpPr txBox="1"/>
          <p:nvPr/>
        </p:nvSpPr>
        <p:spPr>
          <a:xfrm>
            <a:off x="863600" y="1270000"/>
            <a:ext cx="1046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visualised various graphs such as bar plots, pie charts, scatter plots and count plots using matplotlib and seaborn for the Exploratory Data Analysis.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Exploratory Data Analysis is to visualise your data and gather valid conclusions. That is what I have done with my EDA.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list of all the graphs that I have plotted: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to check the quantity of products sold in 2010 and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to check the highest number of customers on a particular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bar plot to analyse what time of the day were the most products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and bar plot for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 to check new and regular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to deal with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for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A8F4-B1EC-4FD7-999F-F788EE8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9440" y="155893"/>
            <a:ext cx="124714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4FF4F-F8A4-4DB7-89FC-14AA84BF564E}"/>
              </a:ext>
            </a:extLst>
          </p:cNvPr>
          <p:cNvSpPr txBox="1"/>
          <p:nvPr/>
        </p:nvSpPr>
        <p:spPr>
          <a:xfrm>
            <a:off x="467360" y="1318896"/>
            <a:ext cx="813816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products were sold in 2011.</a:t>
            </a:r>
          </a:p>
          <a:p>
            <a:endParaRPr lang="en-IN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The customer with the highest number of sales comes from the country 35.</a:t>
            </a:r>
          </a:p>
          <a:p>
            <a:endParaRPr lang="en-US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Customers purchased  most products on a Wednesday.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receives the highest number of orders between 11:00 AM to 2:00 PM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. Possibly most customers made purchases during lunch hour.</a:t>
            </a:r>
          </a:p>
          <a:p>
            <a:pPr marL="342900" indent="-342900">
              <a:buAutoNum type="arabicPeriod" startAt="4"/>
            </a:pPr>
            <a:endParaRPr lang="en-US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top 3 customers are from countries: 23,35 and 10. Among these, customers from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country 23 spent the highest amount of money and most of the customers are from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country 35.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6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count of new customers is remarkably low. The retailer should focus more on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the regular customers and improve on marketing strategies to attract more new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customers. </a:t>
            </a:r>
          </a:p>
          <a:p>
            <a:endParaRPr lang="en-US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7"/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tends to give some offers for purchases occasionally. However, it is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not clear what factors contribute to giving out the offers on particular products.</a:t>
            </a:r>
          </a:p>
          <a:p>
            <a:endParaRPr lang="en-US" sz="1700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7"/>
            </a:pPr>
            <a:endParaRPr lang="en-US" sz="1700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7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1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84B2-F3EB-49D6-BA77-18A0F303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95D8E-EB35-4C4D-AE58-0A559A890585}"/>
              </a:ext>
            </a:extLst>
          </p:cNvPr>
          <p:cNvSpPr txBox="1"/>
          <p:nvPr/>
        </p:nvSpPr>
        <p:spPr>
          <a:xfrm>
            <a:off x="2545080" y="1128080"/>
            <a:ext cx="8194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model building a lot of data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which is explained in the code itself.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applied three different models for training purposes: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Decision Tree and Random Forest Classifier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results gives us this graph. We can say that Random Forest works best for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A1693-9F99-4574-B809-B875BEC4D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9" t="51562" r="14918" b="6963"/>
          <a:stretch/>
        </p:blipFill>
        <p:spPr>
          <a:xfrm>
            <a:off x="2926080" y="4147847"/>
            <a:ext cx="6837680" cy="22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7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C7B9-3F8E-4AB1-AC30-A06567D02FD4}"/>
              </a:ext>
            </a:extLst>
          </p:cNvPr>
          <p:cNvSpPr txBox="1"/>
          <p:nvPr/>
        </p:nvSpPr>
        <p:spPr>
          <a:xfrm>
            <a:off x="3195320" y="2598003"/>
            <a:ext cx="580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955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ONLINE RETAIL  DATA ANALYSIS</vt:lpstr>
      <vt:lpstr>ABOUT THE DATASET</vt:lpstr>
      <vt:lpstr>DATA  CLEANING</vt:lpstr>
      <vt:lpstr>PowerPoint Presentation</vt:lpstr>
      <vt:lpstr>RESULTS FROM EXPLORATORY DATA ANALYSIS</vt:lpstr>
      <vt:lpstr>MODEL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 DATA ANALYSIS</dc:title>
  <dc:creator>Saniya Jain</dc:creator>
  <cp:lastModifiedBy>Saniya Jain</cp:lastModifiedBy>
  <cp:revision>8</cp:revision>
  <dcterms:created xsi:type="dcterms:W3CDTF">2021-05-01T17:14:03Z</dcterms:created>
  <dcterms:modified xsi:type="dcterms:W3CDTF">2021-05-01T18:17:22Z</dcterms:modified>
</cp:coreProperties>
</file>