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0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7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5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40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0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11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05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78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8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5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0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6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0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2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6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6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4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5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2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Task 4: SQL for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Ecommerce SQL Database | Data Analyst Internship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Query 1: Select First 10 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```sql</a:t>
            </a:r>
          </a:p>
          <a:p>
            <a:r>
              <a:t>SELECT * FROM orders LIMIT 10;</a:t>
            </a:r>
          </a:p>
          <a:p>
            <a:r>
              <a:t>```</a:t>
            </a:r>
          </a:p>
          <a:p>
            <a:endParaRPr/>
          </a:p>
          <a:p>
            <a:r>
              <a:t>(Screenshot: screenshots/01_select_orders.png)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Query 2: Total Sales by Product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```sql</a:t>
            </a:r>
          </a:p>
          <a:p>
            <a:r>
              <a:t>SELECT category, SUM(total_price) AS total_sales</a:t>
            </a:r>
          </a:p>
          <a:p>
            <a:r>
              <a:t>FROM products</a:t>
            </a:r>
          </a:p>
          <a:p>
            <a:r>
              <a:t>GROUP BY category;</a:t>
            </a:r>
          </a:p>
          <a:p>
            <a:r>
              <a:t>```</a:t>
            </a:r>
          </a:p>
          <a:p>
            <a:endParaRPr/>
          </a:p>
          <a:p>
            <a:r>
              <a:t>(Screenshot: screenshots/02_group_by_category.png)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Query 3: Join Customers and 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```sql</a:t>
            </a:r>
          </a:p>
          <a:p>
            <a:r>
              <a:t>SELECT c.customer_name, o.order_id, o.order_date</a:t>
            </a:r>
          </a:p>
          <a:p>
            <a:r>
              <a:t>FROM customers c</a:t>
            </a:r>
          </a:p>
          <a:p>
            <a:r>
              <a:t>JOIN orders o ON c.customer_id = o.customer_id;</a:t>
            </a:r>
          </a:p>
          <a:p>
            <a:r>
              <a:t>```</a:t>
            </a:r>
          </a:p>
          <a:p>
            <a:endParaRPr/>
          </a:p>
          <a:p>
            <a:r>
              <a:t>(Screenshot: screenshots/03_join_customers_orders.png)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Query 4: Products More Expensive Than Average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```sql</a:t>
            </a:r>
          </a:p>
          <a:p>
            <a:r>
              <a:t>SELECT * FROM products</a:t>
            </a:r>
          </a:p>
          <a:p>
            <a:r>
              <a:t>WHERE price &gt; (SELECT AVG(price) FROM products);</a:t>
            </a:r>
          </a:p>
          <a:p>
            <a:r>
              <a:t>```</a:t>
            </a:r>
          </a:p>
          <a:p>
            <a:endParaRPr/>
          </a:p>
          <a:p>
            <a:r>
              <a:t>(Screenshot: screenshots/04_subquery_avg_price.png)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Query 5: Create Monthly Sales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```sql</a:t>
            </a:r>
          </a:p>
          <a:p>
            <a:r>
              <a:t>CREATE VIEW monthly_sales AS</a:t>
            </a:r>
          </a:p>
          <a:p>
            <a:r>
              <a:t>SELECT MONTH(order_date) AS month, SUM(total_price) AS revenue</a:t>
            </a:r>
          </a:p>
          <a:p>
            <a:r>
              <a:t>FROM orders</a:t>
            </a:r>
          </a:p>
          <a:p>
            <a:r>
              <a:t>GROUP BY MONTH(order_date);</a:t>
            </a:r>
          </a:p>
          <a:p>
            <a:r>
              <a:t>```</a:t>
            </a:r>
          </a:p>
          <a:p>
            <a:endParaRPr/>
          </a:p>
          <a:p>
            <a:r>
              <a:t>(Screenshot: screenshots/05_view_monthly_sales.png)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Query 6: Create Index on Customer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```sql</a:t>
            </a:r>
          </a:p>
          <a:p>
            <a:r>
              <a:t>CREATE INDEX idx_customer_name ON customers(customer_name);</a:t>
            </a:r>
          </a:p>
          <a:p>
            <a:r>
              <a:t>```</a:t>
            </a:r>
          </a:p>
          <a:p>
            <a:endParaRPr/>
          </a:p>
          <a:p>
            <a:r>
              <a:t>(Screenshot: screenshots/06_index_customer_name.png)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</TotalTime>
  <Words>184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Task 4: SQL for Data Analysis</vt:lpstr>
      <vt:lpstr>Query 1: Select First 10 Orders</vt:lpstr>
      <vt:lpstr>Query 2: Total Sales by Product Category</vt:lpstr>
      <vt:lpstr>Query 3: Join Customers and Orders</vt:lpstr>
      <vt:lpstr>Query 4: Products More Expensive Than Average</vt:lpstr>
      <vt:lpstr>Query 5: Create Monthly Sales View</vt:lpstr>
      <vt:lpstr>Query 6: Create Index on Customer Name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4: SQL for Data Analysis</dc:title>
  <dc:subject/>
  <dc:creator>Saniya</dc:creator>
  <cp:keywords/>
  <dc:description>generated using python-pptx</dc:description>
  <cp:lastModifiedBy>Microsoft account</cp:lastModifiedBy>
  <cp:revision>2</cp:revision>
  <dcterms:created xsi:type="dcterms:W3CDTF">2013-01-27T09:14:16Z</dcterms:created>
  <dcterms:modified xsi:type="dcterms:W3CDTF">2025-08-08T05:12:09Z</dcterms:modified>
  <cp:category/>
</cp:coreProperties>
</file>