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0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3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9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3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8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9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2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Trend Analysis SQL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Queries, Outputs, and Explanation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1: 01 Extract Month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solidFill>
                  <a:srgbClr val="00008B"/>
                </a:solidFill>
                <a:latin typeface="Courier New"/>
              </a:defRPr>
            </a:pPr>
            <a:r>
              <a:t>SELECT DISTINCT EXTRACT(MONTH FROM order_date) AS order_month</a:t>
            </a:r>
            <a:br/>
            <a:r>
              <a:t>FROM online_sales</a:t>
            </a:r>
            <a:br/>
            <a:r>
              <a:t>ORDER BY order_month;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solidFill>
                  <a:srgbClr val="006400"/>
                </a:solidFill>
                <a:latin typeface="Arial"/>
              </a:defRPr>
            </a:pPr>
            <a:r>
              <a:t>Output:</a:t>
            </a:r>
            <a:br/>
            <a:r>
              <a:t> order_month</a:t>
            </a:r>
            <a:br/>
            <a:r>
              <a:t>           1</a:t>
            </a:r>
            <a:br/>
            <a:r>
              <a:t>           2</a:t>
            </a:r>
            <a:br/>
            <a:r>
              <a:t>           3</a:t>
            </a:r>
            <a:br/>
            <a:r>
              <a:t>           4</a:t>
            </a:r>
            <a:br/>
            <a:r>
              <a:t>          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2: 02 Group Year Month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solidFill>
                  <a:srgbClr val="00008B"/>
                </a:solidFill>
                <a:latin typeface="Courier New"/>
              </a:defRPr>
            </a:pPr>
            <a:r>
              <a:t>SELECT DISTINCT</a:t>
            </a:r>
            <a:br/>
            <a:r>
              <a:t>    EXTRACT(YEAR FROM order_date) AS order_year,</a:t>
            </a:r>
            <a:br/>
            <a:r>
              <a:t>    EXTRACT(MONTH FROM order_date) AS order_month</a:t>
            </a:r>
            <a:br/>
            <a:r>
              <a:t>FROM online_sales</a:t>
            </a:r>
            <a:br/>
            <a:r>
              <a:t>ORDER BY order_year, order_month;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solidFill>
                  <a:srgbClr val="006400"/>
                </a:solidFill>
                <a:latin typeface="Arial"/>
              </a:defRPr>
            </a:pPr>
            <a:r>
              <a:t>Output:</a:t>
            </a:r>
            <a:br/>
            <a:r>
              <a:t> order_year  order_month</a:t>
            </a:r>
            <a:br/>
            <a:r>
              <a:t>       2023            1</a:t>
            </a:r>
            <a:br/>
            <a:r>
              <a:t>       2023            2</a:t>
            </a:r>
            <a:br/>
            <a:r>
              <a:t>       2023            3</a:t>
            </a:r>
            <a:br/>
            <a:r>
              <a:t>       2023            4</a:t>
            </a:r>
            <a:br/>
            <a:r>
              <a:t>       2023            5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Query 3: 03 Sum </a:t>
            </a:r>
            <a:r>
              <a:rPr dirty="0" smtClean="0"/>
              <a:t>Revenue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79379" y="1476658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00008B"/>
                </a:solidFill>
                <a:latin typeface="Courier New"/>
              </a:defRPr>
            </a:pPr>
            <a:r>
              <a:rPr dirty="0"/>
              <a:t>SELECT</a:t>
            </a:r>
            <a:br>
              <a:rPr dirty="0"/>
            </a:br>
            <a:r>
              <a:rPr dirty="0"/>
              <a:t>    EXTRACT(YEAR FROM </a:t>
            </a:r>
            <a:r>
              <a:rPr dirty="0" err="1"/>
              <a:t>order_date</a:t>
            </a:r>
            <a:r>
              <a:rPr dirty="0"/>
              <a:t>) AS </a:t>
            </a:r>
            <a:r>
              <a:rPr dirty="0" err="1"/>
              <a:t>order_year</a:t>
            </a:r>
            <a:r>
              <a:rPr dirty="0"/>
              <a:t>,</a:t>
            </a:r>
            <a:br>
              <a:rPr dirty="0"/>
            </a:br>
            <a:r>
              <a:rPr dirty="0"/>
              <a:t>    EXTRACT(MONTH FROM </a:t>
            </a:r>
            <a:r>
              <a:rPr dirty="0" err="1"/>
              <a:t>order_date</a:t>
            </a:r>
            <a:r>
              <a:rPr dirty="0"/>
              <a:t>) AS </a:t>
            </a:r>
            <a:r>
              <a:rPr dirty="0" err="1"/>
              <a:t>order_month</a:t>
            </a:r>
            <a:r>
              <a:rPr dirty="0"/>
              <a:t>,</a:t>
            </a:r>
            <a:br>
              <a:rPr dirty="0"/>
            </a:br>
            <a:r>
              <a:rPr dirty="0"/>
              <a:t>    SUM(amount) AS </a:t>
            </a:r>
            <a:r>
              <a:rPr dirty="0" err="1"/>
              <a:t>total_revenue</a:t>
            </a:r>
            <a:r>
              <a:rPr dirty="0"/>
              <a:t/>
            </a:r>
            <a:br>
              <a:rPr dirty="0"/>
            </a:br>
            <a:r>
              <a:rPr dirty="0"/>
              <a:t>FROM </a:t>
            </a:r>
            <a:r>
              <a:rPr dirty="0" err="1"/>
              <a:t>online_sales</a:t>
            </a:r>
            <a:r>
              <a:rPr dirty="0"/>
              <a:t/>
            </a:r>
            <a:br>
              <a:rPr dirty="0"/>
            </a:br>
            <a:r>
              <a:rPr dirty="0"/>
              <a:t>GROUP BY </a:t>
            </a:r>
            <a:r>
              <a:rPr dirty="0" err="1"/>
              <a:t>order_year</a:t>
            </a:r>
            <a:r>
              <a:rPr dirty="0"/>
              <a:t>, </a:t>
            </a:r>
            <a:r>
              <a:rPr dirty="0" err="1"/>
              <a:t>order_month</a:t>
            </a:r>
            <a:r>
              <a:rPr dirty="0"/>
              <a:t/>
            </a:r>
            <a:br>
              <a:rPr dirty="0"/>
            </a:br>
            <a:r>
              <a:rPr dirty="0"/>
              <a:t>ORDER BY </a:t>
            </a:r>
            <a:r>
              <a:rPr dirty="0" err="1"/>
              <a:t>order_year</a:t>
            </a:r>
            <a:r>
              <a:rPr dirty="0"/>
              <a:t>, </a:t>
            </a:r>
            <a:r>
              <a:rPr dirty="0" err="1"/>
              <a:t>order_month</a:t>
            </a:r>
            <a:r>
              <a:rPr dirty="0"/>
              <a:t>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006400"/>
                </a:solidFill>
                <a:latin typeface="Arial"/>
              </a:defRPr>
            </a:pPr>
            <a:r>
              <a:rPr dirty="0"/>
              <a:t>Output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1400">
                <a:solidFill>
                  <a:srgbClr val="006400"/>
                </a:solidFill>
                <a:latin typeface="Arial"/>
              </a:defRPr>
            </a:pP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order_year</a:t>
            </a:r>
            <a:r>
              <a:rPr dirty="0"/>
              <a:t>  </a:t>
            </a:r>
            <a:r>
              <a:rPr dirty="0" err="1"/>
              <a:t>order_month</a:t>
            </a:r>
            <a:r>
              <a:rPr dirty="0"/>
              <a:t>  </a:t>
            </a:r>
            <a:r>
              <a:rPr dirty="0" err="1"/>
              <a:t>total_revenue</a:t>
            </a:r>
            <a:r>
              <a:rPr dirty="0"/>
              <a:t/>
            </a:r>
            <a:br>
              <a:rPr dirty="0"/>
            </a:br>
            <a:r>
              <a:rPr dirty="0"/>
              <a:t>       2023            1       15000.00</a:t>
            </a:r>
            <a:br>
              <a:rPr dirty="0"/>
            </a:br>
            <a:r>
              <a:rPr dirty="0"/>
              <a:t>       2023            2       17800.50</a:t>
            </a:r>
            <a:br>
              <a:rPr dirty="0"/>
            </a:br>
            <a:r>
              <a:rPr dirty="0"/>
              <a:t>       2023            3       21000.75</a:t>
            </a:r>
            <a:br>
              <a:rPr dirty="0"/>
            </a:br>
            <a:r>
              <a:rPr dirty="0"/>
              <a:t>       2023            4       19500.00</a:t>
            </a:r>
            <a:br>
              <a:rPr dirty="0"/>
            </a:br>
            <a:r>
              <a:rPr dirty="0"/>
              <a:t>       2023            5       22000.20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Query 4: 04 Count Distinct Orders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solidFill>
                  <a:srgbClr val="00008B"/>
                </a:solidFill>
                <a:latin typeface="Courier New"/>
              </a:defRPr>
            </a:pPr>
            <a:r>
              <a:t>SELECT</a:t>
            </a:r>
            <a:br/>
            <a:r>
              <a:t>    EXTRACT(YEAR FROM order_date) AS order_year,</a:t>
            </a:r>
            <a:br/>
            <a:r>
              <a:t>    EXTRACT(MONTH FROM order_date) AS order_month,</a:t>
            </a:r>
            <a:br/>
            <a:r>
              <a:t>    COUNT(DISTINCT order_id) AS total_orders</a:t>
            </a:r>
            <a:br/>
            <a:r>
              <a:t>FROM online_sales</a:t>
            </a:r>
            <a:br/>
            <a:r>
              <a:t>GROUP BY order_year, order_month</a:t>
            </a:r>
            <a:br/>
            <a:r>
              <a:t>ORDER BY order_year, order_month;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solidFill>
                  <a:srgbClr val="006400"/>
                </a:solidFill>
                <a:latin typeface="Arial"/>
              </a:defRPr>
            </a:pPr>
            <a:r>
              <a:t>Output:</a:t>
            </a:r>
            <a:br/>
            <a:r>
              <a:t> order_year  order_month  total_orders</a:t>
            </a:r>
            <a:br/>
            <a:r>
              <a:t>       2023            1           250</a:t>
            </a:r>
            <a:br/>
            <a:r>
              <a:t>       2023            2           270</a:t>
            </a:r>
            <a:br/>
            <a:r>
              <a:t>       2023            3           310</a:t>
            </a:r>
            <a:br/>
            <a:r>
              <a:t>       2023            4           290</a:t>
            </a:r>
            <a:br/>
            <a:r>
              <a:t>       2023            5           320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5: 05 Sum And 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solidFill>
                  <a:srgbClr val="00008B"/>
                </a:solidFill>
                <a:latin typeface="Courier New"/>
              </a:defRPr>
            </a:pPr>
            <a:r>
              <a:t>SELECT</a:t>
            </a:r>
            <a:br/>
            <a:r>
              <a:t>    EXTRACT(YEAR FROM order_date) AS order_year,</a:t>
            </a:r>
            <a:br/>
            <a:r>
              <a:t>    EXTRACT(MONTH FROM order_date) AS order_month,</a:t>
            </a:r>
            <a:br/>
            <a:r>
              <a:t>    SUM(amount) AS total_revenue,</a:t>
            </a:r>
            <a:br/>
            <a:r>
              <a:t>    COUNT(DISTINCT order_id) AS total_orders</a:t>
            </a:r>
            <a:br/>
            <a:r>
              <a:t>FROM online_sales</a:t>
            </a:r>
            <a:br/>
            <a:r>
              <a:t>GROUP BY order_year, order_month</a:t>
            </a:r>
            <a:br/>
            <a:r>
              <a:t>ORDER BY order_year, order_month;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solidFill>
                  <a:srgbClr val="006400"/>
                </a:solidFill>
                <a:latin typeface="Arial"/>
              </a:defRPr>
            </a:pPr>
            <a:r>
              <a:t>Output:</a:t>
            </a:r>
            <a:br/>
            <a:r>
              <a:t> order_year  order_month  total_revenue  total_orders</a:t>
            </a:r>
            <a:br/>
            <a:r>
              <a:t>       2023            1       15000.00           250</a:t>
            </a:r>
            <a:br/>
            <a:r>
              <a:t>       2023            2       17800.50           270</a:t>
            </a:r>
            <a:br/>
            <a:r>
              <a:t>       2023            3       21000.75           310</a:t>
            </a:r>
            <a:br/>
            <a:r>
              <a:t>       2023            4       19500.00           290</a:t>
            </a:r>
            <a:br/>
            <a:r>
              <a:t>       2023            5       22000.20           320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6: 06 Limit Time Period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solidFill>
                  <a:srgbClr val="00008B"/>
                </a:solidFill>
                <a:latin typeface="Courier New"/>
              </a:defRPr>
            </a:pPr>
            <a:r>
              <a:t>SELECT</a:t>
            </a:r>
            <a:br/>
            <a:r>
              <a:t>    EXTRACT(YEAR FROM order_date) AS order_year,</a:t>
            </a:r>
            <a:br/>
            <a:r>
              <a:t>    EXTRACT(MONTH FROM order_date) AS order_month,</a:t>
            </a:r>
            <a:br/>
            <a:r>
              <a:t>    SUM(amount) AS total_revenue,</a:t>
            </a:r>
            <a:br/>
            <a:r>
              <a:t>    COUNT(DISTINCT order_id) AS total_orders</a:t>
            </a:r>
            <a:br/>
            <a:r>
              <a:t>FROM online_sales</a:t>
            </a:r>
            <a:br/>
            <a:r>
              <a:t>WHERE order_date BETWEEN '2023-01-01' AND '2023-05-31'</a:t>
            </a:r>
            <a:br/>
            <a:r>
              <a:t>GROUP BY order_year, order_month</a:t>
            </a:r>
            <a:br/>
            <a:r>
              <a:t>ORDER BY order_year, order_month</a:t>
            </a:r>
            <a:br/>
            <a:r>
              <a:t>LIMIT 5;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1752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solidFill>
                  <a:srgbClr val="006400"/>
                </a:solidFill>
                <a:latin typeface="Arial"/>
              </a:defRPr>
            </a:pPr>
            <a:r>
              <a:t>Output:</a:t>
            </a:r>
            <a:br/>
            <a:r>
              <a:t> order_year  order_month  total_revenue  total_orders</a:t>
            </a:r>
            <a:br/>
            <a:r>
              <a:t>       2023            1       15000.00           250</a:t>
            </a:r>
            <a:br/>
            <a:r>
              <a:t>       2023            2       17800.50           270</a:t>
            </a:r>
            <a:br/>
            <a:r>
              <a:t>       2023            3       21000.75           310</a:t>
            </a:r>
            <a:br/>
            <a:r>
              <a:t>       2023            4       19500.00           290</a:t>
            </a:r>
            <a:br/>
            <a:r>
              <a:t>       2023            5       22000.20           320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77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Sales Trend Analysis SQL Queries</vt:lpstr>
      <vt:lpstr>Query 1: 01 Extract Month</vt:lpstr>
      <vt:lpstr>Query 2: 02 Group Year Month</vt:lpstr>
      <vt:lpstr>Query 3: 03 Sum Revenue</vt:lpstr>
      <vt:lpstr>Query 4: 04 Count Distinct Orders</vt:lpstr>
      <vt:lpstr>Query 5: 05 Sum And Count</vt:lpstr>
      <vt:lpstr>Query 6: 06 Limit Time Period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Trend Analysis SQL Queries</dc:title>
  <dc:subject/>
  <dc:creator>Saniya</dc:creator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2025-08-12T04:35:58Z</dcterms:modified>
  <cp:category/>
</cp:coreProperties>
</file>