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36A668-5377-4D29-9FBF-1134FB6BF9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D77E47B-4EEB-4ABD-A1B6-1264FC61ED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THANKING ROH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SANIYA MUSKAN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6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LEARNT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MS-OFFICE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ROH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6146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ROH FOR ORGANISING THIS INSTITUTE ,THIS INSTITUTE HELPS PEOPLE TO LEARN SO MANY SUBJECTS FOR FREE OF COST .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SO MUCH RAY OF HOPE INSTITUTE.</a:t>
            </a:r>
            <a:r>
              <a:rPr lang="en-US" smtClean="0"/>
              <a:t>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68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</TotalTime>
  <Words>37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THANKING ROH</vt:lpstr>
      <vt:lpstr>THANK YOU ROH</vt:lpstr>
      <vt:lpstr>THANK YOU ROH FOR ORGANISING THIS INSTITUTE ,THIS INSTITUTE HELPS PEOPLE TO LEARN SO MANY SUBJECTS FOR FREE OF COST . THANK YOU SO MUCH RAY OF HOPE INSTITUTE.SUBJECTS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THANKING ROH</dc:title>
  <dc:creator>admin</dc:creator>
  <cp:lastModifiedBy>admin</cp:lastModifiedBy>
  <cp:revision>2</cp:revision>
  <dcterms:created xsi:type="dcterms:W3CDTF">2023-04-30T11:54:24Z</dcterms:created>
  <dcterms:modified xsi:type="dcterms:W3CDTF">2023-04-30T12:12:12Z</dcterms:modified>
</cp:coreProperties>
</file>