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2649200" cy="7315200"/>
  <p:notesSz cx="126492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405" y="352488"/>
            <a:ext cx="554863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400049"/>
            <a:ext cx="4686300" cy="2276475"/>
          </a:xfrm>
          <a:custGeom>
            <a:avLst/>
            <a:gdLst/>
            <a:ahLst/>
            <a:cxnLst/>
            <a:rect l="l" t="t" r="r" b="b"/>
            <a:pathLst>
              <a:path w="4686300" h="2276475">
                <a:moveTo>
                  <a:pt x="0" y="0"/>
                </a:moveTo>
                <a:lnTo>
                  <a:pt x="4686299" y="0"/>
                </a:lnTo>
                <a:lnTo>
                  <a:pt x="4686299" y="2276474"/>
                </a:lnTo>
                <a:lnTo>
                  <a:pt x="0" y="2276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2125" y="362013"/>
            <a:ext cx="24853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solidFill>
                  <a:srgbClr val="252423"/>
                </a:solidFill>
                <a:latin typeface="Arial"/>
                <a:cs typeface="Arial"/>
              </a:rPr>
              <a:t>Sum 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of </a:t>
            </a:r>
            <a:r>
              <a:rPr dirty="0" sz="1400" spc="-105">
                <a:solidFill>
                  <a:srgbClr val="252423"/>
                </a:solidFill>
                <a:latin typeface="Arial"/>
                <a:cs typeface="Arial"/>
              </a:rPr>
              <a:t>Revenue </a:t>
            </a:r>
            <a:r>
              <a:rPr dirty="0" sz="1400" spc="-75">
                <a:solidFill>
                  <a:srgbClr val="252423"/>
                </a:solidFill>
                <a:latin typeface="Arial"/>
                <a:cs typeface="Arial"/>
              </a:rPr>
              <a:t>by</a:t>
            </a:r>
            <a:r>
              <a:rPr dirty="0" sz="1400" spc="-3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Arial"/>
                <a:cs typeface="Arial"/>
              </a:rPr>
              <a:t>Card_Category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3457" y="2295525"/>
            <a:ext cx="4102735" cy="9525"/>
          </a:xfrm>
          <a:custGeom>
            <a:avLst/>
            <a:gdLst/>
            <a:ahLst/>
            <a:cxnLst/>
            <a:rect l="l" t="t" r="r" b="b"/>
            <a:pathLst>
              <a:path w="410273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10273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10273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10273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10273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10273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10273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10273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10273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10273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10273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10273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10273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10273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10273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10273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10273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10273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10273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10273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10273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10273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10273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10273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5" y="6077"/>
                </a:lnTo>
                <a:lnTo>
                  <a:pt x="1095375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10273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410273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4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4" y="9060"/>
                </a:lnTo>
                <a:lnTo>
                  <a:pt x="1196702" y="9524"/>
                </a:lnTo>
                <a:close/>
              </a:path>
              <a:path w="410273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10273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10273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10273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10273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10273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10273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10273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10273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10273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10273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10273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10273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10273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10273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10273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10273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10273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10273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102735" h="9525">
                <a:moveTo>
                  <a:pt x="2149202" y="9524"/>
                </a:moveTo>
                <a:lnTo>
                  <a:pt x="2146571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1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410273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50" y="464"/>
                </a:lnTo>
                <a:lnTo>
                  <a:pt x="2199809" y="2324"/>
                </a:lnTo>
                <a:lnTo>
                  <a:pt x="2200275" y="3447"/>
                </a:lnTo>
                <a:lnTo>
                  <a:pt x="2200275" y="6077"/>
                </a:lnTo>
                <a:lnTo>
                  <a:pt x="2199809" y="7200"/>
                </a:lnTo>
                <a:lnTo>
                  <a:pt x="2197950" y="9060"/>
                </a:lnTo>
                <a:lnTo>
                  <a:pt x="2196827" y="9524"/>
                </a:lnTo>
                <a:close/>
              </a:path>
              <a:path w="410273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10273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410273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102735" h="9525">
                <a:moveTo>
                  <a:pt x="2387327" y="9524"/>
                </a:moveTo>
                <a:lnTo>
                  <a:pt x="2384696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6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10273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5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5" y="9060"/>
                </a:lnTo>
                <a:lnTo>
                  <a:pt x="2434952" y="9524"/>
                </a:lnTo>
                <a:close/>
              </a:path>
              <a:path w="410273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10273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10273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10273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10273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10273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10273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10273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10273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10273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10273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10273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10273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10273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10273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10273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10273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10273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10273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10273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10273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10273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10273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10273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10273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10273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10273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10273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10273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102735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102735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102735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102735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4102735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4102735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417" y="244"/>
                </a:lnTo>
                <a:lnTo>
                  <a:pt x="4102417" y="9280"/>
                </a:lnTo>
                <a:lnTo>
                  <a:pt x="410182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5963" y="2209899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3457" y="1663064"/>
            <a:ext cx="4102735" cy="9525"/>
          </a:xfrm>
          <a:custGeom>
            <a:avLst/>
            <a:gdLst/>
            <a:ahLst/>
            <a:cxnLst/>
            <a:rect l="l" t="t" r="r" b="b"/>
            <a:pathLst>
              <a:path w="410273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10273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10273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10273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10273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10273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10273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10273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10273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10273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10273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10273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10273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10273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10273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10273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10273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10273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10273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10273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10273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10273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10273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10273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5" y="6077"/>
                </a:lnTo>
                <a:lnTo>
                  <a:pt x="1095375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10273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410273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4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4" y="9060"/>
                </a:lnTo>
                <a:lnTo>
                  <a:pt x="1196702" y="9524"/>
                </a:lnTo>
                <a:close/>
              </a:path>
              <a:path w="410273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10273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10273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10273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10273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10273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10273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10273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10273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10273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10273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10273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10273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10273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10273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10273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10273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10273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10273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102735" h="9525">
                <a:moveTo>
                  <a:pt x="2149202" y="9524"/>
                </a:moveTo>
                <a:lnTo>
                  <a:pt x="2146571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1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410273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50" y="464"/>
                </a:lnTo>
                <a:lnTo>
                  <a:pt x="2199809" y="2324"/>
                </a:lnTo>
                <a:lnTo>
                  <a:pt x="2200275" y="3447"/>
                </a:lnTo>
                <a:lnTo>
                  <a:pt x="2200275" y="6077"/>
                </a:lnTo>
                <a:lnTo>
                  <a:pt x="2199809" y="7200"/>
                </a:lnTo>
                <a:lnTo>
                  <a:pt x="2197950" y="9060"/>
                </a:lnTo>
                <a:lnTo>
                  <a:pt x="2196827" y="9524"/>
                </a:lnTo>
                <a:close/>
              </a:path>
              <a:path w="410273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10273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410273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102735" h="9525">
                <a:moveTo>
                  <a:pt x="2387327" y="9524"/>
                </a:moveTo>
                <a:lnTo>
                  <a:pt x="2384696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6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10273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5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5" y="9060"/>
                </a:lnTo>
                <a:lnTo>
                  <a:pt x="2434952" y="9524"/>
                </a:lnTo>
                <a:close/>
              </a:path>
              <a:path w="410273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10273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10273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10273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10273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10273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10273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10273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10273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10273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10273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10273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10273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10273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10273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10273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10273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10273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10273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10273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10273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10273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10273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10273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10273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10273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10273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10273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10273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102735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102735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102735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102735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4102735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4102735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417" y="244"/>
                </a:lnTo>
                <a:lnTo>
                  <a:pt x="4102417" y="9280"/>
                </a:lnTo>
                <a:lnTo>
                  <a:pt x="410182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4348" y="1577438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3457" y="1030604"/>
            <a:ext cx="4102735" cy="9525"/>
          </a:xfrm>
          <a:custGeom>
            <a:avLst/>
            <a:gdLst/>
            <a:ahLst/>
            <a:cxnLst/>
            <a:rect l="l" t="t" r="r" b="b"/>
            <a:pathLst>
              <a:path w="410273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10273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10273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10273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10273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10273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10273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10273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10273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10273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10273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10273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10273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10273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10273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10273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10273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10273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10273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10273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10273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10273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10273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10273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5" y="6077"/>
                </a:lnTo>
                <a:lnTo>
                  <a:pt x="1095375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10273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410273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4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4" y="9060"/>
                </a:lnTo>
                <a:lnTo>
                  <a:pt x="1196702" y="9524"/>
                </a:lnTo>
                <a:close/>
              </a:path>
              <a:path w="410273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10273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10273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10273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10273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10273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10273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10273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10273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10273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10273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10273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10273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10273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10273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10273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10273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10273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10273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102735" h="9525">
                <a:moveTo>
                  <a:pt x="2149202" y="9524"/>
                </a:moveTo>
                <a:lnTo>
                  <a:pt x="2146571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1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410273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50" y="464"/>
                </a:lnTo>
                <a:lnTo>
                  <a:pt x="2199809" y="2324"/>
                </a:lnTo>
                <a:lnTo>
                  <a:pt x="2200275" y="3447"/>
                </a:lnTo>
                <a:lnTo>
                  <a:pt x="2200275" y="6077"/>
                </a:lnTo>
                <a:lnTo>
                  <a:pt x="2199809" y="7200"/>
                </a:lnTo>
                <a:lnTo>
                  <a:pt x="2197950" y="9060"/>
                </a:lnTo>
                <a:lnTo>
                  <a:pt x="2196827" y="9524"/>
                </a:lnTo>
                <a:close/>
              </a:path>
              <a:path w="410273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10273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410273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102735" h="9525">
                <a:moveTo>
                  <a:pt x="2387327" y="9524"/>
                </a:moveTo>
                <a:lnTo>
                  <a:pt x="2384696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6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10273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5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5" y="9060"/>
                </a:lnTo>
                <a:lnTo>
                  <a:pt x="2434952" y="9524"/>
                </a:lnTo>
                <a:close/>
              </a:path>
              <a:path w="410273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10273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10273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10273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10273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10273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10273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10273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10273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10273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10273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10273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10273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10273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10273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10273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10273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10273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10273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10273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10273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10273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10273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10273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10273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10273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10273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10273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10273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102735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102735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102735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102735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4102735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4102735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417" y="244"/>
                </a:lnTo>
                <a:lnTo>
                  <a:pt x="4102417" y="9280"/>
                </a:lnTo>
                <a:lnTo>
                  <a:pt x="410182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4348" y="944979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150" y="2477045"/>
            <a:ext cx="701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solidFill>
                  <a:srgbClr val="252423"/>
                </a:solidFill>
                <a:latin typeface="Arial"/>
                <a:cs typeface="Arial"/>
              </a:rPr>
              <a:t>Card_Category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813" y="1120384"/>
            <a:ext cx="139700" cy="769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80">
                <a:solidFill>
                  <a:srgbClr val="252423"/>
                </a:solidFill>
                <a:latin typeface="Arial"/>
                <a:cs typeface="Arial"/>
              </a:rPr>
              <a:t>Sum </a:t>
            </a:r>
            <a:r>
              <a:rPr dirty="0" sz="900" spc="-35">
                <a:solidFill>
                  <a:srgbClr val="252423"/>
                </a:solidFill>
                <a:latin typeface="Arial"/>
                <a:cs typeface="Arial"/>
              </a:rPr>
              <a:t>of</a:t>
            </a:r>
            <a:r>
              <a:rPr dirty="0" sz="900" spc="-6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900" spc="-70">
                <a:solidFill>
                  <a:srgbClr val="252423"/>
                </a:solidFill>
                <a:latin typeface="Arial"/>
                <a:cs typeface="Arial"/>
              </a:rPr>
              <a:t>Revenue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9362" y="2320925"/>
            <a:ext cx="2432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Blue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3813" y="2320925"/>
            <a:ext cx="2959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Silver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9491" y="2320925"/>
            <a:ext cx="2660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Gold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8487" y="2320925"/>
            <a:ext cx="469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Platinum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4537" y="836458"/>
            <a:ext cx="683260" cy="1459230"/>
          </a:xfrm>
          <a:custGeom>
            <a:avLst/>
            <a:gdLst/>
            <a:ahLst/>
            <a:cxnLst/>
            <a:rect l="l" t="t" r="r" b="b"/>
            <a:pathLst>
              <a:path w="683260" h="1459230">
                <a:moveTo>
                  <a:pt x="0" y="0"/>
                </a:moveTo>
                <a:lnTo>
                  <a:pt x="682942" y="0"/>
                </a:lnTo>
                <a:lnTo>
                  <a:pt x="682942" y="1459066"/>
                </a:lnTo>
                <a:lnTo>
                  <a:pt x="0" y="145906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45332" y="2118868"/>
            <a:ext cx="683260" cy="177165"/>
          </a:xfrm>
          <a:custGeom>
            <a:avLst/>
            <a:gdLst/>
            <a:ahLst/>
            <a:cxnLst/>
            <a:rect l="l" t="t" r="r" b="b"/>
            <a:pathLst>
              <a:path w="683260" h="177164">
                <a:moveTo>
                  <a:pt x="0" y="0"/>
                </a:moveTo>
                <a:lnTo>
                  <a:pt x="682942" y="0"/>
                </a:lnTo>
                <a:lnTo>
                  <a:pt x="682942" y="176656"/>
                </a:lnTo>
                <a:lnTo>
                  <a:pt x="0" y="176656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36126" y="2256722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0" y="0"/>
                </a:moveTo>
                <a:lnTo>
                  <a:pt x="682942" y="0"/>
                </a:lnTo>
              </a:path>
            </a:pathLst>
          </a:custGeom>
          <a:ln w="7760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26921" y="2259613"/>
            <a:ext cx="683260" cy="36195"/>
          </a:xfrm>
          <a:custGeom>
            <a:avLst/>
            <a:gdLst/>
            <a:ahLst/>
            <a:cxnLst/>
            <a:rect l="l" t="t" r="r" b="b"/>
            <a:pathLst>
              <a:path w="683260" h="36194">
                <a:moveTo>
                  <a:pt x="0" y="35911"/>
                </a:moveTo>
                <a:lnTo>
                  <a:pt x="682942" y="35911"/>
                </a:lnTo>
                <a:lnTo>
                  <a:pt x="682942" y="0"/>
                </a:lnTo>
                <a:lnTo>
                  <a:pt x="0" y="0"/>
                </a:lnTo>
                <a:lnTo>
                  <a:pt x="0" y="35911"/>
                </a:lnTo>
                <a:close/>
              </a:path>
            </a:pathLst>
          </a:custGeom>
          <a:solidFill>
            <a:srgbClr val="118C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26921" y="2259613"/>
            <a:ext cx="683260" cy="36195"/>
          </a:xfrm>
          <a:custGeom>
            <a:avLst/>
            <a:gdLst/>
            <a:ahLst/>
            <a:cxnLst/>
            <a:rect l="l" t="t" r="r" b="b"/>
            <a:pathLst>
              <a:path w="683260" h="36194">
                <a:moveTo>
                  <a:pt x="0" y="35911"/>
                </a:moveTo>
                <a:lnTo>
                  <a:pt x="682942" y="35911"/>
                </a:lnTo>
                <a:lnTo>
                  <a:pt x="682942" y="0"/>
                </a:lnTo>
                <a:lnTo>
                  <a:pt x="0" y="0"/>
                </a:lnTo>
                <a:lnTo>
                  <a:pt x="0" y="35911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7200" y="2933699"/>
            <a:ext cx="5257800" cy="2495550"/>
          </a:xfrm>
          <a:custGeom>
            <a:avLst/>
            <a:gdLst/>
            <a:ahLst/>
            <a:cxnLst/>
            <a:rect l="l" t="t" r="r" b="b"/>
            <a:pathLst>
              <a:path w="5257800" h="2495550">
                <a:moveTo>
                  <a:pt x="0" y="0"/>
                </a:moveTo>
                <a:lnTo>
                  <a:pt x="5257799" y="0"/>
                </a:lnTo>
                <a:lnTo>
                  <a:pt x="5257799" y="2495549"/>
                </a:lnTo>
                <a:lnTo>
                  <a:pt x="0" y="2495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4350" y="2981324"/>
            <a:ext cx="762000" cy="276225"/>
          </a:xfrm>
          <a:custGeom>
            <a:avLst/>
            <a:gdLst/>
            <a:ahLst/>
            <a:cxnLst/>
            <a:rect l="l" t="t" r="r" b="b"/>
            <a:pathLst>
              <a:path w="762000" h="276225">
                <a:moveTo>
                  <a:pt x="0" y="0"/>
                </a:moveTo>
                <a:lnTo>
                  <a:pt x="761999" y="0"/>
                </a:lnTo>
                <a:lnTo>
                  <a:pt x="76199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4349" y="325278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49275" y="2984531"/>
            <a:ext cx="6877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week_num2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76349" y="2981324"/>
            <a:ext cx="1466850" cy="276225"/>
          </a:xfrm>
          <a:custGeom>
            <a:avLst/>
            <a:gdLst/>
            <a:ahLst/>
            <a:cxnLst/>
            <a:rect l="l" t="t" r="r" b="b"/>
            <a:pathLst>
              <a:path w="1466850" h="276225">
                <a:moveTo>
                  <a:pt x="0" y="0"/>
                </a:moveTo>
                <a:lnTo>
                  <a:pt x="1466849" y="0"/>
                </a:lnTo>
                <a:lnTo>
                  <a:pt x="14668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76349" y="3252787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849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43199" y="2981324"/>
            <a:ext cx="1457325" cy="276225"/>
          </a:xfrm>
          <a:custGeom>
            <a:avLst/>
            <a:gdLst/>
            <a:ahLst/>
            <a:cxnLst/>
            <a:rect l="l" t="t" r="r" b="b"/>
            <a:pathLst>
              <a:path w="1457325" h="276225">
                <a:moveTo>
                  <a:pt x="0" y="0"/>
                </a:moveTo>
                <a:lnTo>
                  <a:pt x="1457324" y="0"/>
                </a:lnTo>
                <a:lnTo>
                  <a:pt x="145732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43199" y="3252787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732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00525" y="2981324"/>
            <a:ext cx="885825" cy="276225"/>
          </a:xfrm>
          <a:custGeom>
            <a:avLst/>
            <a:gdLst/>
            <a:ahLst/>
            <a:cxnLst/>
            <a:rect l="l" t="t" r="r" b="b"/>
            <a:pathLst>
              <a:path w="885825" h="276225">
                <a:moveTo>
                  <a:pt x="0" y="0"/>
                </a:moveTo>
                <a:lnTo>
                  <a:pt x="885824" y="0"/>
                </a:lnTo>
                <a:lnTo>
                  <a:pt x="88582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00525" y="3252787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82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11274" y="2984531"/>
            <a:ext cx="37299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52423"/>
                </a:solidFill>
                <a:latin typeface="Segoe UI"/>
                <a:cs typeface="Segoe UI"/>
              </a:rPr>
              <a:t>Previous_Week_Revenue Current_week_Reveneue</a:t>
            </a:r>
            <a:r>
              <a:rPr dirty="0" sz="1000" spc="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5">
                <a:solidFill>
                  <a:srgbClr val="252423"/>
                </a:solidFill>
                <a:latin typeface="Segoe UI"/>
                <a:cs typeface="Segoe UI"/>
              </a:rPr>
              <a:t>Wow_revenue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4350" y="3257550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0" y="0"/>
                </a:moveTo>
                <a:lnTo>
                  <a:pt x="761999" y="0"/>
                </a:lnTo>
                <a:lnTo>
                  <a:pt x="7619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4349" y="351948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76349" y="3257550"/>
            <a:ext cx="1466850" cy="266700"/>
          </a:xfrm>
          <a:custGeom>
            <a:avLst/>
            <a:gdLst/>
            <a:ahLst/>
            <a:cxnLst/>
            <a:rect l="l" t="t" r="r" b="b"/>
            <a:pathLst>
              <a:path w="1466850" h="266700">
                <a:moveTo>
                  <a:pt x="0" y="0"/>
                </a:moveTo>
                <a:lnTo>
                  <a:pt x="1466849" y="0"/>
                </a:lnTo>
                <a:lnTo>
                  <a:pt x="146684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76349" y="3519487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84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43199" y="3257550"/>
            <a:ext cx="1457325" cy="266700"/>
          </a:xfrm>
          <a:custGeom>
            <a:avLst/>
            <a:gdLst/>
            <a:ahLst/>
            <a:cxnLst/>
            <a:rect l="l" t="t" r="r" b="b"/>
            <a:pathLst>
              <a:path w="1457325" h="266700">
                <a:moveTo>
                  <a:pt x="0" y="0"/>
                </a:moveTo>
                <a:lnTo>
                  <a:pt x="1457324" y="0"/>
                </a:lnTo>
                <a:lnTo>
                  <a:pt x="14573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43199" y="3519487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7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00525" y="3257550"/>
            <a:ext cx="885825" cy="266700"/>
          </a:xfrm>
          <a:custGeom>
            <a:avLst/>
            <a:gdLst/>
            <a:ahLst/>
            <a:cxnLst/>
            <a:rect l="l" t="t" r="r" b="b"/>
            <a:pathLst>
              <a:path w="885825" h="266700">
                <a:moveTo>
                  <a:pt x="0" y="0"/>
                </a:moveTo>
                <a:lnTo>
                  <a:pt x="885824" y="0"/>
                </a:lnTo>
                <a:lnTo>
                  <a:pt x="8858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00525" y="3519487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8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4350" y="3524250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0" y="0"/>
                </a:moveTo>
                <a:lnTo>
                  <a:pt x="761999" y="0"/>
                </a:lnTo>
                <a:lnTo>
                  <a:pt x="7619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76349" y="3524250"/>
            <a:ext cx="1466850" cy="266700"/>
          </a:xfrm>
          <a:custGeom>
            <a:avLst/>
            <a:gdLst/>
            <a:ahLst/>
            <a:cxnLst/>
            <a:rect l="l" t="t" r="r" b="b"/>
            <a:pathLst>
              <a:path w="1466850" h="266700">
                <a:moveTo>
                  <a:pt x="0" y="0"/>
                </a:moveTo>
                <a:lnTo>
                  <a:pt x="1466849" y="0"/>
                </a:lnTo>
                <a:lnTo>
                  <a:pt x="146684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43199" y="3524250"/>
            <a:ext cx="1457325" cy="266700"/>
          </a:xfrm>
          <a:custGeom>
            <a:avLst/>
            <a:gdLst/>
            <a:ahLst/>
            <a:cxnLst/>
            <a:rect l="l" t="t" r="r" b="b"/>
            <a:pathLst>
              <a:path w="1457325" h="266700">
                <a:moveTo>
                  <a:pt x="0" y="0"/>
                </a:moveTo>
                <a:lnTo>
                  <a:pt x="1457324" y="0"/>
                </a:lnTo>
                <a:lnTo>
                  <a:pt x="14573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00525" y="3524250"/>
            <a:ext cx="885825" cy="266700"/>
          </a:xfrm>
          <a:custGeom>
            <a:avLst/>
            <a:gdLst/>
            <a:ahLst/>
            <a:cxnLst/>
            <a:rect l="l" t="t" r="r" b="b"/>
            <a:pathLst>
              <a:path w="885825" h="266700">
                <a:moveTo>
                  <a:pt x="0" y="0"/>
                </a:moveTo>
                <a:lnTo>
                  <a:pt x="885824" y="0"/>
                </a:lnTo>
                <a:lnTo>
                  <a:pt x="8858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4350" y="3790950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0" y="0"/>
                </a:moveTo>
                <a:lnTo>
                  <a:pt x="761999" y="0"/>
                </a:lnTo>
                <a:lnTo>
                  <a:pt x="7619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4349" y="405288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76349" y="3790950"/>
            <a:ext cx="1466850" cy="266700"/>
          </a:xfrm>
          <a:custGeom>
            <a:avLst/>
            <a:gdLst/>
            <a:ahLst/>
            <a:cxnLst/>
            <a:rect l="l" t="t" r="r" b="b"/>
            <a:pathLst>
              <a:path w="1466850" h="266700">
                <a:moveTo>
                  <a:pt x="0" y="0"/>
                </a:moveTo>
                <a:lnTo>
                  <a:pt x="1466849" y="0"/>
                </a:lnTo>
                <a:lnTo>
                  <a:pt x="146684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76349" y="4052887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84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43199" y="3790950"/>
            <a:ext cx="1457325" cy="266700"/>
          </a:xfrm>
          <a:custGeom>
            <a:avLst/>
            <a:gdLst/>
            <a:ahLst/>
            <a:cxnLst/>
            <a:rect l="l" t="t" r="r" b="b"/>
            <a:pathLst>
              <a:path w="1457325" h="266700">
                <a:moveTo>
                  <a:pt x="0" y="0"/>
                </a:moveTo>
                <a:lnTo>
                  <a:pt x="1457324" y="0"/>
                </a:lnTo>
                <a:lnTo>
                  <a:pt x="14573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43199" y="4052887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7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00525" y="3790950"/>
            <a:ext cx="885825" cy="266700"/>
          </a:xfrm>
          <a:custGeom>
            <a:avLst/>
            <a:gdLst/>
            <a:ahLst/>
            <a:cxnLst/>
            <a:rect l="l" t="t" r="r" b="b"/>
            <a:pathLst>
              <a:path w="885825" h="266700">
                <a:moveTo>
                  <a:pt x="0" y="0"/>
                </a:moveTo>
                <a:lnTo>
                  <a:pt x="885824" y="0"/>
                </a:lnTo>
                <a:lnTo>
                  <a:pt x="8858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0525" y="4052887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8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4350" y="4057650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0" y="0"/>
                </a:moveTo>
                <a:lnTo>
                  <a:pt x="761999" y="0"/>
                </a:lnTo>
                <a:lnTo>
                  <a:pt x="7619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4349" y="431958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76349" y="4057650"/>
            <a:ext cx="1466850" cy="266700"/>
          </a:xfrm>
          <a:custGeom>
            <a:avLst/>
            <a:gdLst/>
            <a:ahLst/>
            <a:cxnLst/>
            <a:rect l="l" t="t" r="r" b="b"/>
            <a:pathLst>
              <a:path w="1466850" h="266700">
                <a:moveTo>
                  <a:pt x="0" y="0"/>
                </a:moveTo>
                <a:lnTo>
                  <a:pt x="1466849" y="0"/>
                </a:lnTo>
                <a:lnTo>
                  <a:pt x="146684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76349" y="4319587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84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743199" y="4057650"/>
            <a:ext cx="1457325" cy="266700"/>
          </a:xfrm>
          <a:custGeom>
            <a:avLst/>
            <a:gdLst/>
            <a:ahLst/>
            <a:cxnLst/>
            <a:rect l="l" t="t" r="r" b="b"/>
            <a:pathLst>
              <a:path w="1457325" h="266700">
                <a:moveTo>
                  <a:pt x="0" y="0"/>
                </a:moveTo>
                <a:lnTo>
                  <a:pt x="1457324" y="0"/>
                </a:lnTo>
                <a:lnTo>
                  <a:pt x="14573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43199" y="4319587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7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00525" y="4057650"/>
            <a:ext cx="885825" cy="266700"/>
          </a:xfrm>
          <a:custGeom>
            <a:avLst/>
            <a:gdLst/>
            <a:ahLst/>
            <a:cxnLst/>
            <a:rect l="l" t="t" r="r" b="b"/>
            <a:pathLst>
              <a:path w="885825" h="266700">
                <a:moveTo>
                  <a:pt x="0" y="0"/>
                </a:moveTo>
                <a:lnTo>
                  <a:pt x="885824" y="0"/>
                </a:lnTo>
                <a:lnTo>
                  <a:pt x="8858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00525" y="4319587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8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4350" y="4324350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0" y="0"/>
                </a:moveTo>
                <a:lnTo>
                  <a:pt x="761999" y="0"/>
                </a:lnTo>
                <a:lnTo>
                  <a:pt x="7619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4349" y="458628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276349" y="4324350"/>
            <a:ext cx="1466850" cy="266700"/>
          </a:xfrm>
          <a:custGeom>
            <a:avLst/>
            <a:gdLst/>
            <a:ahLst/>
            <a:cxnLst/>
            <a:rect l="l" t="t" r="r" b="b"/>
            <a:pathLst>
              <a:path w="1466850" h="266700">
                <a:moveTo>
                  <a:pt x="0" y="0"/>
                </a:moveTo>
                <a:lnTo>
                  <a:pt x="1466849" y="0"/>
                </a:lnTo>
                <a:lnTo>
                  <a:pt x="146684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76349" y="4586287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849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43199" y="4324350"/>
            <a:ext cx="1457325" cy="266700"/>
          </a:xfrm>
          <a:custGeom>
            <a:avLst/>
            <a:gdLst/>
            <a:ahLst/>
            <a:cxnLst/>
            <a:rect l="l" t="t" r="r" b="b"/>
            <a:pathLst>
              <a:path w="1457325" h="266700">
                <a:moveTo>
                  <a:pt x="0" y="0"/>
                </a:moveTo>
                <a:lnTo>
                  <a:pt x="1457324" y="0"/>
                </a:lnTo>
                <a:lnTo>
                  <a:pt x="14573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43199" y="4586287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7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00525" y="4324350"/>
            <a:ext cx="885825" cy="266700"/>
          </a:xfrm>
          <a:custGeom>
            <a:avLst/>
            <a:gdLst/>
            <a:ahLst/>
            <a:cxnLst/>
            <a:rect l="l" t="t" r="r" b="b"/>
            <a:pathLst>
              <a:path w="885825" h="266700">
                <a:moveTo>
                  <a:pt x="0" y="0"/>
                </a:moveTo>
                <a:lnTo>
                  <a:pt x="885824" y="0"/>
                </a:lnTo>
                <a:lnTo>
                  <a:pt x="8858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00525" y="4586287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8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01649" y="3213722"/>
            <a:ext cx="4597400" cy="1358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631190">
              <a:lnSpc>
                <a:spcPct val="100000"/>
              </a:lnSpc>
              <a:spcBef>
                <a:spcPts val="520"/>
              </a:spcBef>
              <a:tabLst>
                <a:tab pos="2980055" algn="l"/>
              </a:tabLst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1	1035629</a:t>
            </a:r>
            <a:endParaRPr sz="1400">
              <a:latin typeface="Segoe UI"/>
              <a:cs typeface="Segoe UI"/>
            </a:endParaRPr>
          </a:p>
          <a:p>
            <a:pPr marL="631190" marR="5080" indent="-619125">
              <a:lnSpc>
                <a:spcPct val="125000"/>
              </a:lnSpc>
              <a:tabLst>
                <a:tab pos="630555" algn="l"/>
                <a:tab pos="1522730" algn="l"/>
                <a:tab pos="2980055" algn="l"/>
                <a:tab pos="4161154" algn="l"/>
              </a:tabLst>
            </a:pPr>
            <a:r>
              <a:rPr dirty="0" u="sng" sz="1400">
                <a:solidFill>
                  <a:srgbClr val="252423"/>
                </a:solidFill>
                <a:uFill>
                  <a:solidFill>
                    <a:srgbClr val="E4E4E4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400">
                <a:solidFill>
                  <a:srgbClr val="252423"/>
                </a:solidFill>
                <a:uFill>
                  <a:solidFill>
                    <a:srgbClr val="E4E4E4"/>
                  </a:solidFill>
                </a:uFill>
                <a:latin typeface="Segoe UI"/>
                <a:cs typeface="Segoe UI"/>
              </a:rPr>
              <a:t>2	1035629	1053089	1.7%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 3	1053089	1148250	9.0%</a:t>
            </a:r>
            <a:endParaRPr sz="1400">
              <a:latin typeface="Segoe UI"/>
              <a:cs typeface="Segoe UI"/>
            </a:endParaRPr>
          </a:p>
          <a:p>
            <a:pPr marL="631190">
              <a:lnSpc>
                <a:spcPct val="100000"/>
              </a:lnSpc>
              <a:spcBef>
                <a:spcPts val="420"/>
              </a:spcBef>
              <a:tabLst>
                <a:tab pos="1522730" algn="l"/>
                <a:tab pos="2980055" algn="l"/>
                <a:tab pos="4090035" algn="l"/>
              </a:tabLst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4	1148250	1071919	-6.6%</a:t>
            </a:r>
            <a:endParaRPr sz="1400">
              <a:latin typeface="Segoe UI"/>
              <a:cs typeface="Segoe UI"/>
            </a:endParaRPr>
          </a:p>
          <a:p>
            <a:pPr marL="631190">
              <a:lnSpc>
                <a:spcPct val="100000"/>
              </a:lnSpc>
              <a:spcBef>
                <a:spcPts val="420"/>
              </a:spcBef>
              <a:tabLst>
                <a:tab pos="1522730" algn="l"/>
                <a:tab pos="2980055" algn="l"/>
                <a:tab pos="4090035" algn="l"/>
              </a:tabLst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5	1071919	1064578	-0.7%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14350" y="4591050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0" y="0"/>
                </a:moveTo>
                <a:lnTo>
                  <a:pt x="761999" y="0"/>
                </a:lnTo>
                <a:lnTo>
                  <a:pt x="76199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276349" y="4591050"/>
            <a:ext cx="1466850" cy="266700"/>
          </a:xfrm>
          <a:custGeom>
            <a:avLst/>
            <a:gdLst/>
            <a:ahLst/>
            <a:cxnLst/>
            <a:rect l="l" t="t" r="r" b="b"/>
            <a:pathLst>
              <a:path w="1466850" h="266700">
                <a:moveTo>
                  <a:pt x="0" y="0"/>
                </a:moveTo>
                <a:lnTo>
                  <a:pt x="1466849" y="0"/>
                </a:lnTo>
                <a:lnTo>
                  <a:pt x="146684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43199" y="4591050"/>
            <a:ext cx="1457325" cy="266700"/>
          </a:xfrm>
          <a:custGeom>
            <a:avLst/>
            <a:gdLst/>
            <a:ahLst/>
            <a:cxnLst/>
            <a:rect l="l" t="t" r="r" b="b"/>
            <a:pathLst>
              <a:path w="1457325" h="266700">
                <a:moveTo>
                  <a:pt x="0" y="0"/>
                </a:moveTo>
                <a:lnTo>
                  <a:pt x="1457324" y="0"/>
                </a:lnTo>
                <a:lnTo>
                  <a:pt x="14573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00525" y="4591050"/>
            <a:ext cx="885825" cy="266700"/>
          </a:xfrm>
          <a:custGeom>
            <a:avLst/>
            <a:gdLst/>
            <a:ahLst/>
            <a:cxnLst/>
            <a:rect l="l" t="t" r="r" b="b"/>
            <a:pathLst>
              <a:path w="885825" h="266700">
                <a:moveTo>
                  <a:pt x="0" y="0"/>
                </a:moveTo>
                <a:lnTo>
                  <a:pt x="885824" y="0"/>
                </a:lnTo>
                <a:lnTo>
                  <a:pt x="885824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14350" y="4857749"/>
            <a:ext cx="762000" cy="257175"/>
          </a:xfrm>
          <a:custGeom>
            <a:avLst/>
            <a:gdLst/>
            <a:ahLst/>
            <a:cxnLst/>
            <a:rect l="l" t="t" r="r" b="b"/>
            <a:pathLst>
              <a:path w="762000" h="257175">
                <a:moveTo>
                  <a:pt x="0" y="0"/>
                </a:moveTo>
                <a:lnTo>
                  <a:pt x="761999" y="0"/>
                </a:lnTo>
                <a:lnTo>
                  <a:pt x="761999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276349" y="4857749"/>
            <a:ext cx="1466850" cy="257175"/>
          </a:xfrm>
          <a:custGeom>
            <a:avLst/>
            <a:gdLst/>
            <a:ahLst/>
            <a:cxnLst/>
            <a:rect l="l" t="t" r="r" b="b"/>
            <a:pathLst>
              <a:path w="1466850" h="257175">
                <a:moveTo>
                  <a:pt x="0" y="0"/>
                </a:moveTo>
                <a:lnTo>
                  <a:pt x="1466849" y="0"/>
                </a:lnTo>
                <a:lnTo>
                  <a:pt x="1466849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43199" y="4857749"/>
            <a:ext cx="1457325" cy="257175"/>
          </a:xfrm>
          <a:custGeom>
            <a:avLst/>
            <a:gdLst/>
            <a:ahLst/>
            <a:cxnLst/>
            <a:rect l="l" t="t" r="r" b="b"/>
            <a:pathLst>
              <a:path w="1457325" h="257175">
                <a:moveTo>
                  <a:pt x="0" y="0"/>
                </a:moveTo>
                <a:lnTo>
                  <a:pt x="1457324" y="0"/>
                </a:lnTo>
                <a:lnTo>
                  <a:pt x="14573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00525" y="4857749"/>
            <a:ext cx="885825" cy="257175"/>
          </a:xfrm>
          <a:custGeom>
            <a:avLst/>
            <a:gdLst/>
            <a:ahLst/>
            <a:cxnLst/>
            <a:rect l="l" t="t" r="r" b="b"/>
            <a:pathLst>
              <a:path w="885825" h="257175">
                <a:moveTo>
                  <a:pt x="0" y="0"/>
                </a:moveTo>
                <a:lnTo>
                  <a:pt x="885824" y="0"/>
                </a:lnTo>
                <a:lnTo>
                  <a:pt x="8858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01649" y="4547222"/>
            <a:ext cx="45974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1190" marR="5080" indent="-619125">
              <a:lnSpc>
                <a:spcPct val="125000"/>
              </a:lnSpc>
              <a:spcBef>
                <a:spcPts val="100"/>
              </a:spcBef>
              <a:tabLst>
                <a:tab pos="630555" algn="l"/>
                <a:tab pos="1522730" algn="l"/>
                <a:tab pos="2980055" algn="l"/>
                <a:tab pos="4090035" algn="l"/>
                <a:tab pos="4161154" algn="l"/>
              </a:tabLst>
            </a:pPr>
            <a:r>
              <a:rPr dirty="0" u="sng" sz="1400">
                <a:solidFill>
                  <a:srgbClr val="252423"/>
                </a:solidFill>
                <a:uFill>
                  <a:solidFill>
                    <a:srgbClr val="E4E4E4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400">
                <a:solidFill>
                  <a:srgbClr val="252423"/>
                </a:solidFill>
                <a:uFill>
                  <a:solidFill>
                    <a:srgbClr val="E4E4E4"/>
                  </a:solidFill>
                </a:uFill>
                <a:latin typeface="Segoe UI"/>
                <a:cs typeface="Segoe UI"/>
              </a:rPr>
              <a:t>6	1064578	1121745		5.4%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 7	1121745	1099909	-1.9%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4349" y="511968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276349" y="5119687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849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743199" y="5119687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732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00525" y="5119687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82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803771" y="5134038"/>
            <a:ext cx="42481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2735580" algn="l"/>
                <a:tab pos="3653790" algn="l"/>
              </a:tabLst>
            </a:pPr>
            <a:r>
              <a:rPr dirty="0" sz="1400" spc="-130" b="1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dirty="0" sz="1400" b="1">
                <a:solidFill>
                  <a:srgbClr val="252423"/>
                </a:solidFill>
                <a:latin typeface="Segoe UI"/>
                <a:cs typeface="Segoe UI"/>
              </a:rPr>
              <a:t>otal	1070439	933134	-12.8%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581649" y="2981324"/>
            <a:ext cx="85725" cy="2400300"/>
          </a:xfrm>
          <a:custGeom>
            <a:avLst/>
            <a:gdLst/>
            <a:ahLst/>
            <a:cxnLst/>
            <a:rect l="l" t="t" r="r" b="b"/>
            <a:pathLst>
              <a:path w="85725" h="2400300">
                <a:moveTo>
                  <a:pt x="48546" y="2400299"/>
                </a:moveTo>
                <a:lnTo>
                  <a:pt x="37178" y="2400299"/>
                </a:lnTo>
                <a:lnTo>
                  <a:pt x="31710" y="2399211"/>
                </a:lnTo>
                <a:lnTo>
                  <a:pt x="1087" y="2368588"/>
                </a:lnTo>
                <a:lnTo>
                  <a:pt x="0" y="2363121"/>
                </a:lnTo>
                <a:lnTo>
                  <a:pt x="0" y="37178"/>
                </a:lnTo>
                <a:lnTo>
                  <a:pt x="21207" y="5437"/>
                </a:lnTo>
                <a:lnTo>
                  <a:pt x="37178" y="0"/>
                </a:lnTo>
                <a:lnTo>
                  <a:pt x="48546" y="0"/>
                </a:lnTo>
                <a:lnTo>
                  <a:pt x="80286" y="21208"/>
                </a:lnTo>
                <a:lnTo>
                  <a:pt x="85724" y="37178"/>
                </a:lnTo>
                <a:lnTo>
                  <a:pt x="85724" y="2363121"/>
                </a:lnTo>
                <a:lnTo>
                  <a:pt x="64515" y="2394861"/>
                </a:lnTo>
                <a:lnTo>
                  <a:pt x="48546" y="240029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86412" y="298608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43152" y="314324"/>
                </a:moveTo>
                <a:lnTo>
                  <a:pt x="33047" y="314324"/>
                </a:lnTo>
                <a:lnTo>
                  <a:pt x="28187" y="313358"/>
                </a:lnTo>
                <a:lnTo>
                  <a:pt x="966" y="286137"/>
                </a:lnTo>
                <a:lnTo>
                  <a:pt x="0" y="281277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3152" y="0"/>
                </a:lnTo>
                <a:lnTo>
                  <a:pt x="75233" y="28187"/>
                </a:lnTo>
                <a:lnTo>
                  <a:pt x="76199" y="33047"/>
                </a:lnTo>
                <a:lnTo>
                  <a:pt x="76199" y="281277"/>
                </a:lnTo>
                <a:lnTo>
                  <a:pt x="48012" y="313358"/>
                </a:lnTo>
                <a:lnTo>
                  <a:pt x="43152" y="314324"/>
                </a:lnTo>
                <a:close/>
              </a:path>
            </a:pathLst>
          </a:custGeom>
          <a:solidFill>
            <a:srgbClr val="605D5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86412" y="298608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0" y="276224"/>
                </a:moveTo>
                <a:lnTo>
                  <a:pt x="0" y="38099"/>
                </a:lnTo>
                <a:lnTo>
                  <a:pt x="0" y="33047"/>
                </a:lnTo>
                <a:lnTo>
                  <a:pt x="966" y="28187"/>
                </a:lnTo>
                <a:lnTo>
                  <a:pt x="2900" y="23519"/>
                </a:lnTo>
                <a:lnTo>
                  <a:pt x="4833" y="18851"/>
                </a:lnTo>
                <a:lnTo>
                  <a:pt x="7586" y="14731"/>
                </a:lnTo>
                <a:lnTo>
                  <a:pt x="11159" y="11159"/>
                </a:lnTo>
                <a:lnTo>
                  <a:pt x="14731" y="7586"/>
                </a:lnTo>
                <a:lnTo>
                  <a:pt x="18851" y="4833"/>
                </a:lnTo>
                <a:lnTo>
                  <a:pt x="23519" y="2900"/>
                </a:lnTo>
                <a:lnTo>
                  <a:pt x="28187" y="966"/>
                </a:lnTo>
                <a:lnTo>
                  <a:pt x="33047" y="0"/>
                </a:lnTo>
                <a:lnTo>
                  <a:pt x="38099" y="0"/>
                </a:lnTo>
                <a:lnTo>
                  <a:pt x="43152" y="0"/>
                </a:lnTo>
                <a:lnTo>
                  <a:pt x="73299" y="23519"/>
                </a:lnTo>
                <a:lnTo>
                  <a:pt x="76199" y="38099"/>
                </a:lnTo>
                <a:lnTo>
                  <a:pt x="76199" y="276224"/>
                </a:lnTo>
                <a:lnTo>
                  <a:pt x="57348" y="309491"/>
                </a:lnTo>
                <a:lnTo>
                  <a:pt x="52680" y="311424"/>
                </a:lnTo>
                <a:lnTo>
                  <a:pt x="48012" y="313358"/>
                </a:lnTo>
                <a:lnTo>
                  <a:pt x="43152" y="314324"/>
                </a:lnTo>
                <a:lnTo>
                  <a:pt x="38099" y="314324"/>
                </a:lnTo>
                <a:lnTo>
                  <a:pt x="33047" y="314324"/>
                </a:lnTo>
                <a:lnTo>
                  <a:pt x="28187" y="313358"/>
                </a:lnTo>
                <a:lnTo>
                  <a:pt x="23519" y="311424"/>
                </a:lnTo>
                <a:lnTo>
                  <a:pt x="18851" y="309491"/>
                </a:lnTo>
                <a:lnTo>
                  <a:pt x="2900" y="290805"/>
                </a:lnTo>
                <a:lnTo>
                  <a:pt x="966" y="286137"/>
                </a:lnTo>
                <a:lnTo>
                  <a:pt x="0" y="281277"/>
                </a:lnTo>
                <a:lnTo>
                  <a:pt x="0" y="276224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181724" y="2743199"/>
            <a:ext cx="5181600" cy="2143125"/>
          </a:xfrm>
          <a:custGeom>
            <a:avLst/>
            <a:gdLst/>
            <a:ahLst/>
            <a:cxnLst/>
            <a:rect l="l" t="t" r="r" b="b"/>
            <a:pathLst>
              <a:path w="5181600" h="2143125">
                <a:moveTo>
                  <a:pt x="0" y="0"/>
                </a:moveTo>
                <a:lnTo>
                  <a:pt x="5181599" y="0"/>
                </a:lnTo>
                <a:lnTo>
                  <a:pt x="5181599" y="2143124"/>
                </a:lnTo>
                <a:lnTo>
                  <a:pt x="0" y="21431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746557" y="3597274"/>
            <a:ext cx="4533900" cy="9525"/>
          </a:xfrm>
          <a:custGeom>
            <a:avLst/>
            <a:gdLst/>
            <a:ahLst/>
            <a:cxnLst/>
            <a:rect l="l" t="t" r="r" b="b"/>
            <a:pathLst>
              <a:path w="453390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53390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533900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533900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533900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533900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533900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533900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533900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533900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533900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533900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533900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533900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533900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533900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533900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533900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533900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533900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533900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533900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533900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533900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533900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4533900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4533900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533900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533900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533900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533900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533900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533900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533900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533900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533900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533900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533900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533900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533900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533900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533900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533900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533900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533900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533900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4533900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4533900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533900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4533900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533900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533900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4533900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533900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533900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533900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533900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533900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533900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533900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533900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533900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533900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533900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533900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533900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533900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533900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533900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533900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533900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533900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533900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533900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533900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533900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533900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533900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533900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533900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533900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533900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533900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533900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533900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4533900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4533900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949" y="464"/>
                </a:lnTo>
                <a:lnTo>
                  <a:pt x="4104809" y="2324"/>
                </a:lnTo>
                <a:lnTo>
                  <a:pt x="4105274" y="3447"/>
                </a:lnTo>
                <a:lnTo>
                  <a:pt x="4105274" y="6077"/>
                </a:lnTo>
                <a:lnTo>
                  <a:pt x="4104809" y="7200"/>
                </a:lnTo>
                <a:lnTo>
                  <a:pt x="4102949" y="9060"/>
                </a:lnTo>
                <a:lnTo>
                  <a:pt x="4101827" y="9524"/>
                </a:lnTo>
                <a:close/>
              </a:path>
              <a:path w="4533900" h="9525">
                <a:moveTo>
                  <a:pt x="4149452" y="9524"/>
                </a:moveTo>
                <a:lnTo>
                  <a:pt x="4146822" y="9524"/>
                </a:lnTo>
                <a:lnTo>
                  <a:pt x="4145699" y="9060"/>
                </a:lnTo>
                <a:lnTo>
                  <a:pt x="4143839" y="7200"/>
                </a:lnTo>
                <a:lnTo>
                  <a:pt x="4143374" y="6077"/>
                </a:lnTo>
                <a:lnTo>
                  <a:pt x="4143374" y="3447"/>
                </a:lnTo>
                <a:lnTo>
                  <a:pt x="4143839" y="2324"/>
                </a:lnTo>
                <a:lnTo>
                  <a:pt x="4145699" y="464"/>
                </a:lnTo>
                <a:lnTo>
                  <a:pt x="4146822" y="0"/>
                </a:lnTo>
                <a:lnTo>
                  <a:pt x="4149452" y="0"/>
                </a:lnTo>
                <a:lnTo>
                  <a:pt x="4150574" y="464"/>
                </a:lnTo>
                <a:lnTo>
                  <a:pt x="4152434" y="2324"/>
                </a:lnTo>
                <a:lnTo>
                  <a:pt x="4152899" y="3447"/>
                </a:lnTo>
                <a:lnTo>
                  <a:pt x="4152899" y="6077"/>
                </a:lnTo>
                <a:lnTo>
                  <a:pt x="4152434" y="7200"/>
                </a:lnTo>
                <a:lnTo>
                  <a:pt x="4150574" y="9060"/>
                </a:lnTo>
                <a:lnTo>
                  <a:pt x="4149452" y="9524"/>
                </a:lnTo>
                <a:close/>
              </a:path>
              <a:path w="4533900" h="9525">
                <a:moveTo>
                  <a:pt x="4197077" y="9524"/>
                </a:moveTo>
                <a:lnTo>
                  <a:pt x="4194447" y="9524"/>
                </a:lnTo>
                <a:lnTo>
                  <a:pt x="4193324" y="9060"/>
                </a:lnTo>
                <a:lnTo>
                  <a:pt x="4191464" y="7200"/>
                </a:lnTo>
                <a:lnTo>
                  <a:pt x="4190999" y="6077"/>
                </a:lnTo>
                <a:lnTo>
                  <a:pt x="4190999" y="3447"/>
                </a:lnTo>
                <a:lnTo>
                  <a:pt x="4191464" y="2324"/>
                </a:lnTo>
                <a:lnTo>
                  <a:pt x="4193324" y="464"/>
                </a:lnTo>
                <a:lnTo>
                  <a:pt x="4194447" y="0"/>
                </a:lnTo>
                <a:lnTo>
                  <a:pt x="4197077" y="0"/>
                </a:lnTo>
                <a:lnTo>
                  <a:pt x="4198199" y="464"/>
                </a:lnTo>
                <a:lnTo>
                  <a:pt x="4200059" y="2324"/>
                </a:lnTo>
                <a:lnTo>
                  <a:pt x="4200524" y="3447"/>
                </a:lnTo>
                <a:lnTo>
                  <a:pt x="4200524" y="6077"/>
                </a:lnTo>
                <a:lnTo>
                  <a:pt x="4200059" y="7200"/>
                </a:lnTo>
                <a:lnTo>
                  <a:pt x="4198199" y="9060"/>
                </a:lnTo>
                <a:lnTo>
                  <a:pt x="4197077" y="9524"/>
                </a:lnTo>
                <a:close/>
              </a:path>
              <a:path w="4533900" h="9525">
                <a:moveTo>
                  <a:pt x="4244702" y="9524"/>
                </a:moveTo>
                <a:lnTo>
                  <a:pt x="4242072" y="9524"/>
                </a:lnTo>
                <a:lnTo>
                  <a:pt x="4240949" y="9060"/>
                </a:lnTo>
                <a:lnTo>
                  <a:pt x="4239089" y="7200"/>
                </a:lnTo>
                <a:lnTo>
                  <a:pt x="4238624" y="6077"/>
                </a:lnTo>
                <a:lnTo>
                  <a:pt x="4238624" y="3447"/>
                </a:lnTo>
                <a:lnTo>
                  <a:pt x="4239089" y="2324"/>
                </a:lnTo>
                <a:lnTo>
                  <a:pt x="4240949" y="464"/>
                </a:lnTo>
                <a:lnTo>
                  <a:pt x="4242072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4533900" h="9525">
                <a:moveTo>
                  <a:pt x="4292327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292327" y="0"/>
                </a:lnTo>
                <a:lnTo>
                  <a:pt x="4293449" y="464"/>
                </a:lnTo>
                <a:lnTo>
                  <a:pt x="4295309" y="2324"/>
                </a:lnTo>
                <a:lnTo>
                  <a:pt x="4295774" y="3447"/>
                </a:lnTo>
                <a:lnTo>
                  <a:pt x="4295774" y="6077"/>
                </a:lnTo>
                <a:lnTo>
                  <a:pt x="4295309" y="7200"/>
                </a:lnTo>
                <a:lnTo>
                  <a:pt x="4293449" y="9060"/>
                </a:lnTo>
                <a:lnTo>
                  <a:pt x="4292327" y="9524"/>
                </a:lnTo>
                <a:close/>
              </a:path>
              <a:path w="4533900" h="9525">
                <a:moveTo>
                  <a:pt x="4339952" y="9524"/>
                </a:moveTo>
                <a:lnTo>
                  <a:pt x="4337322" y="9524"/>
                </a:lnTo>
                <a:lnTo>
                  <a:pt x="4336199" y="9060"/>
                </a:lnTo>
                <a:lnTo>
                  <a:pt x="4334339" y="7200"/>
                </a:lnTo>
                <a:lnTo>
                  <a:pt x="4333874" y="6077"/>
                </a:lnTo>
                <a:lnTo>
                  <a:pt x="4333874" y="3447"/>
                </a:lnTo>
                <a:lnTo>
                  <a:pt x="4334339" y="2324"/>
                </a:lnTo>
                <a:lnTo>
                  <a:pt x="4336199" y="464"/>
                </a:lnTo>
                <a:lnTo>
                  <a:pt x="4337322" y="0"/>
                </a:lnTo>
                <a:lnTo>
                  <a:pt x="4339952" y="0"/>
                </a:lnTo>
                <a:lnTo>
                  <a:pt x="4341074" y="464"/>
                </a:lnTo>
                <a:lnTo>
                  <a:pt x="4342934" y="2324"/>
                </a:lnTo>
                <a:lnTo>
                  <a:pt x="4343399" y="3447"/>
                </a:lnTo>
                <a:lnTo>
                  <a:pt x="4343399" y="6077"/>
                </a:lnTo>
                <a:lnTo>
                  <a:pt x="4342934" y="7200"/>
                </a:lnTo>
                <a:lnTo>
                  <a:pt x="4341074" y="9060"/>
                </a:lnTo>
                <a:lnTo>
                  <a:pt x="4339952" y="9524"/>
                </a:lnTo>
                <a:close/>
              </a:path>
              <a:path w="4533900" h="9525">
                <a:moveTo>
                  <a:pt x="4387577" y="9524"/>
                </a:moveTo>
                <a:lnTo>
                  <a:pt x="4384947" y="9524"/>
                </a:lnTo>
                <a:lnTo>
                  <a:pt x="4383824" y="9060"/>
                </a:lnTo>
                <a:lnTo>
                  <a:pt x="4381964" y="7200"/>
                </a:lnTo>
                <a:lnTo>
                  <a:pt x="4381499" y="6077"/>
                </a:lnTo>
                <a:lnTo>
                  <a:pt x="4381499" y="3447"/>
                </a:lnTo>
                <a:lnTo>
                  <a:pt x="4381964" y="2324"/>
                </a:lnTo>
                <a:lnTo>
                  <a:pt x="4383824" y="464"/>
                </a:lnTo>
                <a:lnTo>
                  <a:pt x="4384947" y="0"/>
                </a:lnTo>
                <a:lnTo>
                  <a:pt x="4387577" y="0"/>
                </a:lnTo>
                <a:lnTo>
                  <a:pt x="4388699" y="464"/>
                </a:lnTo>
                <a:lnTo>
                  <a:pt x="4390559" y="2324"/>
                </a:lnTo>
                <a:lnTo>
                  <a:pt x="4391024" y="3447"/>
                </a:lnTo>
                <a:lnTo>
                  <a:pt x="4391024" y="6077"/>
                </a:lnTo>
                <a:lnTo>
                  <a:pt x="4390559" y="7200"/>
                </a:lnTo>
                <a:lnTo>
                  <a:pt x="4388699" y="9060"/>
                </a:lnTo>
                <a:lnTo>
                  <a:pt x="4387577" y="9524"/>
                </a:lnTo>
                <a:close/>
              </a:path>
              <a:path w="4533900" h="9525">
                <a:moveTo>
                  <a:pt x="4435202" y="9524"/>
                </a:moveTo>
                <a:lnTo>
                  <a:pt x="4432572" y="9524"/>
                </a:lnTo>
                <a:lnTo>
                  <a:pt x="4431449" y="9060"/>
                </a:lnTo>
                <a:lnTo>
                  <a:pt x="4429589" y="7200"/>
                </a:lnTo>
                <a:lnTo>
                  <a:pt x="4429124" y="6077"/>
                </a:lnTo>
                <a:lnTo>
                  <a:pt x="4429124" y="3447"/>
                </a:lnTo>
                <a:lnTo>
                  <a:pt x="4429589" y="2324"/>
                </a:lnTo>
                <a:lnTo>
                  <a:pt x="4431449" y="464"/>
                </a:lnTo>
                <a:lnTo>
                  <a:pt x="4432572" y="0"/>
                </a:lnTo>
                <a:lnTo>
                  <a:pt x="4435202" y="0"/>
                </a:lnTo>
                <a:lnTo>
                  <a:pt x="4436324" y="464"/>
                </a:lnTo>
                <a:lnTo>
                  <a:pt x="4438184" y="2324"/>
                </a:lnTo>
                <a:lnTo>
                  <a:pt x="4438649" y="3447"/>
                </a:lnTo>
                <a:lnTo>
                  <a:pt x="4438649" y="6077"/>
                </a:lnTo>
                <a:lnTo>
                  <a:pt x="4438184" y="7200"/>
                </a:lnTo>
                <a:lnTo>
                  <a:pt x="4436324" y="9060"/>
                </a:lnTo>
                <a:lnTo>
                  <a:pt x="4435202" y="9524"/>
                </a:lnTo>
                <a:close/>
              </a:path>
              <a:path w="4533900" h="9525">
                <a:moveTo>
                  <a:pt x="4482827" y="9524"/>
                </a:moveTo>
                <a:lnTo>
                  <a:pt x="4480197" y="9524"/>
                </a:lnTo>
                <a:lnTo>
                  <a:pt x="4479074" y="9060"/>
                </a:lnTo>
                <a:lnTo>
                  <a:pt x="4477214" y="7200"/>
                </a:lnTo>
                <a:lnTo>
                  <a:pt x="4476749" y="6077"/>
                </a:lnTo>
                <a:lnTo>
                  <a:pt x="4476749" y="3447"/>
                </a:lnTo>
                <a:lnTo>
                  <a:pt x="4477214" y="2324"/>
                </a:lnTo>
                <a:lnTo>
                  <a:pt x="4479074" y="464"/>
                </a:lnTo>
                <a:lnTo>
                  <a:pt x="4480197" y="0"/>
                </a:lnTo>
                <a:lnTo>
                  <a:pt x="4482827" y="0"/>
                </a:lnTo>
                <a:lnTo>
                  <a:pt x="4483949" y="464"/>
                </a:lnTo>
                <a:lnTo>
                  <a:pt x="4485809" y="2324"/>
                </a:lnTo>
                <a:lnTo>
                  <a:pt x="4486274" y="3447"/>
                </a:lnTo>
                <a:lnTo>
                  <a:pt x="4486274" y="6077"/>
                </a:lnTo>
                <a:lnTo>
                  <a:pt x="4485809" y="7200"/>
                </a:lnTo>
                <a:lnTo>
                  <a:pt x="4483949" y="9060"/>
                </a:lnTo>
                <a:lnTo>
                  <a:pt x="4482827" y="9524"/>
                </a:lnTo>
                <a:close/>
              </a:path>
              <a:path w="4533900" h="9525">
                <a:moveTo>
                  <a:pt x="4530452" y="9524"/>
                </a:moveTo>
                <a:lnTo>
                  <a:pt x="4527822" y="9524"/>
                </a:lnTo>
                <a:lnTo>
                  <a:pt x="4526699" y="9060"/>
                </a:lnTo>
                <a:lnTo>
                  <a:pt x="4524839" y="7200"/>
                </a:lnTo>
                <a:lnTo>
                  <a:pt x="4524374" y="6077"/>
                </a:lnTo>
                <a:lnTo>
                  <a:pt x="4524374" y="3447"/>
                </a:lnTo>
                <a:lnTo>
                  <a:pt x="4524839" y="2324"/>
                </a:lnTo>
                <a:lnTo>
                  <a:pt x="4526699" y="464"/>
                </a:lnTo>
                <a:lnTo>
                  <a:pt x="4527822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6392594" y="3511648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746557" y="3057524"/>
            <a:ext cx="4533900" cy="9525"/>
          </a:xfrm>
          <a:custGeom>
            <a:avLst/>
            <a:gdLst/>
            <a:ahLst/>
            <a:cxnLst/>
            <a:rect l="l" t="t" r="r" b="b"/>
            <a:pathLst>
              <a:path w="453390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453390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4533900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4533900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4533900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4533900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4533900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4533900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4533900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4533900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4533900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4533900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4533900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4533900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4533900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4533900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4533900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4533900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4533900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4533900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4533900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4533900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4533900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4533900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4533900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4533900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4533900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4533900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4533900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4533900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4533900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4533900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4533900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4533900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4533900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4533900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4533900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4533900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4533900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4533900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4533900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4533900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4533900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4533900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4533900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4533900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4533900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4533900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4533900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4533900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4533900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4533900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4533900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4533900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4533900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4533900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4533900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4533900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4533900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4533900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4533900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4533900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4533900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4533900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4533900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4533900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4533900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4533900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4533900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4533900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4533900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4533900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4533900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4533900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4533900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4533900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4533900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4533900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4533900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4533900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4533900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  <a:path w="4533900" h="9525">
                <a:moveTo>
                  <a:pt x="3863702" y="9524"/>
                </a:moveTo>
                <a:lnTo>
                  <a:pt x="3861072" y="9524"/>
                </a:lnTo>
                <a:lnTo>
                  <a:pt x="3859949" y="9060"/>
                </a:lnTo>
                <a:lnTo>
                  <a:pt x="3858089" y="7200"/>
                </a:lnTo>
                <a:lnTo>
                  <a:pt x="3857624" y="6077"/>
                </a:lnTo>
                <a:lnTo>
                  <a:pt x="3857624" y="3447"/>
                </a:lnTo>
                <a:lnTo>
                  <a:pt x="3858089" y="2324"/>
                </a:lnTo>
                <a:lnTo>
                  <a:pt x="3859949" y="464"/>
                </a:lnTo>
                <a:lnTo>
                  <a:pt x="3861072" y="0"/>
                </a:lnTo>
                <a:lnTo>
                  <a:pt x="3863702" y="0"/>
                </a:lnTo>
                <a:lnTo>
                  <a:pt x="3864824" y="464"/>
                </a:lnTo>
                <a:lnTo>
                  <a:pt x="3866684" y="2324"/>
                </a:lnTo>
                <a:lnTo>
                  <a:pt x="3867149" y="3447"/>
                </a:lnTo>
                <a:lnTo>
                  <a:pt x="3867149" y="6077"/>
                </a:lnTo>
                <a:lnTo>
                  <a:pt x="3866684" y="7200"/>
                </a:lnTo>
                <a:lnTo>
                  <a:pt x="3864824" y="9060"/>
                </a:lnTo>
                <a:lnTo>
                  <a:pt x="3863702" y="9524"/>
                </a:lnTo>
                <a:close/>
              </a:path>
              <a:path w="4533900" h="9525">
                <a:moveTo>
                  <a:pt x="3911327" y="9524"/>
                </a:moveTo>
                <a:lnTo>
                  <a:pt x="3908697" y="9524"/>
                </a:lnTo>
                <a:lnTo>
                  <a:pt x="3907574" y="9060"/>
                </a:lnTo>
                <a:lnTo>
                  <a:pt x="3905714" y="7200"/>
                </a:lnTo>
                <a:lnTo>
                  <a:pt x="3905249" y="6077"/>
                </a:lnTo>
                <a:lnTo>
                  <a:pt x="3905249" y="3447"/>
                </a:lnTo>
                <a:lnTo>
                  <a:pt x="3905714" y="2324"/>
                </a:lnTo>
                <a:lnTo>
                  <a:pt x="3907574" y="464"/>
                </a:lnTo>
                <a:lnTo>
                  <a:pt x="3908697" y="0"/>
                </a:lnTo>
                <a:lnTo>
                  <a:pt x="3911327" y="0"/>
                </a:lnTo>
                <a:lnTo>
                  <a:pt x="3912449" y="464"/>
                </a:lnTo>
                <a:lnTo>
                  <a:pt x="3914309" y="2324"/>
                </a:lnTo>
                <a:lnTo>
                  <a:pt x="3914774" y="3447"/>
                </a:lnTo>
                <a:lnTo>
                  <a:pt x="3914774" y="6077"/>
                </a:lnTo>
                <a:lnTo>
                  <a:pt x="3914309" y="7200"/>
                </a:lnTo>
                <a:lnTo>
                  <a:pt x="3912449" y="9060"/>
                </a:lnTo>
                <a:lnTo>
                  <a:pt x="3911327" y="9524"/>
                </a:lnTo>
                <a:close/>
              </a:path>
              <a:path w="4533900" h="9525">
                <a:moveTo>
                  <a:pt x="3958952" y="9524"/>
                </a:moveTo>
                <a:lnTo>
                  <a:pt x="3956322" y="9524"/>
                </a:lnTo>
                <a:lnTo>
                  <a:pt x="3955199" y="9060"/>
                </a:lnTo>
                <a:lnTo>
                  <a:pt x="3953339" y="7200"/>
                </a:lnTo>
                <a:lnTo>
                  <a:pt x="3952874" y="6077"/>
                </a:lnTo>
                <a:lnTo>
                  <a:pt x="3952874" y="3447"/>
                </a:lnTo>
                <a:lnTo>
                  <a:pt x="3953339" y="2324"/>
                </a:lnTo>
                <a:lnTo>
                  <a:pt x="3955199" y="464"/>
                </a:lnTo>
                <a:lnTo>
                  <a:pt x="3956322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4533900" h="9525">
                <a:moveTo>
                  <a:pt x="4006577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06577" y="0"/>
                </a:lnTo>
                <a:lnTo>
                  <a:pt x="4007699" y="464"/>
                </a:lnTo>
                <a:lnTo>
                  <a:pt x="4009559" y="2324"/>
                </a:lnTo>
                <a:lnTo>
                  <a:pt x="4010024" y="3447"/>
                </a:lnTo>
                <a:lnTo>
                  <a:pt x="4010024" y="6077"/>
                </a:lnTo>
                <a:lnTo>
                  <a:pt x="4009559" y="7200"/>
                </a:lnTo>
                <a:lnTo>
                  <a:pt x="4007699" y="9060"/>
                </a:lnTo>
                <a:lnTo>
                  <a:pt x="4006577" y="9524"/>
                </a:lnTo>
                <a:close/>
              </a:path>
              <a:path w="4533900" h="9525">
                <a:moveTo>
                  <a:pt x="4054202" y="9524"/>
                </a:moveTo>
                <a:lnTo>
                  <a:pt x="4051572" y="9524"/>
                </a:lnTo>
                <a:lnTo>
                  <a:pt x="4050449" y="9060"/>
                </a:lnTo>
                <a:lnTo>
                  <a:pt x="4048589" y="7200"/>
                </a:lnTo>
                <a:lnTo>
                  <a:pt x="4048124" y="6077"/>
                </a:lnTo>
                <a:lnTo>
                  <a:pt x="4048124" y="3447"/>
                </a:lnTo>
                <a:lnTo>
                  <a:pt x="4048589" y="2324"/>
                </a:lnTo>
                <a:lnTo>
                  <a:pt x="4050449" y="464"/>
                </a:lnTo>
                <a:lnTo>
                  <a:pt x="4051572" y="0"/>
                </a:lnTo>
                <a:lnTo>
                  <a:pt x="4054202" y="0"/>
                </a:lnTo>
                <a:lnTo>
                  <a:pt x="4055324" y="464"/>
                </a:lnTo>
                <a:lnTo>
                  <a:pt x="4057184" y="2324"/>
                </a:lnTo>
                <a:lnTo>
                  <a:pt x="4057649" y="3447"/>
                </a:lnTo>
                <a:lnTo>
                  <a:pt x="4057649" y="6077"/>
                </a:lnTo>
                <a:lnTo>
                  <a:pt x="4057184" y="7200"/>
                </a:lnTo>
                <a:lnTo>
                  <a:pt x="4055324" y="9060"/>
                </a:lnTo>
                <a:lnTo>
                  <a:pt x="4054202" y="9524"/>
                </a:lnTo>
                <a:close/>
              </a:path>
              <a:path w="4533900" h="9525">
                <a:moveTo>
                  <a:pt x="4101827" y="9524"/>
                </a:moveTo>
                <a:lnTo>
                  <a:pt x="4099197" y="9524"/>
                </a:lnTo>
                <a:lnTo>
                  <a:pt x="4098074" y="9060"/>
                </a:lnTo>
                <a:lnTo>
                  <a:pt x="4096214" y="7200"/>
                </a:lnTo>
                <a:lnTo>
                  <a:pt x="4095749" y="6077"/>
                </a:lnTo>
                <a:lnTo>
                  <a:pt x="4095749" y="3447"/>
                </a:lnTo>
                <a:lnTo>
                  <a:pt x="4096214" y="2324"/>
                </a:lnTo>
                <a:lnTo>
                  <a:pt x="4098074" y="464"/>
                </a:lnTo>
                <a:lnTo>
                  <a:pt x="4099197" y="0"/>
                </a:lnTo>
                <a:lnTo>
                  <a:pt x="4101827" y="0"/>
                </a:lnTo>
                <a:lnTo>
                  <a:pt x="4102949" y="464"/>
                </a:lnTo>
                <a:lnTo>
                  <a:pt x="4104809" y="2324"/>
                </a:lnTo>
                <a:lnTo>
                  <a:pt x="4105274" y="3447"/>
                </a:lnTo>
                <a:lnTo>
                  <a:pt x="4105274" y="6077"/>
                </a:lnTo>
                <a:lnTo>
                  <a:pt x="4104809" y="7200"/>
                </a:lnTo>
                <a:lnTo>
                  <a:pt x="4102949" y="9060"/>
                </a:lnTo>
                <a:lnTo>
                  <a:pt x="4101827" y="9524"/>
                </a:lnTo>
                <a:close/>
              </a:path>
              <a:path w="4533900" h="9525">
                <a:moveTo>
                  <a:pt x="4149452" y="9524"/>
                </a:moveTo>
                <a:lnTo>
                  <a:pt x="4146822" y="9524"/>
                </a:lnTo>
                <a:lnTo>
                  <a:pt x="4145699" y="9060"/>
                </a:lnTo>
                <a:lnTo>
                  <a:pt x="4143839" y="7200"/>
                </a:lnTo>
                <a:lnTo>
                  <a:pt x="4143374" y="6077"/>
                </a:lnTo>
                <a:lnTo>
                  <a:pt x="4143374" y="3447"/>
                </a:lnTo>
                <a:lnTo>
                  <a:pt x="4143839" y="2324"/>
                </a:lnTo>
                <a:lnTo>
                  <a:pt x="4145699" y="464"/>
                </a:lnTo>
                <a:lnTo>
                  <a:pt x="4146822" y="0"/>
                </a:lnTo>
                <a:lnTo>
                  <a:pt x="4149452" y="0"/>
                </a:lnTo>
                <a:lnTo>
                  <a:pt x="4150574" y="464"/>
                </a:lnTo>
                <a:lnTo>
                  <a:pt x="4152434" y="2324"/>
                </a:lnTo>
                <a:lnTo>
                  <a:pt x="4152899" y="3447"/>
                </a:lnTo>
                <a:lnTo>
                  <a:pt x="4152899" y="6077"/>
                </a:lnTo>
                <a:lnTo>
                  <a:pt x="4152434" y="7200"/>
                </a:lnTo>
                <a:lnTo>
                  <a:pt x="4150574" y="9060"/>
                </a:lnTo>
                <a:lnTo>
                  <a:pt x="4149452" y="9524"/>
                </a:lnTo>
                <a:close/>
              </a:path>
              <a:path w="4533900" h="9525">
                <a:moveTo>
                  <a:pt x="4197077" y="9524"/>
                </a:moveTo>
                <a:lnTo>
                  <a:pt x="4194447" y="9524"/>
                </a:lnTo>
                <a:lnTo>
                  <a:pt x="4193324" y="9060"/>
                </a:lnTo>
                <a:lnTo>
                  <a:pt x="4191464" y="7200"/>
                </a:lnTo>
                <a:lnTo>
                  <a:pt x="4190999" y="6077"/>
                </a:lnTo>
                <a:lnTo>
                  <a:pt x="4190999" y="3447"/>
                </a:lnTo>
                <a:lnTo>
                  <a:pt x="4191464" y="2324"/>
                </a:lnTo>
                <a:lnTo>
                  <a:pt x="4193324" y="464"/>
                </a:lnTo>
                <a:lnTo>
                  <a:pt x="4194447" y="0"/>
                </a:lnTo>
                <a:lnTo>
                  <a:pt x="4197077" y="0"/>
                </a:lnTo>
                <a:lnTo>
                  <a:pt x="4198199" y="464"/>
                </a:lnTo>
                <a:lnTo>
                  <a:pt x="4200059" y="2324"/>
                </a:lnTo>
                <a:lnTo>
                  <a:pt x="4200524" y="3447"/>
                </a:lnTo>
                <a:lnTo>
                  <a:pt x="4200524" y="6077"/>
                </a:lnTo>
                <a:lnTo>
                  <a:pt x="4200059" y="7200"/>
                </a:lnTo>
                <a:lnTo>
                  <a:pt x="4198199" y="9060"/>
                </a:lnTo>
                <a:lnTo>
                  <a:pt x="4197077" y="9524"/>
                </a:lnTo>
                <a:close/>
              </a:path>
              <a:path w="4533900" h="9525">
                <a:moveTo>
                  <a:pt x="4244702" y="9524"/>
                </a:moveTo>
                <a:lnTo>
                  <a:pt x="4242072" y="9524"/>
                </a:lnTo>
                <a:lnTo>
                  <a:pt x="4240949" y="9060"/>
                </a:lnTo>
                <a:lnTo>
                  <a:pt x="4239089" y="7200"/>
                </a:lnTo>
                <a:lnTo>
                  <a:pt x="4238624" y="6077"/>
                </a:lnTo>
                <a:lnTo>
                  <a:pt x="4238624" y="3447"/>
                </a:lnTo>
                <a:lnTo>
                  <a:pt x="4239089" y="2324"/>
                </a:lnTo>
                <a:lnTo>
                  <a:pt x="4240949" y="464"/>
                </a:lnTo>
                <a:lnTo>
                  <a:pt x="4242072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4533900" h="9525">
                <a:moveTo>
                  <a:pt x="4292327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292327" y="0"/>
                </a:lnTo>
                <a:lnTo>
                  <a:pt x="4293449" y="464"/>
                </a:lnTo>
                <a:lnTo>
                  <a:pt x="4295309" y="2324"/>
                </a:lnTo>
                <a:lnTo>
                  <a:pt x="4295774" y="3447"/>
                </a:lnTo>
                <a:lnTo>
                  <a:pt x="4295774" y="6077"/>
                </a:lnTo>
                <a:lnTo>
                  <a:pt x="4295309" y="7200"/>
                </a:lnTo>
                <a:lnTo>
                  <a:pt x="4293449" y="9060"/>
                </a:lnTo>
                <a:lnTo>
                  <a:pt x="4292327" y="9524"/>
                </a:lnTo>
                <a:close/>
              </a:path>
              <a:path w="4533900" h="9525">
                <a:moveTo>
                  <a:pt x="4339952" y="9524"/>
                </a:moveTo>
                <a:lnTo>
                  <a:pt x="4337322" y="9524"/>
                </a:lnTo>
                <a:lnTo>
                  <a:pt x="4336199" y="9060"/>
                </a:lnTo>
                <a:lnTo>
                  <a:pt x="4334339" y="7200"/>
                </a:lnTo>
                <a:lnTo>
                  <a:pt x="4333874" y="6077"/>
                </a:lnTo>
                <a:lnTo>
                  <a:pt x="4333874" y="3447"/>
                </a:lnTo>
                <a:lnTo>
                  <a:pt x="4334339" y="2324"/>
                </a:lnTo>
                <a:lnTo>
                  <a:pt x="4336199" y="464"/>
                </a:lnTo>
                <a:lnTo>
                  <a:pt x="4337322" y="0"/>
                </a:lnTo>
                <a:lnTo>
                  <a:pt x="4339952" y="0"/>
                </a:lnTo>
                <a:lnTo>
                  <a:pt x="4341074" y="464"/>
                </a:lnTo>
                <a:lnTo>
                  <a:pt x="4342934" y="2324"/>
                </a:lnTo>
                <a:lnTo>
                  <a:pt x="4343399" y="3447"/>
                </a:lnTo>
                <a:lnTo>
                  <a:pt x="4343399" y="6077"/>
                </a:lnTo>
                <a:lnTo>
                  <a:pt x="4342934" y="7200"/>
                </a:lnTo>
                <a:lnTo>
                  <a:pt x="4341074" y="9060"/>
                </a:lnTo>
                <a:lnTo>
                  <a:pt x="4339952" y="9524"/>
                </a:lnTo>
                <a:close/>
              </a:path>
              <a:path w="4533900" h="9525">
                <a:moveTo>
                  <a:pt x="4387577" y="9524"/>
                </a:moveTo>
                <a:lnTo>
                  <a:pt x="4384947" y="9524"/>
                </a:lnTo>
                <a:lnTo>
                  <a:pt x="4383824" y="9060"/>
                </a:lnTo>
                <a:lnTo>
                  <a:pt x="4381964" y="7200"/>
                </a:lnTo>
                <a:lnTo>
                  <a:pt x="4381499" y="6077"/>
                </a:lnTo>
                <a:lnTo>
                  <a:pt x="4381499" y="3447"/>
                </a:lnTo>
                <a:lnTo>
                  <a:pt x="4381964" y="2324"/>
                </a:lnTo>
                <a:lnTo>
                  <a:pt x="4383824" y="464"/>
                </a:lnTo>
                <a:lnTo>
                  <a:pt x="4384947" y="0"/>
                </a:lnTo>
                <a:lnTo>
                  <a:pt x="4387577" y="0"/>
                </a:lnTo>
                <a:lnTo>
                  <a:pt x="4388699" y="464"/>
                </a:lnTo>
                <a:lnTo>
                  <a:pt x="4390559" y="2324"/>
                </a:lnTo>
                <a:lnTo>
                  <a:pt x="4391024" y="3447"/>
                </a:lnTo>
                <a:lnTo>
                  <a:pt x="4391024" y="6077"/>
                </a:lnTo>
                <a:lnTo>
                  <a:pt x="4390559" y="7200"/>
                </a:lnTo>
                <a:lnTo>
                  <a:pt x="4388699" y="9060"/>
                </a:lnTo>
                <a:lnTo>
                  <a:pt x="4387577" y="9524"/>
                </a:lnTo>
                <a:close/>
              </a:path>
              <a:path w="4533900" h="9525">
                <a:moveTo>
                  <a:pt x="4435202" y="9524"/>
                </a:moveTo>
                <a:lnTo>
                  <a:pt x="4432572" y="9524"/>
                </a:lnTo>
                <a:lnTo>
                  <a:pt x="4431449" y="9060"/>
                </a:lnTo>
                <a:lnTo>
                  <a:pt x="4429589" y="7200"/>
                </a:lnTo>
                <a:lnTo>
                  <a:pt x="4429124" y="6077"/>
                </a:lnTo>
                <a:lnTo>
                  <a:pt x="4429124" y="3447"/>
                </a:lnTo>
                <a:lnTo>
                  <a:pt x="4429589" y="2324"/>
                </a:lnTo>
                <a:lnTo>
                  <a:pt x="4431449" y="464"/>
                </a:lnTo>
                <a:lnTo>
                  <a:pt x="4432572" y="0"/>
                </a:lnTo>
                <a:lnTo>
                  <a:pt x="4435202" y="0"/>
                </a:lnTo>
                <a:lnTo>
                  <a:pt x="4436324" y="464"/>
                </a:lnTo>
                <a:lnTo>
                  <a:pt x="4438184" y="2324"/>
                </a:lnTo>
                <a:lnTo>
                  <a:pt x="4438649" y="3447"/>
                </a:lnTo>
                <a:lnTo>
                  <a:pt x="4438649" y="6077"/>
                </a:lnTo>
                <a:lnTo>
                  <a:pt x="4438184" y="7200"/>
                </a:lnTo>
                <a:lnTo>
                  <a:pt x="4436324" y="9060"/>
                </a:lnTo>
                <a:lnTo>
                  <a:pt x="4435202" y="9524"/>
                </a:lnTo>
                <a:close/>
              </a:path>
              <a:path w="4533900" h="9525">
                <a:moveTo>
                  <a:pt x="4482827" y="9524"/>
                </a:moveTo>
                <a:lnTo>
                  <a:pt x="4480197" y="9524"/>
                </a:lnTo>
                <a:lnTo>
                  <a:pt x="4479074" y="9060"/>
                </a:lnTo>
                <a:lnTo>
                  <a:pt x="4477214" y="7200"/>
                </a:lnTo>
                <a:lnTo>
                  <a:pt x="4476749" y="6077"/>
                </a:lnTo>
                <a:lnTo>
                  <a:pt x="4476749" y="3447"/>
                </a:lnTo>
                <a:lnTo>
                  <a:pt x="4477214" y="2324"/>
                </a:lnTo>
                <a:lnTo>
                  <a:pt x="4479074" y="464"/>
                </a:lnTo>
                <a:lnTo>
                  <a:pt x="4480197" y="0"/>
                </a:lnTo>
                <a:lnTo>
                  <a:pt x="4482827" y="0"/>
                </a:lnTo>
                <a:lnTo>
                  <a:pt x="4483949" y="464"/>
                </a:lnTo>
                <a:lnTo>
                  <a:pt x="4485809" y="2324"/>
                </a:lnTo>
                <a:lnTo>
                  <a:pt x="4486274" y="3447"/>
                </a:lnTo>
                <a:lnTo>
                  <a:pt x="4486274" y="6077"/>
                </a:lnTo>
                <a:lnTo>
                  <a:pt x="4485809" y="7200"/>
                </a:lnTo>
                <a:lnTo>
                  <a:pt x="4483949" y="9060"/>
                </a:lnTo>
                <a:lnTo>
                  <a:pt x="4482827" y="9524"/>
                </a:lnTo>
                <a:close/>
              </a:path>
              <a:path w="4533900" h="9525">
                <a:moveTo>
                  <a:pt x="4530452" y="9524"/>
                </a:moveTo>
                <a:lnTo>
                  <a:pt x="4527822" y="9524"/>
                </a:lnTo>
                <a:lnTo>
                  <a:pt x="4526699" y="9060"/>
                </a:lnTo>
                <a:lnTo>
                  <a:pt x="4524839" y="7200"/>
                </a:lnTo>
                <a:lnTo>
                  <a:pt x="4524374" y="6077"/>
                </a:lnTo>
                <a:lnTo>
                  <a:pt x="4524374" y="3447"/>
                </a:lnTo>
                <a:lnTo>
                  <a:pt x="4524839" y="2324"/>
                </a:lnTo>
                <a:lnTo>
                  <a:pt x="4526699" y="464"/>
                </a:lnTo>
                <a:lnTo>
                  <a:pt x="4527822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216649" y="2622045"/>
            <a:ext cx="3637915" cy="51244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400" spc="-120">
                <a:solidFill>
                  <a:srgbClr val="252423"/>
                </a:solidFill>
                <a:latin typeface="Arial"/>
                <a:cs typeface="Arial"/>
              </a:rPr>
              <a:t>Sum </a:t>
            </a:r>
            <a:r>
              <a:rPr dirty="0" sz="1400" spc="-55">
                <a:solidFill>
                  <a:srgbClr val="252423"/>
                </a:solidFill>
                <a:latin typeface="Arial"/>
                <a:cs typeface="Arial"/>
              </a:rPr>
              <a:t>of </a:t>
            </a:r>
            <a:r>
              <a:rPr dirty="0" sz="1400" spc="-95">
                <a:solidFill>
                  <a:srgbClr val="252423"/>
                </a:solidFill>
                <a:latin typeface="Arial"/>
                <a:cs typeface="Arial"/>
              </a:rPr>
              <a:t>Total_Trans_Amt </a:t>
            </a:r>
            <a:r>
              <a:rPr dirty="0" sz="1400" spc="-75">
                <a:solidFill>
                  <a:srgbClr val="252423"/>
                </a:solidFill>
                <a:latin typeface="Arial"/>
                <a:cs typeface="Arial"/>
              </a:rPr>
              <a:t>by </a:t>
            </a:r>
            <a:r>
              <a:rPr dirty="0" sz="1400" spc="-95">
                <a:solidFill>
                  <a:srgbClr val="252423"/>
                </a:solidFill>
                <a:latin typeface="Arial"/>
                <a:cs typeface="Arial"/>
              </a:rPr>
              <a:t>week_num2 </a:t>
            </a:r>
            <a:r>
              <a:rPr dirty="0" sz="1400" spc="-105">
                <a:solidFill>
                  <a:srgbClr val="252423"/>
                </a:solidFill>
                <a:latin typeface="Arial"/>
                <a:cs typeface="Arial"/>
              </a:rPr>
              <a:t>and</a:t>
            </a:r>
            <a:r>
              <a:rPr dirty="0" sz="1400" spc="4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14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213338" y="3038127"/>
            <a:ext cx="139700" cy="8483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80">
                <a:solidFill>
                  <a:srgbClr val="252423"/>
                </a:solidFill>
                <a:latin typeface="Arial"/>
                <a:cs typeface="Arial"/>
              </a:rPr>
              <a:t>Sum </a:t>
            </a:r>
            <a:r>
              <a:rPr dirty="0" sz="900" spc="-35">
                <a:solidFill>
                  <a:srgbClr val="252423"/>
                </a:solidFill>
                <a:latin typeface="Arial"/>
                <a:cs typeface="Arial"/>
              </a:rPr>
              <a:t>of</a:t>
            </a:r>
            <a:r>
              <a:rPr dirty="0" sz="900" spc="-8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900" spc="-100">
                <a:solidFill>
                  <a:srgbClr val="252423"/>
                </a:solidFill>
                <a:latin typeface="Arial"/>
                <a:cs typeface="Arial"/>
              </a:rPr>
              <a:t>Total_Tra…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10037" y="3914725"/>
            <a:ext cx="4432935" cy="46609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71120">
              <a:lnSpc>
                <a:spcPct val="100000"/>
              </a:lnSpc>
              <a:spcBef>
                <a:spcPts val="17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  <a:p>
            <a:pPr algn="r" marL="12700" marR="5080" indent="58419">
              <a:lnSpc>
                <a:spcPct val="141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January  January  January  January  February  February  February  February  March  March  March  March</a:t>
            </a:r>
            <a:endParaRPr sz="900">
              <a:latin typeface="Segoe UI"/>
              <a:cs typeface="Segoe UI"/>
            </a:endParaRPr>
          </a:p>
          <a:p>
            <a:pPr algn="just" marL="217170" marR="5080">
              <a:lnSpc>
                <a:spcPct val="141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April  April  April  April  April  May  May  May  May  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04192" y="3881437"/>
            <a:ext cx="9525" cy="723900"/>
          </a:xfrm>
          <a:custGeom>
            <a:avLst/>
            <a:gdLst/>
            <a:ahLst/>
            <a:cxnLst/>
            <a:rect l="l" t="t" r="r" b="b"/>
            <a:pathLst>
              <a:path w="9525" h="7239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723900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723900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7239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723900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723900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7239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723900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723900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723900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723900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723900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723900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723900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723900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723900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997598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191005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84411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77816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771222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64628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158034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351440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544846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738251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931657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125063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318469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511875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705281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898687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092093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285500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478905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0672311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0865717" y="3881437"/>
            <a:ext cx="9526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059124" y="3881437"/>
            <a:ext cx="9525" cy="72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862150" y="4359364"/>
            <a:ext cx="4373245" cy="41402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  <a:tabLst>
                <a:tab pos="193040" algn="l"/>
                <a:tab pos="386715" algn="l"/>
                <a:tab pos="579755" algn="l"/>
                <a:tab pos="773430" algn="l"/>
                <a:tab pos="966469" algn="l"/>
                <a:tab pos="1160145" algn="l"/>
                <a:tab pos="1353185" algn="l"/>
                <a:tab pos="1546860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	2	3	4	5	6	7	8	9</a:t>
            </a:r>
            <a:r>
              <a:rPr dirty="0" sz="900" spc="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r>
              <a:rPr dirty="0" sz="900" spc="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r>
              <a:rPr dirty="0" sz="900" spc="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13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15</a:t>
            </a:r>
            <a:r>
              <a:rPr dirty="0" sz="900" spc="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17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18</a:t>
            </a:r>
            <a:r>
              <a:rPr dirty="0" sz="900" spc="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21</a:t>
            </a:r>
            <a:r>
              <a:rPr dirty="0" sz="900" spc="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22</a:t>
            </a:r>
            <a:r>
              <a:rPr dirty="0" sz="900" spc="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23</a:t>
            </a:r>
            <a:endParaRPr sz="900">
              <a:latin typeface="Segoe UI"/>
              <a:cs typeface="Segoe UI"/>
            </a:endParaRPr>
          </a:p>
          <a:p>
            <a:pPr algn="ctr" marR="22225">
              <a:lnSpc>
                <a:spcPct val="100000"/>
              </a:lnSpc>
              <a:spcBef>
                <a:spcPts val="445"/>
              </a:spcBef>
            </a:pPr>
            <a:r>
              <a:rPr dirty="0" sz="900" spc="-55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1252529" y="3881437"/>
            <a:ext cx="9525" cy="723900"/>
          </a:xfrm>
          <a:custGeom>
            <a:avLst/>
            <a:gdLst/>
            <a:ahLst/>
            <a:cxnLst/>
            <a:rect l="l" t="t" r="r" b="b"/>
            <a:pathLst>
              <a:path w="9525" h="7239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723900">
                <a:moveTo>
                  <a:pt x="6077" y="676274"/>
                </a:moveTo>
                <a:lnTo>
                  <a:pt x="3447" y="676274"/>
                </a:lnTo>
                <a:lnTo>
                  <a:pt x="2324" y="675810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10"/>
                </a:lnTo>
                <a:lnTo>
                  <a:pt x="6077" y="676274"/>
                </a:lnTo>
                <a:close/>
              </a:path>
              <a:path w="9525" h="723900">
                <a:moveTo>
                  <a:pt x="6077" y="628649"/>
                </a:moveTo>
                <a:lnTo>
                  <a:pt x="3447" y="628649"/>
                </a:lnTo>
                <a:lnTo>
                  <a:pt x="2324" y="628185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5"/>
                </a:lnTo>
                <a:lnTo>
                  <a:pt x="6077" y="628649"/>
                </a:lnTo>
                <a:close/>
              </a:path>
              <a:path w="9525" h="7239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723900">
                <a:moveTo>
                  <a:pt x="6077" y="533399"/>
                </a:moveTo>
                <a:lnTo>
                  <a:pt x="3447" y="533399"/>
                </a:lnTo>
                <a:lnTo>
                  <a:pt x="2324" y="532935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5"/>
                </a:lnTo>
                <a:lnTo>
                  <a:pt x="6077" y="533399"/>
                </a:lnTo>
                <a:close/>
              </a:path>
              <a:path w="9525" h="723900">
                <a:moveTo>
                  <a:pt x="6077" y="485774"/>
                </a:moveTo>
                <a:lnTo>
                  <a:pt x="3447" y="485774"/>
                </a:lnTo>
                <a:lnTo>
                  <a:pt x="2324" y="485310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10"/>
                </a:lnTo>
                <a:lnTo>
                  <a:pt x="6077" y="485774"/>
                </a:lnTo>
                <a:close/>
              </a:path>
              <a:path w="9525" h="7239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723900">
                <a:moveTo>
                  <a:pt x="6077" y="390524"/>
                </a:moveTo>
                <a:lnTo>
                  <a:pt x="3447" y="390524"/>
                </a:lnTo>
                <a:lnTo>
                  <a:pt x="2324" y="390060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60"/>
                </a:lnTo>
                <a:lnTo>
                  <a:pt x="6077" y="390524"/>
                </a:lnTo>
                <a:close/>
              </a:path>
              <a:path w="9525" h="723900">
                <a:moveTo>
                  <a:pt x="6077" y="342899"/>
                </a:moveTo>
                <a:lnTo>
                  <a:pt x="3447" y="342899"/>
                </a:lnTo>
                <a:lnTo>
                  <a:pt x="2324" y="342435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5"/>
                </a:lnTo>
                <a:lnTo>
                  <a:pt x="6077" y="333375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5"/>
                </a:lnTo>
                <a:lnTo>
                  <a:pt x="6077" y="342899"/>
                </a:lnTo>
                <a:close/>
              </a:path>
              <a:path w="9525" h="723900">
                <a:moveTo>
                  <a:pt x="6077" y="295274"/>
                </a:moveTo>
                <a:lnTo>
                  <a:pt x="3447" y="295274"/>
                </a:lnTo>
                <a:lnTo>
                  <a:pt x="2324" y="294810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10"/>
                </a:lnTo>
                <a:lnTo>
                  <a:pt x="6077" y="295274"/>
                </a:lnTo>
                <a:close/>
              </a:path>
              <a:path w="9525" h="723900">
                <a:moveTo>
                  <a:pt x="6077" y="247649"/>
                </a:moveTo>
                <a:lnTo>
                  <a:pt x="3447" y="247649"/>
                </a:lnTo>
                <a:lnTo>
                  <a:pt x="2324" y="247185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5"/>
                </a:lnTo>
                <a:lnTo>
                  <a:pt x="6077" y="238125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5"/>
                </a:lnTo>
                <a:lnTo>
                  <a:pt x="6077" y="247649"/>
                </a:lnTo>
                <a:close/>
              </a:path>
              <a:path w="9525" h="723900">
                <a:moveTo>
                  <a:pt x="6077" y="200024"/>
                </a:moveTo>
                <a:lnTo>
                  <a:pt x="3447" y="200024"/>
                </a:lnTo>
                <a:lnTo>
                  <a:pt x="2324" y="199560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500"/>
                </a:lnTo>
                <a:lnTo>
                  <a:pt x="6077" y="190500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60"/>
                </a:lnTo>
                <a:lnTo>
                  <a:pt x="6077" y="200024"/>
                </a:lnTo>
                <a:close/>
              </a:path>
              <a:path w="9525" h="723900">
                <a:moveTo>
                  <a:pt x="6077" y="152399"/>
                </a:moveTo>
                <a:lnTo>
                  <a:pt x="3447" y="152399"/>
                </a:lnTo>
                <a:lnTo>
                  <a:pt x="2324" y="151935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5"/>
                </a:lnTo>
                <a:lnTo>
                  <a:pt x="6077" y="152399"/>
                </a:lnTo>
                <a:close/>
              </a:path>
              <a:path w="9525" h="723900">
                <a:moveTo>
                  <a:pt x="6077" y="104774"/>
                </a:moveTo>
                <a:lnTo>
                  <a:pt x="3447" y="104774"/>
                </a:lnTo>
                <a:lnTo>
                  <a:pt x="2324" y="104310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50"/>
                </a:lnTo>
                <a:lnTo>
                  <a:pt x="6077" y="95250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10"/>
                </a:lnTo>
                <a:lnTo>
                  <a:pt x="6077" y="104774"/>
                </a:lnTo>
                <a:close/>
              </a:path>
              <a:path w="9525" h="723900">
                <a:moveTo>
                  <a:pt x="6077" y="57149"/>
                </a:moveTo>
                <a:lnTo>
                  <a:pt x="3447" y="57149"/>
                </a:lnTo>
                <a:lnTo>
                  <a:pt x="2324" y="56685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5"/>
                </a:lnTo>
                <a:lnTo>
                  <a:pt x="6077" y="47625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5"/>
                </a:lnTo>
                <a:lnTo>
                  <a:pt x="6077" y="57149"/>
                </a:lnTo>
                <a:close/>
              </a:path>
              <a:path w="9525" h="723900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906044" y="3243042"/>
            <a:ext cx="4255135" cy="394970"/>
          </a:xfrm>
          <a:custGeom>
            <a:avLst/>
            <a:gdLst/>
            <a:ahLst/>
            <a:cxnLst/>
            <a:rect l="l" t="t" r="r" b="b"/>
            <a:pathLst>
              <a:path w="4255134" h="394970">
                <a:moveTo>
                  <a:pt x="0" y="257706"/>
                </a:moveTo>
                <a:lnTo>
                  <a:pt x="193405" y="233493"/>
                </a:lnTo>
                <a:lnTo>
                  <a:pt x="386811" y="21295"/>
                </a:lnTo>
                <a:lnTo>
                  <a:pt x="580217" y="167384"/>
                </a:lnTo>
                <a:lnTo>
                  <a:pt x="773623" y="221783"/>
                </a:lnTo>
                <a:lnTo>
                  <a:pt x="967029" y="87415"/>
                </a:lnTo>
                <a:lnTo>
                  <a:pt x="1160435" y="109304"/>
                </a:lnTo>
                <a:lnTo>
                  <a:pt x="1353841" y="170471"/>
                </a:lnTo>
                <a:lnTo>
                  <a:pt x="1547247" y="133310"/>
                </a:lnTo>
                <a:lnTo>
                  <a:pt x="1740653" y="372907"/>
                </a:lnTo>
                <a:lnTo>
                  <a:pt x="1934059" y="41919"/>
                </a:lnTo>
                <a:lnTo>
                  <a:pt x="2127465" y="111126"/>
                </a:lnTo>
                <a:lnTo>
                  <a:pt x="2320871" y="381379"/>
                </a:lnTo>
                <a:lnTo>
                  <a:pt x="2514276" y="328829"/>
                </a:lnTo>
                <a:lnTo>
                  <a:pt x="2707682" y="216652"/>
                </a:lnTo>
                <a:lnTo>
                  <a:pt x="2901088" y="172409"/>
                </a:lnTo>
                <a:lnTo>
                  <a:pt x="3094494" y="394910"/>
                </a:lnTo>
                <a:lnTo>
                  <a:pt x="3287900" y="186812"/>
                </a:lnTo>
                <a:lnTo>
                  <a:pt x="3481306" y="261279"/>
                </a:lnTo>
                <a:lnTo>
                  <a:pt x="3674712" y="253960"/>
                </a:lnTo>
                <a:lnTo>
                  <a:pt x="3868118" y="0"/>
                </a:lnTo>
                <a:lnTo>
                  <a:pt x="4061524" y="289308"/>
                </a:lnTo>
                <a:lnTo>
                  <a:pt x="4254930" y="193638"/>
                </a:lnTo>
              </a:path>
            </a:pathLst>
          </a:custGeom>
          <a:ln w="2857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51319" y="4760594"/>
            <a:ext cx="4564380" cy="76200"/>
          </a:xfrm>
          <a:custGeom>
            <a:avLst/>
            <a:gdLst/>
            <a:ahLst/>
            <a:cxnLst/>
            <a:rect l="l" t="t" r="r" b="b"/>
            <a:pathLst>
              <a:path w="4564380" h="76200">
                <a:moveTo>
                  <a:pt x="4531331" y="76199"/>
                </a:moveTo>
                <a:lnTo>
                  <a:pt x="33047" y="76199"/>
                </a:lnTo>
                <a:lnTo>
                  <a:pt x="28187" y="75233"/>
                </a:lnTo>
                <a:lnTo>
                  <a:pt x="966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531331" y="0"/>
                </a:lnTo>
                <a:lnTo>
                  <a:pt x="4563412" y="28187"/>
                </a:lnTo>
                <a:lnTo>
                  <a:pt x="4564379" y="33047"/>
                </a:lnTo>
                <a:lnTo>
                  <a:pt x="4564379" y="43152"/>
                </a:lnTo>
                <a:lnTo>
                  <a:pt x="4536191" y="75233"/>
                </a:lnTo>
                <a:lnTo>
                  <a:pt x="4531331" y="76199"/>
                </a:lnTo>
                <a:close/>
              </a:path>
            </a:pathLst>
          </a:custGeom>
          <a:solidFill>
            <a:srgbClr val="E1E1E1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51319" y="4760594"/>
            <a:ext cx="2014220" cy="76200"/>
          </a:xfrm>
          <a:custGeom>
            <a:avLst/>
            <a:gdLst/>
            <a:ahLst/>
            <a:cxnLst/>
            <a:rect l="l" t="t" r="r" b="b"/>
            <a:pathLst>
              <a:path w="2014220" h="76200">
                <a:moveTo>
                  <a:pt x="1980907" y="76199"/>
                </a:moveTo>
                <a:lnTo>
                  <a:pt x="33047" y="76199"/>
                </a:lnTo>
                <a:lnTo>
                  <a:pt x="28187" y="75233"/>
                </a:lnTo>
                <a:lnTo>
                  <a:pt x="966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980907" y="0"/>
                </a:lnTo>
                <a:lnTo>
                  <a:pt x="2012988" y="28187"/>
                </a:lnTo>
                <a:lnTo>
                  <a:pt x="2013955" y="33047"/>
                </a:lnTo>
                <a:lnTo>
                  <a:pt x="2013955" y="43152"/>
                </a:lnTo>
                <a:lnTo>
                  <a:pt x="1985767" y="75233"/>
                </a:lnTo>
                <a:lnTo>
                  <a:pt x="1980907" y="76199"/>
                </a:lnTo>
                <a:close/>
              </a:path>
            </a:pathLst>
          </a:custGeom>
          <a:solidFill>
            <a:srgbClr val="000000">
              <a:alpha val="2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51319" y="4760594"/>
            <a:ext cx="2014220" cy="76200"/>
          </a:xfrm>
          <a:custGeom>
            <a:avLst/>
            <a:gdLst/>
            <a:ahLst/>
            <a:cxnLst/>
            <a:rect l="l" t="t" r="r" b="b"/>
            <a:pathLst>
              <a:path w="2014220" h="76200">
                <a:moveTo>
                  <a:pt x="38099" y="0"/>
                </a:moveTo>
                <a:lnTo>
                  <a:pt x="1975855" y="0"/>
                </a:lnTo>
                <a:lnTo>
                  <a:pt x="1980907" y="0"/>
                </a:lnTo>
                <a:lnTo>
                  <a:pt x="1985767" y="966"/>
                </a:lnTo>
                <a:lnTo>
                  <a:pt x="1990435" y="2900"/>
                </a:lnTo>
                <a:lnTo>
                  <a:pt x="1995103" y="4833"/>
                </a:lnTo>
                <a:lnTo>
                  <a:pt x="1999223" y="7586"/>
                </a:lnTo>
                <a:lnTo>
                  <a:pt x="2013955" y="38099"/>
                </a:lnTo>
                <a:lnTo>
                  <a:pt x="2013955" y="43152"/>
                </a:lnTo>
                <a:lnTo>
                  <a:pt x="1990435" y="73299"/>
                </a:lnTo>
                <a:lnTo>
                  <a:pt x="1985767" y="75233"/>
                </a:lnTo>
                <a:lnTo>
                  <a:pt x="1980907" y="76199"/>
                </a:lnTo>
                <a:lnTo>
                  <a:pt x="1975855" y="76199"/>
                </a:lnTo>
                <a:lnTo>
                  <a:pt x="38099" y="76199"/>
                </a:lnTo>
                <a:lnTo>
                  <a:pt x="33047" y="76199"/>
                </a:lnTo>
                <a:lnTo>
                  <a:pt x="28187" y="75233"/>
                </a:lnTo>
                <a:lnTo>
                  <a:pt x="23519" y="73299"/>
                </a:lnTo>
                <a:lnTo>
                  <a:pt x="18851" y="71366"/>
                </a:lnTo>
                <a:lnTo>
                  <a:pt x="0" y="43152"/>
                </a:lnTo>
                <a:lnTo>
                  <a:pt x="0" y="38099"/>
                </a:lnTo>
                <a:lnTo>
                  <a:pt x="0" y="33047"/>
                </a:lnTo>
                <a:lnTo>
                  <a:pt x="11159" y="11159"/>
                </a:lnTo>
                <a:lnTo>
                  <a:pt x="14731" y="7586"/>
                </a:lnTo>
                <a:lnTo>
                  <a:pt x="18851" y="4833"/>
                </a:lnTo>
                <a:lnTo>
                  <a:pt x="23519" y="2900"/>
                </a:lnTo>
                <a:lnTo>
                  <a:pt x="28187" y="966"/>
                </a:lnTo>
                <a:lnTo>
                  <a:pt x="33047" y="0"/>
                </a:lnTo>
                <a:lnTo>
                  <a:pt x="38099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391274" y="5200649"/>
            <a:ext cx="3371850" cy="1190625"/>
          </a:xfrm>
          <a:custGeom>
            <a:avLst/>
            <a:gdLst/>
            <a:ahLst/>
            <a:cxnLst/>
            <a:rect l="l" t="t" r="r" b="b"/>
            <a:pathLst>
              <a:path w="3371850" h="1190625">
                <a:moveTo>
                  <a:pt x="0" y="0"/>
                </a:moveTo>
                <a:lnTo>
                  <a:pt x="3371849" y="0"/>
                </a:lnTo>
                <a:lnTo>
                  <a:pt x="3371849" y="1190624"/>
                </a:lnTo>
                <a:lnTo>
                  <a:pt x="0" y="1190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38899" y="5248274"/>
            <a:ext cx="971550" cy="276225"/>
          </a:xfrm>
          <a:custGeom>
            <a:avLst/>
            <a:gdLst/>
            <a:ahLst/>
            <a:cxnLst/>
            <a:rect l="l" t="t" r="r" b="b"/>
            <a:pathLst>
              <a:path w="971550" h="276225">
                <a:moveTo>
                  <a:pt x="0" y="0"/>
                </a:moveTo>
                <a:lnTo>
                  <a:pt x="971549" y="0"/>
                </a:lnTo>
                <a:lnTo>
                  <a:pt x="9715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38900" y="5519737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 h="0">
                <a:moveTo>
                  <a:pt x="0" y="0"/>
                </a:moveTo>
                <a:lnTo>
                  <a:pt x="971549" y="0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6473824" y="5251481"/>
            <a:ext cx="8940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Delinquent_Acc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410450" y="5248274"/>
            <a:ext cx="1781175" cy="276225"/>
          </a:xfrm>
          <a:custGeom>
            <a:avLst/>
            <a:gdLst/>
            <a:ahLst/>
            <a:cxnLst/>
            <a:rect l="l" t="t" r="r" b="b"/>
            <a:pathLst>
              <a:path w="1781175" h="276225">
                <a:moveTo>
                  <a:pt x="0" y="0"/>
                </a:moveTo>
                <a:lnTo>
                  <a:pt x="1781174" y="0"/>
                </a:lnTo>
                <a:lnTo>
                  <a:pt x="178117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410450" y="5519737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 h="0">
                <a:moveTo>
                  <a:pt x="0" y="0"/>
                </a:moveTo>
                <a:lnTo>
                  <a:pt x="1781174" y="0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7397750" y="5251481"/>
            <a:ext cx="180657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%GT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Count of</a:t>
            </a:r>
            <a:r>
              <a:rPr dirty="0" sz="1000" spc="-6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Delinquent_Acc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1793239" algn="l"/>
              </a:tabLst>
            </a:pPr>
            <a:r>
              <a:rPr dirty="0" u="heavy" sz="700">
                <a:solidFill>
                  <a:srgbClr val="252423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700" spc="20">
                <a:solidFill>
                  <a:srgbClr val="252423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700" spc="5">
                <a:solidFill>
                  <a:srgbClr val="252423"/>
                </a:solidFill>
                <a:uFill>
                  <a:solidFill>
                    <a:srgbClr val="000000"/>
                  </a:solidFill>
                </a:uFill>
                <a:latin typeface="Segoe Fluent Icons"/>
                <a:cs typeface="Segoe Fluent Icons"/>
              </a:rPr>
              <a:t>	</a:t>
            </a:r>
            <a:endParaRPr sz="700">
              <a:latin typeface="Segoe Fluent Icons"/>
              <a:cs typeface="Segoe Fluent Icon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410450" y="5495924"/>
            <a:ext cx="1781175" cy="19050"/>
          </a:xfrm>
          <a:custGeom>
            <a:avLst/>
            <a:gdLst/>
            <a:ahLst/>
            <a:cxnLst/>
            <a:rect l="l" t="t" r="r" b="b"/>
            <a:pathLst>
              <a:path w="1781175" h="19050">
                <a:moveTo>
                  <a:pt x="0" y="0"/>
                </a:moveTo>
                <a:lnTo>
                  <a:pt x="1781174" y="0"/>
                </a:lnTo>
                <a:lnTo>
                  <a:pt x="1781174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38899" y="552449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0" y="0"/>
                </a:moveTo>
                <a:lnTo>
                  <a:pt x="971549" y="0"/>
                </a:lnTo>
                <a:lnTo>
                  <a:pt x="9715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405687" y="55245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473824" y="5527706"/>
            <a:ext cx="93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438899" y="5524499"/>
            <a:ext cx="19050" cy="228600"/>
          </a:xfrm>
          <a:custGeom>
            <a:avLst/>
            <a:gdLst/>
            <a:ahLst/>
            <a:cxnLst/>
            <a:rect l="l" t="t" r="r" b="b"/>
            <a:pathLst>
              <a:path w="19050" h="228600">
                <a:moveTo>
                  <a:pt x="0" y="0"/>
                </a:moveTo>
                <a:lnTo>
                  <a:pt x="19049" y="0"/>
                </a:lnTo>
                <a:lnTo>
                  <a:pt x="190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457949" y="5524499"/>
            <a:ext cx="19050" cy="228600"/>
          </a:xfrm>
          <a:custGeom>
            <a:avLst/>
            <a:gdLst/>
            <a:ahLst/>
            <a:cxnLst/>
            <a:rect l="l" t="t" r="r" b="b"/>
            <a:pathLst>
              <a:path w="19050" h="228600">
                <a:moveTo>
                  <a:pt x="0" y="0"/>
                </a:moveTo>
                <a:lnTo>
                  <a:pt x="19049" y="0"/>
                </a:lnTo>
                <a:lnTo>
                  <a:pt x="190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410450" y="5524499"/>
            <a:ext cx="1781175" cy="228600"/>
          </a:xfrm>
          <a:custGeom>
            <a:avLst/>
            <a:gdLst/>
            <a:ahLst/>
            <a:cxnLst/>
            <a:rect l="l" t="t" r="r" b="b"/>
            <a:pathLst>
              <a:path w="1781175" h="228600">
                <a:moveTo>
                  <a:pt x="0" y="0"/>
                </a:moveTo>
                <a:lnTo>
                  <a:pt x="1781174" y="0"/>
                </a:lnTo>
                <a:lnTo>
                  <a:pt x="17811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8604448" y="5537231"/>
            <a:ext cx="5524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94.59%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410450" y="5524499"/>
            <a:ext cx="19050" cy="228600"/>
          </a:xfrm>
          <a:custGeom>
            <a:avLst/>
            <a:gdLst/>
            <a:ahLst/>
            <a:cxnLst/>
            <a:rect l="l" t="t" r="r" b="b"/>
            <a:pathLst>
              <a:path w="19050" h="228600">
                <a:moveTo>
                  <a:pt x="0" y="0"/>
                </a:moveTo>
                <a:lnTo>
                  <a:pt x="19049" y="0"/>
                </a:lnTo>
                <a:lnTo>
                  <a:pt x="190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429500" y="5524499"/>
            <a:ext cx="19050" cy="228600"/>
          </a:xfrm>
          <a:custGeom>
            <a:avLst/>
            <a:gdLst/>
            <a:ahLst/>
            <a:cxnLst/>
            <a:rect l="l" t="t" r="r" b="b"/>
            <a:pathLst>
              <a:path w="19050" h="228600">
                <a:moveTo>
                  <a:pt x="0" y="0"/>
                </a:moveTo>
                <a:lnTo>
                  <a:pt x="19049" y="0"/>
                </a:lnTo>
                <a:lnTo>
                  <a:pt x="190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438899" y="575309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0" y="0"/>
                </a:moveTo>
                <a:lnTo>
                  <a:pt x="971549" y="0"/>
                </a:lnTo>
                <a:lnTo>
                  <a:pt x="9715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405687" y="57531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6473824" y="5756306"/>
            <a:ext cx="93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7410450" y="5753099"/>
            <a:ext cx="1781175" cy="228600"/>
          </a:xfrm>
          <a:custGeom>
            <a:avLst/>
            <a:gdLst/>
            <a:ahLst/>
            <a:cxnLst/>
            <a:rect l="l" t="t" r="r" b="b"/>
            <a:pathLst>
              <a:path w="1781175" h="228600">
                <a:moveTo>
                  <a:pt x="0" y="0"/>
                </a:moveTo>
                <a:lnTo>
                  <a:pt x="1781174" y="0"/>
                </a:lnTo>
                <a:lnTo>
                  <a:pt x="17811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8693447" y="5765831"/>
            <a:ext cx="46355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5.41%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438899" y="598169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0" y="0"/>
                </a:moveTo>
                <a:lnTo>
                  <a:pt x="971549" y="0"/>
                </a:lnTo>
                <a:lnTo>
                  <a:pt x="9715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405687" y="5981699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6473824" y="5984906"/>
            <a:ext cx="3200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90" b="1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otal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410450" y="5981699"/>
            <a:ext cx="1781175" cy="228600"/>
          </a:xfrm>
          <a:custGeom>
            <a:avLst/>
            <a:gdLst/>
            <a:ahLst/>
            <a:cxnLst/>
            <a:rect l="l" t="t" r="r" b="b"/>
            <a:pathLst>
              <a:path w="1781175" h="228600">
                <a:moveTo>
                  <a:pt x="0" y="0"/>
                </a:moveTo>
                <a:lnTo>
                  <a:pt x="1781174" y="0"/>
                </a:lnTo>
                <a:lnTo>
                  <a:pt x="17811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8468568" y="5994431"/>
            <a:ext cx="6883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252423"/>
                </a:solidFill>
                <a:latin typeface="Segoe UI"/>
                <a:cs typeface="Segoe UI"/>
              </a:rPr>
              <a:t>100.00%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5524499" y="1228724"/>
            <a:ext cx="6591300" cy="1171575"/>
          </a:xfrm>
          <a:custGeom>
            <a:avLst/>
            <a:gdLst/>
            <a:ahLst/>
            <a:cxnLst/>
            <a:rect l="l" t="t" r="r" b="b"/>
            <a:pathLst>
              <a:path w="6591300" h="1171575">
                <a:moveTo>
                  <a:pt x="0" y="0"/>
                </a:moveTo>
                <a:lnTo>
                  <a:pt x="6591299" y="0"/>
                </a:lnTo>
                <a:lnTo>
                  <a:pt x="6591299" y="1171574"/>
                </a:lnTo>
                <a:lnTo>
                  <a:pt x="0" y="11715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572124" y="1276349"/>
            <a:ext cx="1171575" cy="276225"/>
          </a:xfrm>
          <a:custGeom>
            <a:avLst/>
            <a:gdLst/>
            <a:ahLst/>
            <a:cxnLst/>
            <a:rect l="l" t="t" r="r" b="b"/>
            <a:pathLst>
              <a:path w="1171575" h="276225">
                <a:moveTo>
                  <a:pt x="0" y="0"/>
                </a:moveTo>
                <a:lnTo>
                  <a:pt x="1171574" y="0"/>
                </a:lnTo>
                <a:lnTo>
                  <a:pt x="117157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743700" y="1276349"/>
            <a:ext cx="704850" cy="276225"/>
          </a:xfrm>
          <a:custGeom>
            <a:avLst/>
            <a:gdLst/>
            <a:ahLst/>
            <a:cxnLst/>
            <a:rect l="l" t="t" r="r" b="b"/>
            <a:pathLst>
              <a:path w="704850" h="276225">
                <a:moveTo>
                  <a:pt x="0" y="0"/>
                </a:moveTo>
                <a:lnTo>
                  <a:pt x="704849" y="0"/>
                </a:lnTo>
                <a:lnTo>
                  <a:pt x="7048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448550" y="1276349"/>
            <a:ext cx="828675" cy="276225"/>
          </a:xfrm>
          <a:custGeom>
            <a:avLst/>
            <a:gdLst/>
            <a:ahLst/>
            <a:cxnLst/>
            <a:rect l="l" t="t" r="r" b="b"/>
            <a:pathLst>
              <a:path w="828675" h="276225">
                <a:moveTo>
                  <a:pt x="0" y="0"/>
                </a:moveTo>
                <a:lnTo>
                  <a:pt x="828674" y="0"/>
                </a:lnTo>
                <a:lnTo>
                  <a:pt x="82867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277225" y="1276349"/>
            <a:ext cx="676275" cy="276225"/>
          </a:xfrm>
          <a:custGeom>
            <a:avLst/>
            <a:gdLst/>
            <a:ahLst/>
            <a:cxnLst/>
            <a:rect l="l" t="t" r="r" b="b"/>
            <a:pathLst>
              <a:path w="676275" h="276225">
                <a:moveTo>
                  <a:pt x="0" y="0"/>
                </a:moveTo>
                <a:lnTo>
                  <a:pt x="676274" y="0"/>
                </a:lnTo>
                <a:lnTo>
                  <a:pt x="67627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5607049" y="1279556"/>
            <a:ext cx="29959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Activation_30_Days Blue-collar Businessman</a:t>
            </a:r>
            <a:r>
              <a:rPr dirty="0" sz="1000" spc="204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Govt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8953500" y="1276349"/>
            <a:ext cx="676275" cy="276225"/>
          </a:xfrm>
          <a:custGeom>
            <a:avLst/>
            <a:gdLst/>
            <a:ahLst/>
            <a:cxnLst/>
            <a:rect l="l" t="t" r="r" b="b"/>
            <a:pathLst>
              <a:path w="676275" h="276225">
                <a:moveTo>
                  <a:pt x="0" y="0"/>
                </a:moveTo>
                <a:lnTo>
                  <a:pt x="676274" y="0"/>
                </a:lnTo>
                <a:lnTo>
                  <a:pt x="67627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8988425" y="1279556"/>
            <a:ext cx="4686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0">
                <a:solidFill>
                  <a:srgbClr val="252423"/>
                </a:solidFill>
                <a:latin typeface="Segoe UI"/>
                <a:cs typeface="Segoe UI"/>
              </a:rPr>
              <a:t>R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etirees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9629774" y="1276349"/>
            <a:ext cx="933450" cy="276225"/>
          </a:xfrm>
          <a:custGeom>
            <a:avLst/>
            <a:gdLst/>
            <a:ahLst/>
            <a:cxnLst/>
            <a:rect l="l" t="t" r="r" b="b"/>
            <a:pathLst>
              <a:path w="933450" h="276225">
                <a:moveTo>
                  <a:pt x="0" y="0"/>
                </a:moveTo>
                <a:lnTo>
                  <a:pt x="933449" y="0"/>
                </a:lnTo>
                <a:lnTo>
                  <a:pt x="9334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9664699" y="1279556"/>
            <a:ext cx="8547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Selfemployeed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0563224" y="1276349"/>
            <a:ext cx="790575" cy="276225"/>
          </a:xfrm>
          <a:custGeom>
            <a:avLst/>
            <a:gdLst/>
            <a:ahLst/>
            <a:cxnLst/>
            <a:rect l="l" t="t" r="r" b="b"/>
            <a:pathLst>
              <a:path w="790575" h="276225">
                <a:moveTo>
                  <a:pt x="0" y="0"/>
                </a:moveTo>
                <a:lnTo>
                  <a:pt x="790574" y="0"/>
                </a:lnTo>
                <a:lnTo>
                  <a:pt x="79057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353799" y="1276349"/>
            <a:ext cx="714375" cy="276225"/>
          </a:xfrm>
          <a:custGeom>
            <a:avLst/>
            <a:gdLst/>
            <a:ahLst/>
            <a:cxnLst/>
            <a:rect l="l" t="t" r="r" b="b"/>
            <a:pathLst>
              <a:path w="714375" h="276225">
                <a:moveTo>
                  <a:pt x="0" y="0"/>
                </a:moveTo>
                <a:lnTo>
                  <a:pt x="714375" y="0"/>
                </a:lnTo>
                <a:lnTo>
                  <a:pt x="714375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10598149" y="1279556"/>
            <a:ext cx="111061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White-collar</a:t>
            </a:r>
            <a:r>
              <a:rPr dirty="0" sz="1000" spc="20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000">
              <a:latin typeface="Segoe UI"/>
              <a:cs typeface="Segoe UI"/>
            </a:endParaRPr>
          </a:p>
          <a:p>
            <a:pPr algn="r" marR="208915">
              <a:lnSpc>
                <a:spcPct val="100000"/>
              </a:lnSpc>
            </a:pPr>
            <a:r>
              <a:rPr dirty="0" sz="700" spc="5">
                <a:solidFill>
                  <a:srgbClr val="252423"/>
                </a:solidFill>
                <a:latin typeface="Segoe Fluent Icons"/>
                <a:cs typeface="Segoe Fluent Icons"/>
              </a:rPr>
              <a:t></a:t>
            </a:r>
            <a:endParaRPr sz="700">
              <a:latin typeface="Segoe Fluent Icons"/>
              <a:cs typeface="Segoe Fluent Icons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5572124" y="1552574"/>
            <a:ext cx="1171575" cy="228600"/>
          </a:xfrm>
          <a:custGeom>
            <a:avLst/>
            <a:gdLst/>
            <a:ahLst/>
            <a:cxnLst/>
            <a:rect l="l" t="t" r="r" b="b"/>
            <a:pathLst>
              <a:path w="1171575" h="228600">
                <a:moveTo>
                  <a:pt x="0" y="0"/>
                </a:moveTo>
                <a:lnTo>
                  <a:pt x="1171574" y="0"/>
                </a:lnTo>
                <a:lnTo>
                  <a:pt x="11715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43700" y="1552574"/>
            <a:ext cx="704850" cy="228600"/>
          </a:xfrm>
          <a:custGeom>
            <a:avLst/>
            <a:gdLst/>
            <a:ahLst/>
            <a:cxnLst/>
            <a:rect l="l" t="t" r="r" b="b"/>
            <a:pathLst>
              <a:path w="704850" h="228600">
                <a:moveTo>
                  <a:pt x="0" y="0"/>
                </a:moveTo>
                <a:lnTo>
                  <a:pt x="704849" y="0"/>
                </a:lnTo>
                <a:lnTo>
                  <a:pt x="7048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448550" y="1552574"/>
            <a:ext cx="828675" cy="228600"/>
          </a:xfrm>
          <a:custGeom>
            <a:avLst/>
            <a:gdLst/>
            <a:ahLst/>
            <a:cxnLst/>
            <a:rect l="l" t="t" r="r" b="b"/>
            <a:pathLst>
              <a:path w="828675" h="228600">
                <a:moveTo>
                  <a:pt x="0" y="0"/>
                </a:moveTo>
                <a:lnTo>
                  <a:pt x="828674" y="0"/>
                </a:lnTo>
                <a:lnTo>
                  <a:pt x="8286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277225" y="1552574"/>
            <a:ext cx="676275" cy="228600"/>
          </a:xfrm>
          <a:custGeom>
            <a:avLst/>
            <a:gdLst/>
            <a:ahLst/>
            <a:cxnLst/>
            <a:rect l="l" t="t" r="r" b="b"/>
            <a:pathLst>
              <a:path w="676275" h="228600">
                <a:moveTo>
                  <a:pt x="0" y="0"/>
                </a:moveTo>
                <a:lnTo>
                  <a:pt x="676274" y="0"/>
                </a:lnTo>
                <a:lnTo>
                  <a:pt x="6762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953500" y="1552574"/>
            <a:ext cx="676275" cy="228600"/>
          </a:xfrm>
          <a:custGeom>
            <a:avLst/>
            <a:gdLst/>
            <a:ahLst/>
            <a:cxnLst/>
            <a:rect l="l" t="t" r="r" b="b"/>
            <a:pathLst>
              <a:path w="676275" h="228600">
                <a:moveTo>
                  <a:pt x="0" y="0"/>
                </a:moveTo>
                <a:lnTo>
                  <a:pt x="676274" y="0"/>
                </a:lnTo>
                <a:lnTo>
                  <a:pt x="6762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9629774" y="1552574"/>
            <a:ext cx="933450" cy="228600"/>
          </a:xfrm>
          <a:custGeom>
            <a:avLst/>
            <a:gdLst/>
            <a:ahLst/>
            <a:cxnLst/>
            <a:rect l="l" t="t" r="r" b="b"/>
            <a:pathLst>
              <a:path w="933450" h="228600">
                <a:moveTo>
                  <a:pt x="0" y="0"/>
                </a:moveTo>
                <a:lnTo>
                  <a:pt x="933449" y="0"/>
                </a:lnTo>
                <a:lnTo>
                  <a:pt x="9334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0563224" y="1552574"/>
            <a:ext cx="790575" cy="228600"/>
          </a:xfrm>
          <a:custGeom>
            <a:avLst/>
            <a:gdLst/>
            <a:ahLst/>
            <a:cxnLst/>
            <a:rect l="l" t="t" r="r" b="b"/>
            <a:pathLst>
              <a:path w="790575" h="228600">
                <a:moveTo>
                  <a:pt x="0" y="0"/>
                </a:moveTo>
                <a:lnTo>
                  <a:pt x="790574" y="0"/>
                </a:lnTo>
                <a:lnTo>
                  <a:pt x="7905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1353799" y="1552574"/>
            <a:ext cx="714375" cy="228600"/>
          </a:xfrm>
          <a:custGeom>
            <a:avLst/>
            <a:gdLst/>
            <a:ahLst/>
            <a:cxnLst/>
            <a:rect l="l" t="t" r="r" b="b"/>
            <a:pathLst>
              <a:path w="714375" h="228600">
                <a:moveTo>
                  <a:pt x="0" y="0"/>
                </a:moveTo>
                <a:lnTo>
                  <a:pt x="714375" y="0"/>
                </a:lnTo>
                <a:lnTo>
                  <a:pt x="714375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572124" y="2009775"/>
            <a:ext cx="1171575" cy="228600"/>
          </a:xfrm>
          <a:custGeom>
            <a:avLst/>
            <a:gdLst/>
            <a:ahLst/>
            <a:cxnLst/>
            <a:rect l="l" t="t" r="r" b="b"/>
            <a:pathLst>
              <a:path w="1171575" h="228600">
                <a:moveTo>
                  <a:pt x="0" y="0"/>
                </a:moveTo>
                <a:lnTo>
                  <a:pt x="1171574" y="0"/>
                </a:lnTo>
                <a:lnTo>
                  <a:pt x="11715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743700" y="2009775"/>
            <a:ext cx="704850" cy="228600"/>
          </a:xfrm>
          <a:custGeom>
            <a:avLst/>
            <a:gdLst/>
            <a:ahLst/>
            <a:cxnLst/>
            <a:rect l="l" t="t" r="r" b="b"/>
            <a:pathLst>
              <a:path w="704850" h="228600">
                <a:moveTo>
                  <a:pt x="0" y="0"/>
                </a:moveTo>
                <a:lnTo>
                  <a:pt x="704849" y="0"/>
                </a:lnTo>
                <a:lnTo>
                  <a:pt x="7048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48550" y="2009775"/>
            <a:ext cx="828675" cy="228600"/>
          </a:xfrm>
          <a:custGeom>
            <a:avLst/>
            <a:gdLst/>
            <a:ahLst/>
            <a:cxnLst/>
            <a:rect l="l" t="t" r="r" b="b"/>
            <a:pathLst>
              <a:path w="828675" h="228600">
                <a:moveTo>
                  <a:pt x="0" y="0"/>
                </a:moveTo>
                <a:lnTo>
                  <a:pt x="828674" y="0"/>
                </a:lnTo>
                <a:lnTo>
                  <a:pt x="8286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277225" y="2009775"/>
            <a:ext cx="676275" cy="228600"/>
          </a:xfrm>
          <a:custGeom>
            <a:avLst/>
            <a:gdLst/>
            <a:ahLst/>
            <a:cxnLst/>
            <a:rect l="l" t="t" r="r" b="b"/>
            <a:pathLst>
              <a:path w="676275" h="228600">
                <a:moveTo>
                  <a:pt x="0" y="0"/>
                </a:moveTo>
                <a:lnTo>
                  <a:pt x="676274" y="0"/>
                </a:lnTo>
                <a:lnTo>
                  <a:pt x="6762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953500" y="2009775"/>
            <a:ext cx="676275" cy="228600"/>
          </a:xfrm>
          <a:custGeom>
            <a:avLst/>
            <a:gdLst/>
            <a:ahLst/>
            <a:cxnLst/>
            <a:rect l="l" t="t" r="r" b="b"/>
            <a:pathLst>
              <a:path w="676275" h="228600">
                <a:moveTo>
                  <a:pt x="0" y="0"/>
                </a:moveTo>
                <a:lnTo>
                  <a:pt x="676274" y="0"/>
                </a:lnTo>
                <a:lnTo>
                  <a:pt x="6762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9629774" y="2009775"/>
            <a:ext cx="933450" cy="228600"/>
          </a:xfrm>
          <a:custGeom>
            <a:avLst/>
            <a:gdLst/>
            <a:ahLst/>
            <a:cxnLst/>
            <a:rect l="l" t="t" r="r" b="b"/>
            <a:pathLst>
              <a:path w="933450" h="228600">
                <a:moveTo>
                  <a:pt x="0" y="0"/>
                </a:moveTo>
                <a:lnTo>
                  <a:pt x="933449" y="0"/>
                </a:lnTo>
                <a:lnTo>
                  <a:pt x="93344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0563224" y="2009775"/>
            <a:ext cx="790575" cy="228600"/>
          </a:xfrm>
          <a:custGeom>
            <a:avLst/>
            <a:gdLst/>
            <a:ahLst/>
            <a:cxnLst/>
            <a:rect l="l" t="t" r="r" b="b"/>
            <a:pathLst>
              <a:path w="790575" h="228600">
                <a:moveTo>
                  <a:pt x="0" y="0"/>
                </a:moveTo>
                <a:lnTo>
                  <a:pt x="790574" y="0"/>
                </a:lnTo>
                <a:lnTo>
                  <a:pt x="790574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1353799" y="2009775"/>
            <a:ext cx="714375" cy="228600"/>
          </a:xfrm>
          <a:custGeom>
            <a:avLst/>
            <a:gdLst/>
            <a:ahLst/>
            <a:cxnLst/>
            <a:rect l="l" t="t" r="r" b="b"/>
            <a:pathLst>
              <a:path w="714375" h="228600">
                <a:moveTo>
                  <a:pt x="0" y="0"/>
                </a:moveTo>
                <a:lnTo>
                  <a:pt x="714375" y="0"/>
                </a:lnTo>
                <a:lnTo>
                  <a:pt x="714375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0" name="object 180"/>
          <p:cNvGraphicFramePr>
            <a:graphicFrameLocks noGrp="1"/>
          </p:cNvGraphicFramePr>
          <p:nvPr/>
        </p:nvGraphicFramePr>
        <p:xfrm>
          <a:off x="5572124" y="1543049"/>
          <a:ext cx="6496050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130"/>
                <a:gridCol w="792480"/>
                <a:gridCol w="752475"/>
                <a:gridCol w="676275"/>
                <a:gridCol w="804545"/>
                <a:gridCol w="861694"/>
                <a:gridCol w="733425"/>
                <a:gridCol w="707389"/>
              </a:tblGrid>
              <a:tr h="23304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R w="12700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23189">
                        <a:lnSpc>
                          <a:spcPts val="1500"/>
                        </a:lnSpc>
                        <a:spcBef>
                          <a:spcPts val="23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8.57%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500"/>
                        </a:lnSpc>
                        <a:spcBef>
                          <a:spcPts val="23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12.00%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500"/>
                        </a:lnSpc>
                        <a:spcBef>
                          <a:spcPts val="23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8.00%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1500"/>
                        </a:lnSpc>
                        <a:spcBef>
                          <a:spcPts val="23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5.14%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3505">
                        <a:lnSpc>
                          <a:spcPts val="1500"/>
                        </a:lnSpc>
                        <a:spcBef>
                          <a:spcPts val="23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16.57%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500"/>
                        </a:lnSpc>
                        <a:spcBef>
                          <a:spcPts val="23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6.29%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Bef>
                          <a:spcPts val="235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56.57%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T w="9525">
                      <a:solidFill>
                        <a:srgbClr val="118CFF"/>
                      </a:solidFill>
                      <a:prstDash val="solid"/>
                    </a:lnT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12700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3189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6.29%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6.86%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8.57%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5.14%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3505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11.43%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5.14%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43.43%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12700">
                      <a:solidFill>
                        <a:srgbClr val="118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23189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14.86%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18.86%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16.57%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10.29%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03505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28.00%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11.43%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Bef>
                          <a:spcPts val="200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100.00%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  <p:sp>
        <p:nvSpPr>
          <p:cNvPr id="181" name="object 181"/>
          <p:cNvSpPr/>
          <p:nvPr/>
        </p:nvSpPr>
        <p:spPr>
          <a:xfrm>
            <a:off x="5572124" y="2266950"/>
            <a:ext cx="6496050" cy="85725"/>
          </a:xfrm>
          <a:custGeom>
            <a:avLst/>
            <a:gdLst/>
            <a:ahLst/>
            <a:cxnLst/>
            <a:rect l="l" t="t" r="r" b="b"/>
            <a:pathLst>
              <a:path w="6496050" h="85725">
                <a:moveTo>
                  <a:pt x="6458870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6458870" y="0"/>
                </a:lnTo>
                <a:lnTo>
                  <a:pt x="6490611" y="21208"/>
                </a:lnTo>
                <a:lnTo>
                  <a:pt x="6496049" y="37178"/>
                </a:lnTo>
                <a:lnTo>
                  <a:pt x="6496049" y="48546"/>
                </a:lnTo>
                <a:lnTo>
                  <a:pt x="6474840" y="80287"/>
                </a:lnTo>
                <a:lnTo>
                  <a:pt x="6458870" y="857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76887" y="2271712"/>
            <a:ext cx="6419850" cy="76200"/>
          </a:xfrm>
          <a:custGeom>
            <a:avLst/>
            <a:gdLst/>
            <a:ahLst/>
            <a:cxnLst/>
            <a:rect l="l" t="t" r="r" b="b"/>
            <a:pathLst>
              <a:path w="6419850" h="76200">
                <a:moveTo>
                  <a:pt x="6386801" y="76199"/>
                </a:moveTo>
                <a:lnTo>
                  <a:pt x="33047" y="76199"/>
                </a:lnTo>
                <a:lnTo>
                  <a:pt x="28187" y="75233"/>
                </a:lnTo>
                <a:lnTo>
                  <a:pt x="966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386801" y="0"/>
                </a:lnTo>
                <a:lnTo>
                  <a:pt x="6418882" y="28187"/>
                </a:lnTo>
                <a:lnTo>
                  <a:pt x="6419849" y="33047"/>
                </a:lnTo>
                <a:lnTo>
                  <a:pt x="6419849" y="43152"/>
                </a:lnTo>
                <a:lnTo>
                  <a:pt x="6391661" y="75233"/>
                </a:lnTo>
                <a:lnTo>
                  <a:pt x="6386801" y="76199"/>
                </a:lnTo>
                <a:close/>
              </a:path>
            </a:pathLst>
          </a:custGeom>
          <a:solidFill>
            <a:srgbClr val="605D5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576887" y="2271712"/>
            <a:ext cx="6419850" cy="76200"/>
          </a:xfrm>
          <a:custGeom>
            <a:avLst/>
            <a:gdLst/>
            <a:ahLst/>
            <a:cxnLst/>
            <a:rect l="l" t="t" r="r" b="b"/>
            <a:pathLst>
              <a:path w="6419850" h="76200">
                <a:moveTo>
                  <a:pt x="0" y="38099"/>
                </a:moveTo>
                <a:lnTo>
                  <a:pt x="0" y="33047"/>
                </a:lnTo>
                <a:lnTo>
                  <a:pt x="966" y="28187"/>
                </a:lnTo>
                <a:lnTo>
                  <a:pt x="2900" y="23519"/>
                </a:lnTo>
                <a:lnTo>
                  <a:pt x="4833" y="18851"/>
                </a:lnTo>
                <a:lnTo>
                  <a:pt x="7586" y="14731"/>
                </a:lnTo>
                <a:lnTo>
                  <a:pt x="11159" y="11159"/>
                </a:lnTo>
                <a:lnTo>
                  <a:pt x="14731" y="7586"/>
                </a:lnTo>
                <a:lnTo>
                  <a:pt x="18851" y="4833"/>
                </a:lnTo>
                <a:lnTo>
                  <a:pt x="23519" y="2900"/>
                </a:lnTo>
                <a:lnTo>
                  <a:pt x="28187" y="966"/>
                </a:lnTo>
                <a:lnTo>
                  <a:pt x="33047" y="0"/>
                </a:lnTo>
                <a:lnTo>
                  <a:pt x="38099" y="0"/>
                </a:lnTo>
                <a:lnTo>
                  <a:pt x="6381749" y="0"/>
                </a:lnTo>
                <a:lnTo>
                  <a:pt x="6386801" y="0"/>
                </a:lnTo>
                <a:lnTo>
                  <a:pt x="6391661" y="966"/>
                </a:lnTo>
                <a:lnTo>
                  <a:pt x="6396328" y="2900"/>
                </a:lnTo>
                <a:lnTo>
                  <a:pt x="6400996" y="4833"/>
                </a:lnTo>
                <a:lnTo>
                  <a:pt x="6405117" y="7586"/>
                </a:lnTo>
                <a:lnTo>
                  <a:pt x="6408689" y="11159"/>
                </a:lnTo>
                <a:lnTo>
                  <a:pt x="6412262" y="14731"/>
                </a:lnTo>
                <a:lnTo>
                  <a:pt x="6415014" y="18851"/>
                </a:lnTo>
                <a:lnTo>
                  <a:pt x="6416948" y="23519"/>
                </a:lnTo>
                <a:lnTo>
                  <a:pt x="6418882" y="28187"/>
                </a:lnTo>
                <a:lnTo>
                  <a:pt x="6419848" y="33047"/>
                </a:lnTo>
                <a:lnTo>
                  <a:pt x="6419849" y="38099"/>
                </a:lnTo>
                <a:lnTo>
                  <a:pt x="6419848" y="43152"/>
                </a:lnTo>
                <a:lnTo>
                  <a:pt x="6418882" y="48012"/>
                </a:lnTo>
                <a:lnTo>
                  <a:pt x="6416948" y="52680"/>
                </a:lnTo>
                <a:lnTo>
                  <a:pt x="6415014" y="57348"/>
                </a:lnTo>
                <a:lnTo>
                  <a:pt x="6381749" y="76199"/>
                </a:lnTo>
                <a:lnTo>
                  <a:pt x="38099" y="76199"/>
                </a:lnTo>
                <a:lnTo>
                  <a:pt x="4833" y="57348"/>
                </a:lnTo>
                <a:lnTo>
                  <a:pt x="0" y="43152"/>
                </a:lnTo>
                <a:lnTo>
                  <a:pt x="0" y="380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F70CD">
              <a:alpha val="4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02224" y="1984248"/>
            <a:ext cx="4398264" cy="249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64163" y="2086038"/>
            <a:ext cx="23596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>
                <a:latin typeface="Arial"/>
                <a:cs typeface="Arial"/>
              </a:rPr>
              <a:t>Qtr </a:t>
            </a: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85">
                <a:latin typeface="Arial"/>
                <a:cs typeface="Arial"/>
              </a:rPr>
              <a:t>&amp; </a:t>
            </a:r>
            <a:r>
              <a:rPr dirty="0" sz="1400" spc="-75">
                <a:latin typeface="Arial"/>
                <a:cs typeface="Arial"/>
              </a:rPr>
              <a:t>Transaction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8882" y="3819525"/>
            <a:ext cx="2819400" cy="9525"/>
          </a:xfrm>
          <a:custGeom>
            <a:avLst/>
            <a:gdLst/>
            <a:ahLst/>
            <a:cxnLst/>
            <a:rect l="l" t="t" r="r" b="b"/>
            <a:pathLst>
              <a:path w="281940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281940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2819400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2819400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2819400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2819400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2819400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2819400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2819400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2819400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2819400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2819400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2819400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2819400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2819400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2819400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2819400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2819400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2819400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2819400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2819400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2819400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2819400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2819400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2819400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2819400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2819400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2819400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2819400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2819400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2819400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2819400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2819400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2819400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2819400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2819400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2819400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2819400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2819400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2819400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2819400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2819400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2819400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2819400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2819400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2819400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5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5" y="9060"/>
                </a:lnTo>
                <a:lnTo>
                  <a:pt x="2149202" y="9524"/>
                </a:lnTo>
                <a:close/>
              </a:path>
              <a:path w="2819400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2819400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2819400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2819400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2819400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2819400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5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5" y="9060"/>
                </a:lnTo>
                <a:lnTo>
                  <a:pt x="2434952" y="9524"/>
                </a:lnTo>
                <a:close/>
              </a:path>
              <a:path w="2819400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2819400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2819400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2819400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2819400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2819400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2819400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2819400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20523" y="3733899"/>
            <a:ext cx="200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8882" y="2993406"/>
            <a:ext cx="2819400" cy="9525"/>
          </a:xfrm>
          <a:custGeom>
            <a:avLst/>
            <a:gdLst/>
            <a:ahLst/>
            <a:cxnLst/>
            <a:rect l="l" t="t" r="r" b="b"/>
            <a:pathLst>
              <a:path w="281940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281940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2819400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2819400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2819400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2819400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2819400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2819400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2819400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2819400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2819400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2819400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2819400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2819400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2819400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2819400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2819400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2819400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2819400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2819400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2819400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2819400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2819400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2819400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2819400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2819400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2819400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2819400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2819400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2819400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2819400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2819400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2819400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2819400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2819400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2819400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2819400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2819400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2819400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2819400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2819400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2819400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2819400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2819400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2819400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2819400" h="9525">
                <a:moveTo>
                  <a:pt x="2149202" y="9524"/>
                </a:moveTo>
                <a:lnTo>
                  <a:pt x="2146572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2" y="0"/>
                </a:lnTo>
                <a:lnTo>
                  <a:pt x="2149202" y="0"/>
                </a:lnTo>
                <a:lnTo>
                  <a:pt x="2150325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5" y="9060"/>
                </a:lnTo>
                <a:lnTo>
                  <a:pt x="2149202" y="9524"/>
                </a:lnTo>
                <a:close/>
              </a:path>
              <a:path w="2819400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2819400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2819400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2819400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2819400" h="9525">
                <a:moveTo>
                  <a:pt x="2387327" y="9524"/>
                </a:moveTo>
                <a:lnTo>
                  <a:pt x="2384697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7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2819400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5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5" y="9060"/>
                </a:lnTo>
                <a:lnTo>
                  <a:pt x="2434952" y="9524"/>
                </a:lnTo>
                <a:close/>
              </a:path>
              <a:path w="2819400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2819400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2819400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2819400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2819400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2819400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2819400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2819400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54741" y="2907780"/>
            <a:ext cx="266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10M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83992" y="3819525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5715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5" y="3447"/>
                </a:lnTo>
                <a:lnTo>
                  <a:pt x="9525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18929" y="3733899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83992" y="2956321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57150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5" y="3447"/>
                </a:lnTo>
                <a:lnTo>
                  <a:pt x="9525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18929" y="2870696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6499" y="4001045"/>
            <a:ext cx="167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252423"/>
                </a:solidFill>
                <a:latin typeface="Arial"/>
                <a:cs typeface="Arial"/>
              </a:rPr>
              <a:t>Qtr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01889" y="2761784"/>
            <a:ext cx="77470" cy="738505"/>
          </a:xfrm>
          <a:custGeom>
            <a:avLst/>
            <a:gdLst/>
            <a:ahLst/>
            <a:cxnLst/>
            <a:rect l="l" t="t" r="r" b="b"/>
            <a:pathLst>
              <a:path w="77470" h="738504">
                <a:moveTo>
                  <a:pt x="64262" y="698887"/>
                </a:moveTo>
                <a:lnTo>
                  <a:pt x="64262" y="707429"/>
                </a:lnTo>
                <a:lnTo>
                  <a:pt x="64135" y="705189"/>
                </a:lnTo>
                <a:lnTo>
                  <a:pt x="63246" y="701272"/>
                </a:lnTo>
                <a:lnTo>
                  <a:pt x="53086" y="694506"/>
                </a:lnTo>
                <a:lnTo>
                  <a:pt x="52197" y="694703"/>
                </a:lnTo>
                <a:lnTo>
                  <a:pt x="43942" y="713131"/>
                </a:lnTo>
                <a:lnTo>
                  <a:pt x="43053" y="716014"/>
                </a:lnTo>
                <a:lnTo>
                  <a:pt x="25908" y="733350"/>
                </a:lnTo>
                <a:lnTo>
                  <a:pt x="18415" y="733320"/>
                </a:lnTo>
                <a:lnTo>
                  <a:pt x="0" y="710284"/>
                </a:lnTo>
                <a:lnTo>
                  <a:pt x="0" y="703743"/>
                </a:lnTo>
                <a:lnTo>
                  <a:pt x="381" y="700629"/>
                </a:lnTo>
                <a:lnTo>
                  <a:pt x="1778" y="695371"/>
                </a:lnTo>
                <a:lnTo>
                  <a:pt x="1778" y="710114"/>
                </a:lnTo>
                <a:lnTo>
                  <a:pt x="2159" y="713109"/>
                </a:lnTo>
                <a:lnTo>
                  <a:pt x="25908" y="731511"/>
                </a:lnTo>
                <a:lnTo>
                  <a:pt x="28448" y="730978"/>
                </a:lnTo>
                <a:lnTo>
                  <a:pt x="43561" y="706710"/>
                </a:lnTo>
                <a:lnTo>
                  <a:pt x="44196" y="704143"/>
                </a:lnTo>
                <a:lnTo>
                  <a:pt x="52705" y="692753"/>
                </a:lnTo>
                <a:lnTo>
                  <a:pt x="57531" y="692869"/>
                </a:lnTo>
                <a:lnTo>
                  <a:pt x="58420" y="693073"/>
                </a:lnTo>
                <a:lnTo>
                  <a:pt x="61214" y="694711"/>
                </a:lnTo>
                <a:lnTo>
                  <a:pt x="62357" y="695873"/>
                </a:lnTo>
                <a:lnTo>
                  <a:pt x="64262" y="698887"/>
                </a:lnTo>
                <a:close/>
              </a:path>
              <a:path w="77470" h="738504">
                <a:moveTo>
                  <a:pt x="66040" y="698460"/>
                </a:moveTo>
                <a:lnTo>
                  <a:pt x="66040" y="707305"/>
                </a:lnTo>
                <a:lnTo>
                  <a:pt x="65786" y="704942"/>
                </a:lnTo>
                <a:lnTo>
                  <a:pt x="64897" y="700701"/>
                </a:lnTo>
                <a:lnTo>
                  <a:pt x="52705" y="692753"/>
                </a:lnTo>
                <a:lnTo>
                  <a:pt x="51816" y="692960"/>
                </a:lnTo>
                <a:lnTo>
                  <a:pt x="42164" y="712663"/>
                </a:lnTo>
                <a:lnTo>
                  <a:pt x="41402" y="715472"/>
                </a:lnTo>
                <a:lnTo>
                  <a:pt x="18415" y="731472"/>
                </a:lnTo>
                <a:lnTo>
                  <a:pt x="15875" y="730857"/>
                </a:lnTo>
                <a:lnTo>
                  <a:pt x="1778" y="710114"/>
                </a:lnTo>
                <a:lnTo>
                  <a:pt x="1778" y="703901"/>
                </a:lnTo>
                <a:lnTo>
                  <a:pt x="2032" y="700943"/>
                </a:lnTo>
                <a:lnTo>
                  <a:pt x="3556" y="695436"/>
                </a:lnTo>
                <a:lnTo>
                  <a:pt x="3556" y="709944"/>
                </a:lnTo>
                <a:lnTo>
                  <a:pt x="3937" y="712773"/>
                </a:lnTo>
                <a:lnTo>
                  <a:pt x="18796" y="729692"/>
                </a:lnTo>
                <a:lnTo>
                  <a:pt x="25908" y="729654"/>
                </a:lnTo>
                <a:lnTo>
                  <a:pt x="41783" y="706262"/>
                </a:lnTo>
                <a:lnTo>
                  <a:pt x="42545" y="703640"/>
                </a:lnTo>
                <a:lnTo>
                  <a:pt x="52197" y="691001"/>
                </a:lnTo>
                <a:lnTo>
                  <a:pt x="57785" y="691073"/>
                </a:lnTo>
                <a:lnTo>
                  <a:pt x="58928" y="691366"/>
                </a:lnTo>
                <a:lnTo>
                  <a:pt x="62357" y="693310"/>
                </a:lnTo>
                <a:lnTo>
                  <a:pt x="63754" y="694677"/>
                </a:lnTo>
                <a:lnTo>
                  <a:pt x="65913" y="698126"/>
                </a:lnTo>
                <a:lnTo>
                  <a:pt x="66040" y="698460"/>
                </a:lnTo>
                <a:close/>
              </a:path>
              <a:path w="77470" h="738504">
                <a:moveTo>
                  <a:pt x="7850" y="685648"/>
                </a:moveTo>
                <a:lnTo>
                  <a:pt x="1778" y="703901"/>
                </a:lnTo>
                <a:lnTo>
                  <a:pt x="1778" y="695371"/>
                </a:lnTo>
                <a:lnTo>
                  <a:pt x="1905" y="694893"/>
                </a:lnTo>
                <a:lnTo>
                  <a:pt x="2667" y="692380"/>
                </a:lnTo>
                <a:lnTo>
                  <a:pt x="3683" y="690185"/>
                </a:lnTo>
                <a:lnTo>
                  <a:pt x="4699" y="687713"/>
                </a:lnTo>
                <a:lnTo>
                  <a:pt x="5969" y="685382"/>
                </a:lnTo>
                <a:lnTo>
                  <a:pt x="7747" y="682402"/>
                </a:lnTo>
                <a:lnTo>
                  <a:pt x="7747" y="685573"/>
                </a:lnTo>
                <a:close/>
              </a:path>
              <a:path w="77470" h="738504">
                <a:moveTo>
                  <a:pt x="67818" y="690269"/>
                </a:moveTo>
                <a:lnTo>
                  <a:pt x="67818" y="707181"/>
                </a:lnTo>
                <a:lnTo>
                  <a:pt x="67564" y="704696"/>
                </a:lnTo>
                <a:lnTo>
                  <a:pt x="66675" y="700130"/>
                </a:lnTo>
                <a:lnTo>
                  <a:pt x="52197" y="691001"/>
                </a:lnTo>
                <a:lnTo>
                  <a:pt x="51054" y="691277"/>
                </a:lnTo>
                <a:lnTo>
                  <a:pt x="40513" y="712195"/>
                </a:lnTo>
                <a:lnTo>
                  <a:pt x="39624" y="714931"/>
                </a:lnTo>
                <a:lnTo>
                  <a:pt x="18796" y="729692"/>
                </a:lnTo>
                <a:lnTo>
                  <a:pt x="16383" y="729145"/>
                </a:lnTo>
                <a:lnTo>
                  <a:pt x="3556" y="709944"/>
                </a:lnTo>
                <a:lnTo>
                  <a:pt x="3556" y="704059"/>
                </a:lnTo>
                <a:lnTo>
                  <a:pt x="9280" y="686685"/>
                </a:lnTo>
                <a:lnTo>
                  <a:pt x="9398" y="709330"/>
                </a:lnTo>
                <a:lnTo>
                  <a:pt x="9779" y="711435"/>
                </a:lnTo>
                <a:lnTo>
                  <a:pt x="20193" y="723416"/>
                </a:lnTo>
                <a:lnTo>
                  <a:pt x="24130" y="723306"/>
                </a:lnTo>
                <a:lnTo>
                  <a:pt x="36322" y="702824"/>
                </a:lnTo>
                <a:lnTo>
                  <a:pt x="37211" y="699818"/>
                </a:lnTo>
                <a:lnTo>
                  <a:pt x="51562" y="684460"/>
                </a:lnTo>
                <a:lnTo>
                  <a:pt x="57785" y="684516"/>
                </a:lnTo>
                <a:lnTo>
                  <a:pt x="59817" y="684961"/>
                </a:lnTo>
                <a:lnTo>
                  <a:pt x="64643" y="687186"/>
                </a:lnTo>
                <a:lnTo>
                  <a:pt x="66675" y="688796"/>
                </a:lnTo>
                <a:lnTo>
                  <a:pt x="67818" y="690269"/>
                </a:lnTo>
                <a:close/>
              </a:path>
              <a:path w="77470" h="738504">
                <a:moveTo>
                  <a:pt x="9280" y="686685"/>
                </a:moveTo>
                <a:lnTo>
                  <a:pt x="3556" y="704059"/>
                </a:lnTo>
                <a:lnTo>
                  <a:pt x="3556" y="695436"/>
                </a:lnTo>
                <a:lnTo>
                  <a:pt x="4445" y="692999"/>
                </a:lnTo>
                <a:lnTo>
                  <a:pt x="6350" y="688497"/>
                </a:lnTo>
                <a:lnTo>
                  <a:pt x="7493" y="686246"/>
                </a:lnTo>
                <a:lnTo>
                  <a:pt x="7850" y="685648"/>
                </a:lnTo>
                <a:lnTo>
                  <a:pt x="9280" y="686685"/>
                </a:lnTo>
                <a:close/>
              </a:path>
              <a:path w="77470" h="738504">
                <a:moveTo>
                  <a:pt x="8763" y="684125"/>
                </a:moveTo>
                <a:lnTo>
                  <a:pt x="7850" y="685648"/>
                </a:lnTo>
                <a:lnTo>
                  <a:pt x="8763" y="684125"/>
                </a:lnTo>
                <a:close/>
              </a:path>
              <a:path w="77470" h="738504">
                <a:moveTo>
                  <a:pt x="10287" y="683015"/>
                </a:moveTo>
                <a:lnTo>
                  <a:pt x="10287" y="685060"/>
                </a:lnTo>
                <a:lnTo>
                  <a:pt x="8763" y="684125"/>
                </a:lnTo>
                <a:lnTo>
                  <a:pt x="7747" y="685573"/>
                </a:lnTo>
                <a:lnTo>
                  <a:pt x="7747" y="682402"/>
                </a:lnTo>
                <a:lnTo>
                  <a:pt x="8255" y="681550"/>
                </a:lnTo>
                <a:lnTo>
                  <a:pt x="10287" y="683015"/>
                </a:lnTo>
                <a:close/>
              </a:path>
              <a:path w="77470" h="738504">
                <a:moveTo>
                  <a:pt x="10220" y="685166"/>
                </a:moveTo>
                <a:lnTo>
                  <a:pt x="9280" y="686685"/>
                </a:lnTo>
                <a:lnTo>
                  <a:pt x="7850" y="685648"/>
                </a:lnTo>
                <a:lnTo>
                  <a:pt x="8763" y="684125"/>
                </a:lnTo>
                <a:lnTo>
                  <a:pt x="10220" y="685166"/>
                </a:lnTo>
                <a:close/>
              </a:path>
              <a:path w="77470" h="738504">
                <a:moveTo>
                  <a:pt x="10287" y="685060"/>
                </a:moveTo>
                <a:lnTo>
                  <a:pt x="8763" y="684125"/>
                </a:lnTo>
                <a:lnTo>
                  <a:pt x="10287" y="685060"/>
                </a:lnTo>
                <a:close/>
              </a:path>
              <a:path w="77470" h="738504">
                <a:moveTo>
                  <a:pt x="16891" y="689929"/>
                </a:moveTo>
                <a:lnTo>
                  <a:pt x="15367" y="688905"/>
                </a:lnTo>
                <a:lnTo>
                  <a:pt x="14478" y="690332"/>
                </a:lnTo>
                <a:lnTo>
                  <a:pt x="14351" y="690364"/>
                </a:lnTo>
                <a:lnTo>
                  <a:pt x="9280" y="686685"/>
                </a:lnTo>
                <a:lnTo>
                  <a:pt x="10220" y="685166"/>
                </a:lnTo>
                <a:lnTo>
                  <a:pt x="16891" y="689929"/>
                </a:lnTo>
                <a:close/>
              </a:path>
              <a:path w="77470" h="738504">
                <a:moveTo>
                  <a:pt x="73787" y="697510"/>
                </a:moveTo>
                <a:lnTo>
                  <a:pt x="73787" y="705770"/>
                </a:lnTo>
                <a:lnTo>
                  <a:pt x="73279" y="702091"/>
                </a:lnTo>
                <a:lnTo>
                  <a:pt x="71374" y="695708"/>
                </a:lnTo>
                <a:lnTo>
                  <a:pt x="51562" y="684460"/>
                </a:lnTo>
                <a:lnTo>
                  <a:pt x="49530" y="684906"/>
                </a:lnTo>
                <a:lnTo>
                  <a:pt x="34798" y="709437"/>
                </a:lnTo>
                <a:lnTo>
                  <a:pt x="34036" y="712180"/>
                </a:lnTo>
                <a:lnTo>
                  <a:pt x="20193" y="723416"/>
                </a:lnTo>
                <a:lnTo>
                  <a:pt x="18415" y="722965"/>
                </a:lnTo>
                <a:lnTo>
                  <a:pt x="9398" y="709330"/>
                </a:lnTo>
                <a:lnTo>
                  <a:pt x="9398" y="704438"/>
                </a:lnTo>
                <a:lnTo>
                  <a:pt x="9779" y="702021"/>
                </a:lnTo>
                <a:lnTo>
                  <a:pt x="11049" y="697684"/>
                </a:lnTo>
                <a:lnTo>
                  <a:pt x="11176" y="697307"/>
                </a:lnTo>
                <a:lnTo>
                  <a:pt x="11176" y="709147"/>
                </a:lnTo>
                <a:lnTo>
                  <a:pt x="11430" y="711072"/>
                </a:lnTo>
                <a:lnTo>
                  <a:pt x="20193" y="721562"/>
                </a:lnTo>
                <a:lnTo>
                  <a:pt x="24130" y="721481"/>
                </a:lnTo>
                <a:lnTo>
                  <a:pt x="34544" y="702338"/>
                </a:lnTo>
                <a:lnTo>
                  <a:pt x="35560" y="699231"/>
                </a:lnTo>
                <a:lnTo>
                  <a:pt x="51054" y="682732"/>
                </a:lnTo>
                <a:lnTo>
                  <a:pt x="58420" y="682805"/>
                </a:lnTo>
                <a:lnTo>
                  <a:pt x="73025" y="694971"/>
                </a:lnTo>
                <a:lnTo>
                  <a:pt x="73787" y="697510"/>
                </a:lnTo>
                <a:close/>
              </a:path>
              <a:path w="77470" h="738504">
                <a:moveTo>
                  <a:pt x="14426" y="690418"/>
                </a:moveTo>
                <a:lnTo>
                  <a:pt x="9398" y="704438"/>
                </a:lnTo>
                <a:lnTo>
                  <a:pt x="9398" y="686771"/>
                </a:lnTo>
                <a:lnTo>
                  <a:pt x="14426" y="690418"/>
                </a:lnTo>
                <a:close/>
              </a:path>
              <a:path w="77470" h="738504">
                <a:moveTo>
                  <a:pt x="16891" y="687773"/>
                </a:moveTo>
                <a:lnTo>
                  <a:pt x="16891" y="689929"/>
                </a:lnTo>
                <a:lnTo>
                  <a:pt x="10220" y="685166"/>
                </a:lnTo>
                <a:lnTo>
                  <a:pt x="10287" y="683015"/>
                </a:lnTo>
                <a:lnTo>
                  <a:pt x="16891" y="687773"/>
                </a:lnTo>
                <a:close/>
              </a:path>
              <a:path w="77470" h="738504">
                <a:moveTo>
                  <a:pt x="75565" y="697183"/>
                </a:moveTo>
                <a:lnTo>
                  <a:pt x="75565" y="705594"/>
                </a:lnTo>
                <a:lnTo>
                  <a:pt x="75057" y="701743"/>
                </a:lnTo>
                <a:lnTo>
                  <a:pt x="73025" y="694971"/>
                </a:lnTo>
                <a:lnTo>
                  <a:pt x="51054" y="682732"/>
                </a:lnTo>
                <a:lnTo>
                  <a:pt x="49022" y="683186"/>
                </a:lnTo>
                <a:lnTo>
                  <a:pt x="33147" y="708961"/>
                </a:lnTo>
                <a:lnTo>
                  <a:pt x="32385" y="711612"/>
                </a:lnTo>
                <a:lnTo>
                  <a:pt x="20193" y="721562"/>
                </a:lnTo>
                <a:lnTo>
                  <a:pt x="19050" y="721258"/>
                </a:lnTo>
                <a:lnTo>
                  <a:pt x="11176" y="709147"/>
                </a:lnTo>
                <a:lnTo>
                  <a:pt x="11176" y="704608"/>
                </a:lnTo>
                <a:lnTo>
                  <a:pt x="11557" y="702357"/>
                </a:lnTo>
                <a:lnTo>
                  <a:pt x="12700" y="698264"/>
                </a:lnTo>
                <a:lnTo>
                  <a:pt x="12954" y="697542"/>
                </a:lnTo>
                <a:lnTo>
                  <a:pt x="12954" y="708963"/>
                </a:lnTo>
                <a:lnTo>
                  <a:pt x="13208" y="710710"/>
                </a:lnTo>
                <a:lnTo>
                  <a:pt x="20447" y="719746"/>
                </a:lnTo>
                <a:lnTo>
                  <a:pt x="24130" y="719662"/>
                </a:lnTo>
                <a:lnTo>
                  <a:pt x="32893" y="701852"/>
                </a:lnTo>
                <a:lnTo>
                  <a:pt x="33782" y="698645"/>
                </a:lnTo>
                <a:lnTo>
                  <a:pt x="51054" y="680861"/>
                </a:lnTo>
                <a:lnTo>
                  <a:pt x="58420" y="680966"/>
                </a:lnTo>
                <a:lnTo>
                  <a:pt x="74676" y="694234"/>
                </a:lnTo>
                <a:lnTo>
                  <a:pt x="75565" y="697183"/>
                </a:lnTo>
                <a:close/>
              </a:path>
              <a:path w="77470" h="738504">
                <a:moveTo>
                  <a:pt x="16891" y="689929"/>
                </a:moveTo>
                <a:lnTo>
                  <a:pt x="16383" y="690674"/>
                </a:lnTo>
                <a:lnTo>
                  <a:pt x="15875" y="691464"/>
                </a:lnTo>
                <a:lnTo>
                  <a:pt x="14859" y="693139"/>
                </a:lnTo>
                <a:lnTo>
                  <a:pt x="14426" y="694115"/>
                </a:lnTo>
                <a:lnTo>
                  <a:pt x="13335" y="696459"/>
                </a:lnTo>
                <a:lnTo>
                  <a:pt x="12700" y="698264"/>
                </a:lnTo>
                <a:lnTo>
                  <a:pt x="11557" y="702357"/>
                </a:lnTo>
                <a:lnTo>
                  <a:pt x="11176" y="704608"/>
                </a:lnTo>
                <a:lnTo>
                  <a:pt x="11176" y="697307"/>
                </a:lnTo>
                <a:lnTo>
                  <a:pt x="11684" y="695797"/>
                </a:lnTo>
                <a:lnTo>
                  <a:pt x="12827" y="693218"/>
                </a:lnTo>
                <a:lnTo>
                  <a:pt x="14351" y="690543"/>
                </a:lnTo>
                <a:lnTo>
                  <a:pt x="14478" y="690456"/>
                </a:lnTo>
                <a:lnTo>
                  <a:pt x="15748" y="691377"/>
                </a:lnTo>
                <a:lnTo>
                  <a:pt x="16891" y="689929"/>
                </a:lnTo>
                <a:close/>
              </a:path>
              <a:path w="77470" h="738504">
                <a:moveTo>
                  <a:pt x="19304" y="689512"/>
                </a:moveTo>
                <a:lnTo>
                  <a:pt x="17780" y="691647"/>
                </a:lnTo>
                <a:lnTo>
                  <a:pt x="17399" y="692386"/>
                </a:lnTo>
                <a:lnTo>
                  <a:pt x="16510" y="693966"/>
                </a:lnTo>
                <a:lnTo>
                  <a:pt x="16129" y="694790"/>
                </a:lnTo>
                <a:lnTo>
                  <a:pt x="14986" y="697121"/>
                </a:lnTo>
                <a:lnTo>
                  <a:pt x="14351" y="698844"/>
                </a:lnTo>
                <a:lnTo>
                  <a:pt x="13208" y="702693"/>
                </a:lnTo>
                <a:lnTo>
                  <a:pt x="12954" y="704777"/>
                </a:lnTo>
                <a:lnTo>
                  <a:pt x="12954" y="697542"/>
                </a:lnTo>
                <a:lnTo>
                  <a:pt x="13335" y="696459"/>
                </a:lnTo>
                <a:lnTo>
                  <a:pt x="14478" y="694004"/>
                </a:lnTo>
                <a:lnTo>
                  <a:pt x="14859" y="693139"/>
                </a:lnTo>
                <a:lnTo>
                  <a:pt x="15875" y="691464"/>
                </a:lnTo>
                <a:lnTo>
                  <a:pt x="16383" y="690674"/>
                </a:lnTo>
                <a:lnTo>
                  <a:pt x="16891" y="689929"/>
                </a:lnTo>
                <a:lnTo>
                  <a:pt x="16891" y="687773"/>
                </a:lnTo>
                <a:lnTo>
                  <a:pt x="19304" y="689512"/>
                </a:lnTo>
                <a:close/>
              </a:path>
              <a:path w="77470" h="738504">
                <a:moveTo>
                  <a:pt x="16891" y="689929"/>
                </a:moveTo>
                <a:lnTo>
                  <a:pt x="15748" y="691377"/>
                </a:lnTo>
                <a:lnTo>
                  <a:pt x="14426" y="690418"/>
                </a:lnTo>
                <a:lnTo>
                  <a:pt x="15367" y="688905"/>
                </a:lnTo>
                <a:lnTo>
                  <a:pt x="16891" y="689929"/>
                </a:lnTo>
                <a:close/>
              </a:path>
              <a:path w="77470" h="738504">
                <a:moveTo>
                  <a:pt x="77343" y="705418"/>
                </a:moveTo>
                <a:lnTo>
                  <a:pt x="77343" y="714442"/>
                </a:lnTo>
                <a:lnTo>
                  <a:pt x="76835" y="718422"/>
                </a:lnTo>
                <a:lnTo>
                  <a:pt x="65786" y="738160"/>
                </a:lnTo>
                <a:lnTo>
                  <a:pt x="55753" y="729163"/>
                </a:lnTo>
                <a:lnTo>
                  <a:pt x="58293" y="726647"/>
                </a:lnTo>
                <a:lnTo>
                  <a:pt x="58293" y="729108"/>
                </a:lnTo>
                <a:lnTo>
                  <a:pt x="59563" y="730388"/>
                </a:lnTo>
                <a:lnTo>
                  <a:pt x="65659" y="735747"/>
                </a:lnTo>
                <a:lnTo>
                  <a:pt x="66040" y="735648"/>
                </a:lnTo>
                <a:lnTo>
                  <a:pt x="75565" y="714263"/>
                </a:lnTo>
                <a:lnTo>
                  <a:pt x="75565" y="697183"/>
                </a:lnTo>
                <a:lnTo>
                  <a:pt x="76835" y="701395"/>
                </a:lnTo>
                <a:lnTo>
                  <a:pt x="77343" y="705418"/>
                </a:lnTo>
                <a:close/>
              </a:path>
              <a:path w="77470" h="738504">
                <a:moveTo>
                  <a:pt x="59633" y="730317"/>
                </a:moveTo>
                <a:lnTo>
                  <a:pt x="58293" y="729108"/>
                </a:lnTo>
                <a:lnTo>
                  <a:pt x="59633" y="730317"/>
                </a:lnTo>
                <a:close/>
              </a:path>
              <a:path w="77470" h="738504">
                <a:moveTo>
                  <a:pt x="60937" y="729017"/>
                </a:moveTo>
                <a:lnTo>
                  <a:pt x="59817" y="730134"/>
                </a:lnTo>
                <a:lnTo>
                  <a:pt x="59563" y="730253"/>
                </a:lnTo>
                <a:lnTo>
                  <a:pt x="58293" y="729108"/>
                </a:lnTo>
                <a:lnTo>
                  <a:pt x="59645" y="727853"/>
                </a:lnTo>
                <a:lnTo>
                  <a:pt x="60937" y="729017"/>
                </a:lnTo>
                <a:close/>
              </a:path>
              <a:path w="77470" h="738504">
                <a:moveTo>
                  <a:pt x="59645" y="727853"/>
                </a:moveTo>
                <a:lnTo>
                  <a:pt x="58293" y="729108"/>
                </a:lnTo>
                <a:lnTo>
                  <a:pt x="59563" y="727779"/>
                </a:lnTo>
                <a:close/>
              </a:path>
              <a:path w="77470" h="738504">
                <a:moveTo>
                  <a:pt x="66040" y="707305"/>
                </a:moveTo>
                <a:lnTo>
                  <a:pt x="66040" y="713035"/>
                </a:lnTo>
                <a:lnTo>
                  <a:pt x="65659" y="715770"/>
                </a:lnTo>
                <a:lnTo>
                  <a:pt x="59563" y="727779"/>
                </a:lnTo>
                <a:lnTo>
                  <a:pt x="58293" y="729108"/>
                </a:lnTo>
                <a:lnTo>
                  <a:pt x="58293" y="726647"/>
                </a:lnTo>
                <a:lnTo>
                  <a:pt x="58420" y="726521"/>
                </a:lnTo>
                <a:lnTo>
                  <a:pt x="59645" y="724854"/>
                </a:lnTo>
                <a:lnTo>
                  <a:pt x="60706" y="723214"/>
                </a:lnTo>
                <a:lnTo>
                  <a:pt x="62230" y="724141"/>
                </a:lnTo>
                <a:lnTo>
                  <a:pt x="62230" y="720088"/>
                </a:lnTo>
                <a:lnTo>
                  <a:pt x="62357" y="719771"/>
                </a:lnTo>
                <a:lnTo>
                  <a:pt x="63881" y="715380"/>
                </a:lnTo>
                <a:lnTo>
                  <a:pt x="64262" y="712837"/>
                </a:lnTo>
                <a:lnTo>
                  <a:pt x="64262" y="698887"/>
                </a:lnTo>
                <a:lnTo>
                  <a:pt x="64897" y="700701"/>
                </a:lnTo>
                <a:lnTo>
                  <a:pt x="65786" y="704942"/>
                </a:lnTo>
                <a:lnTo>
                  <a:pt x="66040" y="707305"/>
                </a:lnTo>
                <a:close/>
              </a:path>
              <a:path w="77470" h="738504">
                <a:moveTo>
                  <a:pt x="65786" y="735862"/>
                </a:moveTo>
                <a:lnTo>
                  <a:pt x="59633" y="730317"/>
                </a:lnTo>
                <a:lnTo>
                  <a:pt x="60937" y="729017"/>
                </a:lnTo>
                <a:lnTo>
                  <a:pt x="64643" y="732357"/>
                </a:lnTo>
                <a:lnTo>
                  <a:pt x="64643" y="734547"/>
                </a:lnTo>
                <a:lnTo>
                  <a:pt x="65786" y="735862"/>
                </a:lnTo>
                <a:close/>
              </a:path>
              <a:path w="77470" h="738504">
                <a:moveTo>
                  <a:pt x="67818" y="707181"/>
                </a:moveTo>
                <a:lnTo>
                  <a:pt x="67818" y="713233"/>
                </a:lnTo>
                <a:lnTo>
                  <a:pt x="67437" y="716160"/>
                </a:lnTo>
                <a:lnTo>
                  <a:pt x="60937" y="729017"/>
                </a:lnTo>
                <a:lnTo>
                  <a:pt x="59645" y="727853"/>
                </a:lnTo>
                <a:lnTo>
                  <a:pt x="59817" y="727695"/>
                </a:lnTo>
                <a:lnTo>
                  <a:pt x="61087" y="726039"/>
                </a:lnTo>
                <a:lnTo>
                  <a:pt x="63246" y="722467"/>
                </a:lnTo>
                <a:lnTo>
                  <a:pt x="64135" y="720458"/>
                </a:lnTo>
                <a:lnTo>
                  <a:pt x="65659" y="715770"/>
                </a:lnTo>
                <a:lnTo>
                  <a:pt x="66040" y="713035"/>
                </a:lnTo>
                <a:lnTo>
                  <a:pt x="66040" y="698460"/>
                </a:lnTo>
                <a:lnTo>
                  <a:pt x="66675" y="700130"/>
                </a:lnTo>
                <a:lnTo>
                  <a:pt x="67564" y="704696"/>
                </a:lnTo>
                <a:lnTo>
                  <a:pt x="67818" y="707181"/>
                </a:lnTo>
                <a:close/>
              </a:path>
              <a:path w="77470" h="738504">
                <a:moveTo>
                  <a:pt x="62230" y="724141"/>
                </a:moveTo>
                <a:lnTo>
                  <a:pt x="60706" y="723248"/>
                </a:lnTo>
                <a:lnTo>
                  <a:pt x="62230" y="724141"/>
                </a:lnTo>
                <a:close/>
              </a:path>
              <a:path w="77470" h="738504">
                <a:moveTo>
                  <a:pt x="60720" y="723222"/>
                </a:moveTo>
                <a:close/>
              </a:path>
              <a:path w="77470" h="738504">
                <a:moveTo>
                  <a:pt x="62230" y="720088"/>
                </a:moveTo>
                <a:lnTo>
                  <a:pt x="62230" y="724141"/>
                </a:lnTo>
                <a:lnTo>
                  <a:pt x="60720" y="723222"/>
                </a:lnTo>
                <a:lnTo>
                  <a:pt x="61595" y="721674"/>
                </a:lnTo>
                <a:lnTo>
                  <a:pt x="62230" y="720088"/>
                </a:lnTo>
                <a:close/>
              </a:path>
              <a:path w="77470" h="738504">
                <a:moveTo>
                  <a:pt x="73787" y="705770"/>
                </a:moveTo>
                <a:lnTo>
                  <a:pt x="73787" y="714083"/>
                </a:lnTo>
                <a:lnTo>
                  <a:pt x="73279" y="717712"/>
                </a:lnTo>
                <a:lnTo>
                  <a:pt x="65786" y="733387"/>
                </a:lnTo>
                <a:lnTo>
                  <a:pt x="60937" y="729017"/>
                </a:lnTo>
                <a:lnTo>
                  <a:pt x="61087" y="728868"/>
                </a:lnTo>
                <a:lnTo>
                  <a:pt x="62484" y="727095"/>
                </a:lnTo>
                <a:lnTo>
                  <a:pt x="67818" y="713233"/>
                </a:lnTo>
                <a:lnTo>
                  <a:pt x="67818" y="690269"/>
                </a:lnTo>
                <a:lnTo>
                  <a:pt x="69977" y="693052"/>
                </a:lnTo>
                <a:lnTo>
                  <a:pt x="71374" y="695708"/>
                </a:lnTo>
                <a:lnTo>
                  <a:pt x="73279" y="702091"/>
                </a:lnTo>
                <a:lnTo>
                  <a:pt x="73787" y="705770"/>
                </a:lnTo>
                <a:close/>
              </a:path>
              <a:path w="77470" h="738504">
                <a:moveTo>
                  <a:pt x="67056" y="734532"/>
                </a:moveTo>
                <a:lnTo>
                  <a:pt x="65786" y="735862"/>
                </a:lnTo>
                <a:lnTo>
                  <a:pt x="64643" y="734547"/>
                </a:lnTo>
                <a:lnTo>
                  <a:pt x="65532" y="733768"/>
                </a:lnTo>
                <a:lnTo>
                  <a:pt x="65786" y="733473"/>
                </a:lnTo>
                <a:lnTo>
                  <a:pt x="65913" y="733501"/>
                </a:lnTo>
                <a:lnTo>
                  <a:pt x="67056" y="734532"/>
                </a:lnTo>
                <a:close/>
              </a:path>
              <a:path w="77470" h="738504">
                <a:moveTo>
                  <a:pt x="65827" y="733425"/>
                </a:moveTo>
                <a:lnTo>
                  <a:pt x="65532" y="733768"/>
                </a:lnTo>
                <a:lnTo>
                  <a:pt x="64643" y="734547"/>
                </a:lnTo>
                <a:lnTo>
                  <a:pt x="64643" y="732357"/>
                </a:lnTo>
                <a:lnTo>
                  <a:pt x="65827" y="733425"/>
                </a:lnTo>
                <a:close/>
              </a:path>
              <a:path w="77470" h="738504">
                <a:moveTo>
                  <a:pt x="75565" y="705594"/>
                </a:moveTo>
                <a:lnTo>
                  <a:pt x="75565" y="714263"/>
                </a:lnTo>
                <a:lnTo>
                  <a:pt x="75057" y="718067"/>
                </a:lnTo>
                <a:lnTo>
                  <a:pt x="65786" y="735862"/>
                </a:lnTo>
                <a:lnTo>
                  <a:pt x="67056" y="734532"/>
                </a:lnTo>
                <a:lnTo>
                  <a:pt x="67056" y="731881"/>
                </a:lnTo>
                <a:lnTo>
                  <a:pt x="73787" y="714083"/>
                </a:lnTo>
                <a:lnTo>
                  <a:pt x="73787" y="697510"/>
                </a:lnTo>
                <a:lnTo>
                  <a:pt x="75057" y="701743"/>
                </a:lnTo>
                <a:lnTo>
                  <a:pt x="75565" y="705594"/>
                </a:lnTo>
                <a:close/>
              </a:path>
              <a:path w="77470" h="738504">
                <a:moveTo>
                  <a:pt x="67056" y="731881"/>
                </a:moveTo>
                <a:lnTo>
                  <a:pt x="67056" y="734532"/>
                </a:lnTo>
                <a:lnTo>
                  <a:pt x="65827" y="733425"/>
                </a:lnTo>
                <a:lnTo>
                  <a:pt x="66294" y="732884"/>
                </a:lnTo>
                <a:lnTo>
                  <a:pt x="67056" y="731881"/>
                </a:lnTo>
                <a:close/>
              </a:path>
              <a:path w="77470" h="738504">
                <a:moveTo>
                  <a:pt x="77409" y="651002"/>
                </a:moveTo>
                <a:lnTo>
                  <a:pt x="77409" y="656038"/>
                </a:lnTo>
                <a:lnTo>
                  <a:pt x="76939" y="658583"/>
                </a:lnTo>
                <a:lnTo>
                  <a:pt x="21319" y="672907"/>
                </a:lnTo>
                <a:lnTo>
                  <a:pt x="21319" y="659513"/>
                </a:lnTo>
                <a:lnTo>
                  <a:pt x="23105" y="659513"/>
                </a:lnTo>
                <a:lnTo>
                  <a:pt x="23105" y="671121"/>
                </a:lnTo>
                <a:lnTo>
                  <a:pt x="60338" y="671006"/>
                </a:lnTo>
                <a:lnTo>
                  <a:pt x="75623" y="655811"/>
                </a:lnTo>
                <a:lnTo>
                  <a:pt x="75623" y="644723"/>
                </a:lnTo>
                <a:lnTo>
                  <a:pt x="75882" y="645313"/>
                </a:lnTo>
                <a:lnTo>
                  <a:pt x="77098" y="648923"/>
                </a:lnTo>
                <a:lnTo>
                  <a:pt x="77409" y="651002"/>
                </a:lnTo>
                <a:close/>
              </a:path>
              <a:path w="77470" h="738504">
                <a:moveTo>
                  <a:pt x="64572" y="643931"/>
                </a:moveTo>
                <a:lnTo>
                  <a:pt x="64572" y="648740"/>
                </a:lnTo>
                <a:lnTo>
                  <a:pt x="64251" y="647132"/>
                </a:lnTo>
                <a:lnTo>
                  <a:pt x="62952" y="644687"/>
                </a:lnTo>
                <a:lnTo>
                  <a:pt x="21319" y="641151"/>
                </a:lnTo>
                <a:lnTo>
                  <a:pt x="21319" y="627757"/>
                </a:lnTo>
                <a:lnTo>
                  <a:pt x="23105" y="627757"/>
                </a:lnTo>
                <a:lnTo>
                  <a:pt x="23105" y="639365"/>
                </a:lnTo>
                <a:lnTo>
                  <a:pt x="57156" y="639483"/>
                </a:lnTo>
                <a:lnTo>
                  <a:pt x="64418" y="643641"/>
                </a:lnTo>
                <a:lnTo>
                  <a:pt x="64572" y="643931"/>
                </a:lnTo>
                <a:close/>
              </a:path>
              <a:path w="77470" h="738504">
                <a:moveTo>
                  <a:pt x="75623" y="651197"/>
                </a:moveTo>
                <a:lnTo>
                  <a:pt x="75623" y="655811"/>
                </a:lnTo>
                <a:lnTo>
                  <a:pt x="75195" y="658136"/>
                </a:lnTo>
                <a:lnTo>
                  <a:pt x="23105" y="671121"/>
                </a:lnTo>
                <a:lnTo>
                  <a:pt x="23105" y="669335"/>
                </a:lnTo>
                <a:lnTo>
                  <a:pt x="59977" y="669244"/>
                </a:lnTo>
                <a:lnTo>
                  <a:pt x="61893" y="668912"/>
                </a:lnTo>
                <a:lnTo>
                  <a:pt x="73837" y="655583"/>
                </a:lnTo>
                <a:lnTo>
                  <a:pt x="73837" y="645103"/>
                </a:lnTo>
                <a:lnTo>
                  <a:pt x="74228" y="645997"/>
                </a:lnTo>
                <a:lnTo>
                  <a:pt x="75344" y="649309"/>
                </a:lnTo>
                <a:lnTo>
                  <a:pt x="75623" y="651197"/>
                </a:lnTo>
                <a:close/>
              </a:path>
              <a:path w="77470" h="738504">
                <a:moveTo>
                  <a:pt x="73837" y="651392"/>
                </a:moveTo>
                <a:lnTo>
                  <a:pt x="73837" y="655583"/>
                </a:lnTo>
                <a:lnTo>
                  <a:pt x="73451" y="657689"/>
                </a:lnTo>
                <a:lnTo>
                  <a:pt x="23105" y="669335"/>
                </a:lnTo>
                <a:lnTo>
                  <a:pt x="23105" y="663085"/>
                </a:lnTo>
                <a:lnTo>
                  <a:pt x="58510" y="663085"/>
                </a:lnTo>
                <a:lnTo>
                  <a:pt x="60338" y="662705"/>
                </a:lnTo>
                <a:lnTo>
                  <a:pt x="68144" y="652181"/>
                </a:lnTo>
                <a:lnTo>
                  <a:pt x="68144" y="631328"/>
                </a:lnTo>
                <a:lnTo>
                  <a:pt x="68423" y="631328"/>
                </a:lnTo>
                <a:lnTo>
                  <a:pt x="68423" y="640682"/>
                </a:lnTo>
                <a:lnTo>
                  <a:pt x="69892" y="642099"/>
                </a:lnTo>
                <a:lnTo>
                  <a:pt x="70747" y="643218"/>
                </a:lnTo>
                <a:lnTo>
                  <a:pt x="72009" y="645387"/>
                </a:lnTo>
                <a:lnTo>
                  <a:pt x="72609" y="646788"/>
                </a:lnTo>
                <a:lnTo>
                  <a:pt x="73589" y="649694"/>
                </a:lnTo>
                <a:lnTo>
                  <a:pt x="73837" y="651392"/>
                </a:lnTo>
                <a:close/>
              </a:path>
              <a:path w="77470" h="738504">
                <a:moveTo>
                  <a:pt x="68144" y="648147"/>
                </a:moveTo>
                <a:lnTo>
                  <a:pt x="68144" y="652181"/>
                </a:lnTo>
                <a:lnTo>
                  <a:pt x="67945" y="653599"/>
                </a:lnTo>
                <a:lnTo>
                  <a:pt x="58510" y="663085"/>
                </a:lnTo>
                <a:lnTo>
                  <a:pt x="23105" y="663085"/>
                </a:lnTo>
                <a:lnTo>
                  <a:pt x="23105" y="661299"/>
                </a:lnTo>
                <a:lnTo>
                  <a:pt x="58510" y="661242"/>
                </a:lnTo>
                <a:lnTo>
                  <a:pt x="59791" y="660982"/>
                </a:lnTo>
                <a:lnTo>
                  <a:pt x="66358" y="652015"/>
                </a:lnTo>
                <a:lnTo>
                  <a:pt x="66358" y="643486"/>
                </a:lnTo>
                <a:lnTo>
                  <a:pt x="67684" y="645979"/>
                </a:lnTo>
                <a:lnTo>
                  <a:pt x="68144" y="648147"/>
                </a:lnTo>
                <a:close/>
              </a:path>
              <a:path w="77470" h="738504">
                <a:moveTo>
                  <a:pt x="66358" y="648444"/>
                </a:moveTo>
                <a:lnTo>
                  <a:pt x="66358" y="652015"/>
                </a:lnTo>
                <a:lnTo>
                  <a:pt x="66182" y="653271"/>
                </a:lnTo>
                <a:lnTo>
                  <a:pt x="23105" y="661299"/>
                </a:lnTo>
                <a:lnTo>
                  <a:pt x="23105" y="659513"/>
                </a:lnTo>
                <a:lnTo>
                  <a:pt x="58510" y="659403"/>
                </a:lnTo>
                <a:lnTo>
                  <a:pt x="59244" y="659259"/>
                </a:lnTo>
                <a:lnTo>
                  <a:pt x="64572" y="651850"/>
                </a:lnTo>
                <a:lnTo>
                  <a:pt x="64572" y="643931"/>
                </a:lnTo>
                <a:lnTo>
                  <a:pt x="65968" y="646555"/>
                </a:lnTo>
                <a:lnTo>
                  <a:pt x="66358" y="648444"/>
                </a:lnTo>
                <a:close/>
              </a:path>
              <a:path w="77470" h="738504">
                <a:moveTo>
                  <a:pt x="66358" y="643486"/>
                </a:moveTo>
                <a:lnTo>
                  <a:pt x="66358" y="648444"/>
                </a:lnTo>
                <a:lnTo>
                  <a:pt x="65968" y="646555"/>
                </a:lnTo>
                <a:lnTo>
                  <a:pt x="64405" y="643616"/>
                </a:lnTo>
                <a:lnTo>
                  <a:pt x="23105" y="639365"/>
                </a:lnTo>
                <a:lnTo>
                  <a:pt x="23105" y="637579"/>
                </a:lnTo>
                <a:lnTo>
                  <a:pt x="62101" y="639201"/>
                </a:lnTo>
                <a:lnTo>
                  <a:pt x="65858" y="642545"/>
                </a:lnTo>
                <a:lnTo>
                  <a:pt x="66358" y="643486"/>
                </a:lnTo>
                <a:close/>
              </a:path>
              <a:path w="77470" h="738504">
                <a:moveTo>
                  <a:pt x="68144" y="631328"/>
                </a:moveTo>
                <a:lnTo>
                  <a:pt x="68144" y="648147"/>
                </a:lnTo>
                <a:lnTo>
                  <a:pt x="67684" y="645979"/>
                </a:lnTo>
                <a:lnTo>
                  <a:pt x="65858" y="642545"/>
                </a:lnTo>
                <a:lnTo>
                  <a:pt x="23105" y="637579"/>
                </a:lnTo>
                <a:lnTo>
                  <a:pt x="23105" y="631328"/>
                </a:lnTo>
                <a:lnTo>
                  <a:pt x="68144" y="631328"/>
                </a:lnTo>
                <a:close/>
              </a:path>
              <a:path w="77470" h="738504">
                <a:moveTo>
                  <a:pt x="75065" y="629542"/>
                </a:moveTo>
                <a:lnTo>
                  <a:pt x="75065" y="631328"/>
                </a:lnTo>
                <a:lnTo>
                  <a:pt x="23105" y="631328"/>
                </a:lnTo>
                <a:lnTo>
                  <a:pt x="23105" y="629542"/>
                </a:lnTo>
                <a:lnTo>
                  <a:pt x="75065" y="629542"/>
                </a:lnTo>
                <a:close/>
              </a:path>
              <a:path w="77470" h="738504">
                <a:moveTo>
                  <a:pt x="75065" y="627757"/>
                </a:moveTo>
                <a:lnTo>
                  <a:pt x="75065" y="629542"/>
                </a:lnTo>
                <a:lnTo>
                  <a:pt x="23105" y="629542"/>
                </a:lnTo>
                <a:lnTo>
                  <a:pt x="23105" y="627757"/>
                </a:lnTo>
                <a:lnTo>
                  <a:pt x="75065" y="627757"/>
                </a:lnTo>
                <a:close/>
              </a:path>
              <a:path w="77470" h="738504">
                <a:moveTo>
                  <a:pt x="73837" y="645103"/>
                </a:moveTo>
                <a:lnTo>
                  <a:pt x="73837" y="651392"/>
                </a:lnTo>
                <a:lnTo>
                  <a:pt x="73589" y="649694"/>
                </a:lnTo>
                <a:lnTo>
                  <a:pt x="72573" y="646681"/>
                </a:lnTo>
                <a:lnTo>
                  <a:pt x="71995" y="645362"/>
                </a:lnTo>
                <a:lnTo>
                  <a:pt x="70703" y="643142"/>
                </a:lnTo>
                <a:lnTo>
                  <a:pt x="69892" y="642099"/>
                </a:lnTo>
                <a:lnTo>
                  <a:pt x="68423" y="640682"/>
                </a:lnTo>
                <a:lnTo>
                  <a:pt x="68423" y="637579"/>
                </a:lnTo>
                <a:lnTo>
                  <a:pt x="70209" y="637579"/>
                </a:lnTo>
                <a:lnTo>
                  <a:pt x="70209" y="641151"/>
                </a:lnTo>
                <a:lnTo>
                  <a:pt x="71449" y="641182"/>
                </a:lnTo>
                <a:lnTo>
                  <a:pt x="72246" y="642244"/>
                </a:lnTo>
                <a:lnTo>
                  <a:pt x="73622" y="644612"/>
                </a:lnTo>
                <a:lnTo>
                  <a:pt x="73837" y="645103"/>
                </a:lnTo>
                <a:close/>
              </a:path>
              <a:path w="77470" h="738504">
                <a:moveTo>
                  <a:pt x="75065" y="631328"/>
                </a:moveTo>
                <a:lnTo>
                  <a:pt x="75065" y="637579"/>
                </a:lnTo>
                <a:lnTo>
                  <a:pt x="68423" y="637579"/>
                </a:lnTo>
                <a:lnTo>
                  <a:pt x="68423" y="631328"/>
                </a:lnTo>
                <a:lnTo>
                  <a:pt x="75065" y="631328"/>
                </a:lnTo>
                <a:close/>
              </a:path>
              <a:path w="77470" h="738504">
                <a:moveTo>
                  <a:pt x="71425" y="641151"/>
                </a:moveTo>
                <a:lnTo>
                  <a:pt x="70209" y="641151"/>
                </a:lnTo>
                <a:lnTo>
                  <a:pt x="70209" y="639923"/>
                </a:lnTo>
                <a:lnTo>
                  <a:pt x="71251" y="640928"/>
                </a:lnTo>
                <a:lnTo>
                  <a:pt x="71425" y="641151"/>
                </a:lnTo>
                <a:close/>
              </a:path>
              <a:path w="77470" h="738504">
                <a:moveTo>
                  <a:pt x="73677" y="641151"/>
                </a:moveTo>
                <a:lnTo>
                  <a:pt x="71425" y="641151"/>
                </a:lnTo>
                <a:lnTo>
                  <a:pt x="71251" y="640928"/>
                </a:lnTo>
                <a:lnTo>
                  <a:pt x="70209" y="639923"/>
                </a:lnTo>
                <a:lnTo>
                  <a:pt x="71995" y="639923"/>
                </a:lnTo>
                <a:lnTo>
                  <a:pt x="71995" y="639365"/>
                </a:lnTo>
                <a:lnTo>
                  <a:pt x="72246" y="639407"/>
                </a:lnTo>
                <a:lnTo>
                  <a:pt x="72609" y="639757"/>
                </a:lnTo>
                <a:lnTo>
                  <a:pt x="73622" y="641057"/>
                </a:lnTo>
                <a:close/>
              </a:path>
              <a:path w="77470" h="738504">
                <a:moveTo>
                  <a:pt x="71995" y="639365"/>
                </a:moveTo>
                <a:lnTo>
                  <a:pt x="71995" y="639923"/>
                </a:lnTo>
                <a:lnTo>
                  <a:pt x="70209" y="639923"/>
                </a:lnTo>
                <a:lnTo>
                  <a:pt x="70703" y="639411"/>
                </a:lnTo>
                <a:lnTo>
                  <a:pt x="71995" y="639365"/>
                </a:lnTo>
                <a:close/>
              </a:path>
              <a:path w="77470" h="738504">
                <a:moveTo>
                  <a:pt x="70747" y="639365"/>
                </a:moveTo>
                <a:lnTo>
                  <a:pt x="70209" y="639923"/>
                </a:lnTo>
                <a:lnTo>
                  <a:pt x="70209" y="639365"/>
                </a:lnTo>
                <a:lnTo>
                  <a:pt x="70747" y="639365"/>
                </a:lnTo>
                <a:close/>
              </a:path>
              <a:path w="77470" h="738504">
                <a:moveTo>
                  <a:pt x="75065" y="637579"/>
                </a:moveTo>
                <a:lnTo>
                  <a:pt x="75065" y="639365"/>
                </a:lnTo>
                <a:lnTo>
                  <a:pt x="72163" y="639326"/>
                </a:lnTo>
                <a:lnTo>
                  <a:pt x="71449" y="638638"/>
                </a:lnTo>
                <a:lnTo>
                  <a:pt x="70813" y="639297"/>
                </a:lnTo>
                <a:lnTo>
                  <a:pt x="70209" y="639365"/>
                </a:lnTo>
                <a:lnTo>
                  <a:pt x="70209" y="637579"/>
                </a:lnTo>
                <a:lnTo>
                  <a:pt x="75065" y="637579"/>
                </a:lnTo>
                <a:close/>
              </a:path>
              <a:path w="77470" h="738504">
                <a:moveTo>
                  <a:pt x="72203" y="639365"/>
                </a:moveTo>
                <a:lnTo>
                  <a:pt x="70747" y="639365"/>
                </a:lnTo>
                <a:lnTo>
                  <a:pt x="71449" y="638638"/>
                </a:lnTo>
                <a:lnTo>
                  <a:pt x="72203" y="639365"/>
                </a:lnTo>
                <a:close/>
              </a:path>
              <a:path w="77470" h="738504">
                <a:moveTo>
                  <a:pt x="75623" y="644723"/>
                </a:moveTo>
                <a:lnTo>
                  <a:pt x="75623" y="651197"/>
                </a:lnTo>
                <a:lnTo>
                  <a:pt x="75344" y="649309"/>
                </a:lnTo>
                <a:lnTo>
                  <a:pt x="74228" y="645997"/>
                </a:lnTo>
                <a:lnTo>
                  <a:pt x="73589" y="644550"/>
                </a:lnTo>
                <a:lnTo>
                  <a:pt x="72163" y="642100"/>
                </a:lnTo>
                <a:lnTo>
                  <a:pt x="71425" y="641151"/>
                </a:lnTo>
                <a:lnTo>
                  <a:pt x="73679" y="641156"/>
                </a:lnTo>
                <a:lnTo>
                  <a:pt x="75218" y="643799"/>
                </a:lnTo>
                <a:lnTo>
                  <a:pt x="75623" y="644723"/>
                </a:lnTo>
                <a:close/>
              </a:path>
              <a:path w="77470" h="738504">
                <a:moveTo>
                  <a:pt x="76851" y="627757"/>
                </a:moveTo>
                <a:lnTo>
                  <a:pt x="76851" y="641151"/>
                </a:lnTo>
                <a:lnTo>
                  <a:pt x="73622" y="641057"/>
                </a:lnTo>
                <a:lnTo>
                  <a:pt x="72573" y="639722"/>
                </a:lnTo>
                <a:lnTo>
                  <a:pt x="72203" y="639365"/>
                </a:lnTo>
                <a:lnTo>
                  <a:pt x="75065" y="639365"/>
                </a:lnTo>
                <a:lnTo>
                  <a:pt x="75065" y="627757"/>
                </a:lnTo>
                <a:lnTo>
                  <a:pt x="76851" y="627757"/>
                </a:lnTo>
                <a:close/>
              </a:path>
              <a:path w="77470" h="738504">
                <a:moveTo>
                  <a:pt x="26688" y="602307"/>
                </a:moveTo>
                <a:lnTo>
                  <a:pt x="20761" y="592462"/>
                </a:lnTo>
                <a:lnTo>
                  <a:pt x="20761" y="588374"/>
                </a:lnTo>
                <a:lnTo>
                  <a:pt x="20888" y="586694"/>
                </a:lnTo>
                <a:lnTo>
                  <a:pt x="21777" y="583534"/>
                </a:lnTo>
                <a:lnTo>
                  <a:pt x="22412" y="582094"/>
                </a:lnTo>
                <a:lnTo>
                  <a:pt x="22539" y="581876"/>
                </a:lnTo>
                <a:lnTo>
                  <a:pt x="22539" y="592261"/>
                </a:lnTo>
                <a:lnTo>
                  <a:pt x="22793" y="594149"/>
                </a:lnTo>
                <a:lnTo>
                  <a:pt x="23936" y="597461"/>
                </a:lnTo>
                <a:lnTo>
                  <a:pt x="24571" y="598865"/>
                </a:lnTo>
                <a:lnTo>
                  <a:pt x="25968" y="601358"/>
                </a:lnTo>
                <a:lnTo>
                  <a:pt x="26688" y="602307"/>
                </a:lnTo>
                <a:close/>
              </a:path>
              <a:path w="77470" h="738504">
                <a:moveTo>
                  <a:pt x="28616" y="574417"/>
                </a:moveTo>
                <a:lnTo>
                  <a:pt x="27619" y="575206"/>
                </a:lnTo>
                <a:lnTo>
                  <a:pt x="27238" y="575607"/>
                </a:lnTo>
                <a:lnTo>
                  <a:pt x="25841" y="573988"/>
                </a:lnTo>
                <a:lnTo>
                  <a:pt x="23301" y="569504"/>
                </a:lnTo>
                <a:lnTo>
                  <a:pt x="22412" y="567679"/>
                </a:lnTo>
                <a:lnTo>
                  <a:pt x="21015" y="563481"/>
                </a:lnTo>
                <a:lnTo>
                  <a:pt x="20761" y="561163"/>
                </a:lnTo>
                <a:lnTo>
                  <a:pt x="20761" y="555939"/>
                </a:lnTo>
                <a:lnTo>
                  <a:pt x="21142" y="553409"/>
                </a:lnTo>
                <a:lnTo>
                  <a:pt x="22539" y="549969"/>
                </a:lnTo>
                <a:lnTo>
                  <a:pt x="22539" y="560970"/>
                </a:lnTo>
                <a:lnTo>
                  <a:pt x="22793" y="563100"/>
                </a:lnTo>
                <a:lnTo>
                  <a:pt x="24063" y="567007"/>
                </a:lnTo>
                <a:lnTo>
                  <a:pt x="24825" y="568728"/>
                </a:lnTo>
                <a:lnTo>
                  <a:pt x="26476" y="571704"/>
                </a:lnTo>
                <a:lnTo>
                  <a:pt x="27365" y="572932"/>
                </a:lnTo>
                <a:lnTo>
                  <a:pt x="28616" y="574417"/>
                </a:lnTo>
                <a:close/>
              </a:path>
              <a:path w="77470" h="738504">
                <a:moveTo>
                  <a:pt x="76768" y="602307"/>
                </a:moveTo>
                <a:lnTo>
                  <a:pt x="76768" y="615701"/>
                </a:lnTo>
                <a:lnTo>
                  <a:pt x="21269" y="615701"/>
                </a:lnTo>
                <a:lnTo>
                  <a:pt x="21269" y="602307"/>
                </a:lnTo>
                <a:lnTo>
                  <a:pt x="23047" y="602307"/>
                </a:lnTo>
                <a:lnTo>
                  <a:pt x="23047" y="613915"/>
                </a:lnTo>
                <a:lnTo>
                  <a:pt x="74990" y="613915"/>
                </a:lnTo>
                <a:lnTo>
                  <a:pt x="74990" y="602307"/>
                </a:lnTo>
                <a:lnTo>
                  <a:pt x="76768" y="602307"/>
                </a:lnTo>
                <a:close/>
              </a:path>
              <a:path w="77470" h="738504">
                <a:moveTo>
                  <a:pt x="27873" y="600851"/>
                </a:moveTo>
                <a:lnTo>
                  <a:pt x="27873" y="602307"/>
                </a:lnTo>
                <a:lnTo>
                  <a:pt x="26603" y="602195"/>
                </a:lnTo>
                <a:lnTo>
                  <a:pt x="22539" y="592261"/>
                </a:lnTo>
                <a:lnTo>
                  <a:pt x="22539" y="588540"/>
                </a:lnTo>
                <a:lnTo>
                  <a:pt x="22666" y="587024"/>
                </a:lnTo>
                <a:lnTo>
                  <a:pt x="23555" y="584159"/>
                </a:lnTo>
                <a:lnTo>
                  <a:pt x="24063" y="582848"/>
                </a:lnTo>
                <a:lnTo>
                  <a:pt x="24317" y="582371"/>
                </a:lnTo>
                <a:lnTo>
                  <a:pt x="24317" y="592060"/>
                </a:lnTo>
                <a:lnTo>
                  <a:pt x="24571" y="593752"/>
                </a:lnTo>
                <a:lnTo>
                  <a:pt x="25587" y="596766"/>
                </a:lnTo>
                <a:lnTo>
                  <a:pt x="26095" y="598066"/>
                </a:lnTo>
                <a:lnTo>
                  <a:pt x="27492" y="600325"/>
                </a:lnTo>
                <a:lnTo>
                  <a:pt x="27873" y="600851"/>
                </a:lnTo>
                <a:close/>
              </a:path>
              <a:path w="77470" h="738504">
                <a:moveTo>
                  <a:pt x="28444" y="576974"/>
                </a:moveTo>
                <a:lnTo>
                  <a:pt x="22539" y="588540"/>
                </a:lnTo>
                <a:lnTo>
                  <a:pt x="22539" y="581876"/>
                </a:lnTo>
                <a:lnTo>
                  <a:pt x="23936" y="579474"/>
                </a:lnTo>
                <a:lnTo>
                  <a:pt x="24698" y="578278"/>
                </a:lnTo>
                <a:lnTo>
                  <a:pt x="27238" y="575607"/>
                </a:lnTo>
                <a:lnTo>
                  <a:pt x="27619" y="576048"/>
                </a:lnTo>
                <a:lnTo>
                  <a:pt x="28254" y="576722"/>
                </a:lnTo>
                <a:lnTo>
                  <a:pt x="28444" y="576974"/>
                </a:lnTo>
                <a:close/>
              </a:path>
              <a:path w="77470" h="738504">
                <a:moveTo>
                  <a:pt x="29778" y="573076"/>
                </a:moveTo>
                <a:lnTo>
                  <a:pt x="29778" y="575797"/>
                </a:lnTo>
                <a:lnTo>
                  <a:pt x="28635" y="574402"/>
                </a:lnTo>
                <a:lnTo>
                  <a:pt x="22539" y="560970"/>
                </a:lnTo>
                <a:lnTo>
                  <a:pt x="22539" y="556170"/>
                </a:lnTo>
                <a:lnTo>
                  <a:pt x="22920" y="553863"/>
                </a:lnTo>
                <a:lnTo>
                  <a:pt x="24317" y="550274"/>
                </a:lnTo>
                <a:lnTo>
                  <a:pt x="24317" y="560777"/>
                </a:lnTo>
                <a:lnTo>
                  <a:pt x="24571" y="562719"/>
                </a:lnTo>
                <a:lnTo>
                  <a:pt x="25714" y="566334"/>
                </a:lnTo>
                <a:lnTo>
                  <a:pt x="26476" y="567951"/>
                </a:lnTo>
                <a:lnTo>
                  <a:pt x="28000" y="570736"/>
                </a:lnTo>
                <a:lnTo>
                  <a:pt x="28762" y="571876"/>
                </a:lnTo>
                <a:lnTo>
                  <a:pt x="29778" y="573076"/>
                </a:lnTo>
                <a:close/>
              </a:path>
              <a:path w="77470" h="738504">
                <a:moveTo>
                  <a:pt x="74990" y="539408"/>
                </a:moveTo>
                <a:lnTo>
                  <a:pt x="74990" y="541194"/>
                </a:lnTo>
                <a:lnTo>
                  <a:pt x="38160" y="541237"/>
                </a:lnTo>
                <a:lnTo>
                  <a:pt x="36001" y="541598"/>
                </a:lnTo>
                <a:lnTo>
                  <a:pt x="22539" y="556170"/>
                </a:lnTo>
                <a:lnTo>
                  <a:pt x="22539" y="549969"/>
                </a:lnTo>
                <a:lnTo>
                  <a:pt x="37525" y="539519"/>
                </a:lnTo>
                <a:lnTo>
                  <a:pt x="74990" y="539408"/>
                </a:lnTo>
                <a:close/>
              </a:path>
              <a:path w="77470" h="738504">
                <a:moveTo>
                  <a:pt x="74990" y="612130"/>
                </a:moveTo>
                <a:lnTo>
                  <a:pt x="74990" y="613915"/>
                </a:lnTo>
                <a:lnTo>
                  <a:pt x="23047" y="613915"/>
                </a:lnTo>
                <a:lnTo>
                  <a:pt x="23047" y="612130"/>
                </a:lnTo>
                <a:lnTo>
                  <a:pt x="74990" y="612130"/>
                </a:lnTo>
                <a:close/>
              </a:path>
              <a:path w="77470" h="738504">
                <a:moveTo>
                  <a:pt x="74990" y="605879"/>
                </a:moveTo>
                <a:lnTo>
                  <a:pt x="74990" y="612130"/>
                </a:lnTo>
                <a:lnTo>
                  <a:pt x="23047" y="612130"/>
                </a:lnTo>
                <a:lnTo>
                  <a:pt x="23047" y="605879"/>
                </a:lnTo>
                <a:lnTo>
                  <a:pt x="29651" y="605879"/>
                </a:lnTo>
                <a:lnTo>
                  <a:pt x="29651" y="578276"/>
                </a:lnTo>
                <a:lnTo>
                  <a:pt x="29905" y="578009"/>
                </a:lnTo>
                <a:lnTo>
                  <a:pt x="29905" y="594530"/>
                </a:lnTo>
                <a:lnTo>
                  <a:pt x="30286" y="596113"/>
                </a:lnTo>
                <a:lnTo>
                  <a:pt x="37144" y="605879"/>
                </a:lnTo>
                <a:lnTo>
                  <a:pt x="74990" y="605879"/>
                </a:lnTo>
                <a:close/>
              </a:path>
              <a:path w="77470" h="738504">
                <a:moveTo>
                  <a:pt x="29651" y="602795"/>
                </a:moveTo>
                <a:lnTo>
                  <a:pt x="29651" y="605879"/>
                </a:lnTo>
                <a:lnTo>
                  <a:pt x="23047" y="605879"/>
                </a:lnTo>
                <a:lnTo>
                  <a:pt x="23047" y="604093"/>
                </a:lnTo>
                <a:lnTo>
                  <a:pt x="25968" y="604179"/>
                </a:lnTo>
                <a:lnTo>
                  <a:pt x="26476" y="604674"/>
                </a:lnTo>
                <a:lnTo>
                  <a:pt x="26688" y="604713"/>
                </a:lnTo>
                <a:lnTo>
                  <a:pt x="27238" y="604166"/>
                </a:lnTo>
                <a:lnTo>
                  <a:pt x="27873" y="604093"/>
                </a:lnTo>
                <a:lnTo>
                  <a:pt x="27873" y="600851"/>
                </a:lnTo>
                <a:lnTo>
                  <a:pt x="28254" y="601376"/>
                </a:lnTo>
                <a:lnTo>
                  <a:pt x="29651" y="602795"/>
                </a:lnTo>
                <a:close/>
              </a:path>
              <a:path w="77470" h="738504">
                <a:moveTo>
                  <a:pt x="25880" y="604093"/>
                </a:moveTo>
                <a:lnTo>
                  <a:pt x="23047" y="604093"/>
                </a:lnTo>
                <a:lnTo>
                  <a:pt x="23047" y="602307"/>
                </a:lnTo>
                <a:lnTo>
                  <a:pt x="24571" y="602391"/>
                </a:lnTo>
                <a:lnTo>
                  <a:pt x="25460" y="603684"/>
                </a:lnTo>
                <a:lnTo>
                  <a:pt x="25880" y="604093"/>
                </a:lnTo>
                <a:close/>
              </a:path>
              <a:path w="77470" h="738504">
                <a:moveTo>
                  <a:pt x="29651" y="578276"/>
                </a:moveTo>
                <a:lnTo>
                  <a:pt x="29651" y="602795"/>
                </a:lnTo>
                <a:lnTo>
                  <a:pt x="28254" y="601376"/>
                </a:lnTo>
                <a:lnTo>
                  <a:pt x="24317" y="592060"/>
                </a:lnTo>
                <a:lnTo>
                  <a:pt x="24317" y="588707"/>
                </a:lnTo>
                <a:lnTo>
                  <a:pt x="29651" y="578276"/>
                </a:lnTo>
                <a:close/>
              </a:path>
              <a:path w="77470" h="738504">
                <a:moveTo>
                  <a:pt x="32445" y="575945"/>
                </a:moveTo>
                <a:lnTo>
                  <a:pt x="24317" y="588707"/>
                </a:lnTo>
                <a:lnTo>
                  <a:pt x="24317" y="582371"/>
                </a:lnTo>
                <a:lnTo>
                  <a:pt x="28635" y="576933"/>
                </a:lnTo>
                <a:lnTo>
                  <a:pt x="29778" y="575797"/>
                </a:lnTo>
                <a:lnTo>
                  <a:pt x="29778" y="573076"/>
                </a:lnTo>
                <a:lnTo>
                  <a:pt x="30794" y="574276"/>
                </a:lnTo>
                <a:lnTo>
                  <a:pt x="32445" y="575945"/>
                </a:lnTo>
                <a:close/>
              </a:path>
              <a:path w="77470" h="738504">
                <a:moveTo>
                  <a:pt x="32445" y="569731"/>
                </a:moveTo>
                <a:lnTo>
                  <a:pt x="32445" y="575945"/>
                </a:lnTo>
                <a:lnTo>
                  <a:pt x="30794" y="574276"/>
                </a:lnTo>
                <a:lnTo>
                  <a:pt x="24317" y="560777"/>
                </a:lnTo>
                <a:lnTo>
                  <a:pt x="24317" y="556401"/>
                </a:lnTo>
                <a:lnTo>
                  <a:pt x="24698" y="554317"/>
                </a:lnTo>
                <a:lnTo>
                  <a:pt x="26222" y="550525"/>
                </a:lnTo>
                <a:lnTo>
                  <a:pt x="27238" y="548889"/>
                </a:lnTo>
                <a:lnTo>
                  <a:pt x="29905" y="546350"/>
                </a:lnTo>
                <a:lnTo>
                  <a:pt x="29905" y="562949"/>
                </a:lnTo>
                <a:lnTo>
                  <a:pt x="30159" y="564430"/>
                </a:lnTo>
                <a:lnTo>
                  <a:pt x="31048" y="567077"/>
                </a:lnTo>
                <a:lnTo>
                  <a:pt x="31556" y="568251"/>
                </a:lnTo>
                <a:lnTo>
                  <a:pt x="32445" y="569731"/>
                </a:lnTo>
                <a:close/>
              </a:path>
              <a:path w="77470" h="738504">
                <a:moveTo>
                  <a:pt x="74990" y="541194"/>
                </a:moveTo>
                <a:lnTo>
                  <a:pt x="74990" y="542980"/>
                </a:lnTo>
                <a:lnTo>
                  <a:pt x="38160" y="543066"/>
                </a:lnTo>
                <a:lnTo>
                  <a:pt x="36382" y="543366"/>
                </a:lnTo>
                <a:lnTo>
                  <a:pt x="24317" y="556401"/>
                </a:lnTo>
                <a:lnTo>
                  <a:pt x="24317" y="550274"/>
                </a:lnTo>
                <a:lnTo>
                  <a:pt x="38160" y="541237"/>
                </a:lnTo>
                <a:lnTo>
                  <a:pt x="74990" y="541194"/>
                </a:lnTo>
                <a:close/>
              </a:path>
              <a:path w="77470" h="738504">
                <a:moveTo>
                  <a:pt x="27873" y="603535"/>
                </a:moveTo>
                <a:lnTo>
                  <a:pt x="27365" y="604040"/>
                </a:lnTo>
                <a:lnTo>
                  <a:pt x="25841" y="604055"/>
                </a:lnTo>
                <a:lnTo>
                  <a:pt x="25460" y="603684"/>
                </a:lnTo>
                <a:lnTo>
                  <a:pt x="24520" y="602307"/>
                </a:lnTo>
                <a:lnTo>
                  <a:pt x="26095" y="602307"/>
                </a:lnTo>
                <a:lnTo>
                  <a:pt x="26095" y="603535"/>
                </a:lnTo>
                <a:lnTo>
                  <a:pt x="27873" y="603535"/>
                </a:lnTo>
                <a:close/>
              </a:path>
              <a:path w="77470" h="738504">
                <a:moveTo>
                  <a:pt x="27312" y="604093"/>
                </a:moveTo>
                <a:lnTo>
                  <a:pt x="26688" y="604713"/>
                </a:lnTo>
                <a:lnTo>
                  <a:pt x="26476" y="604674"/>
                </a:lnTo>
                <a:lnTo>
                  <a:pt x="25880" y="604093"/>
                </a:lnTo>
                <a:lnTo>
                  <a:pt x="27312" y="604093"/>
                </a:lnTo>
                <a:close/>
              </a:path>
              <a:path w="77470" h="738504">
                <a:moveTo>
                  <a:pt x="27873" y="603535"/>
                </a:moveTo>
                <a:lnTo>
                  <a:pt x="26095" y="603535"/>
                </a:lnTo>
                <a:lnTo>
                  <a:pt x="26095" y="602307"/>
                </a:lnTo>
                <a:lnTo>
                  <a:pt x="26688" y="602307"/>
                </a:lnTo>
                <a:lnTo>
                  <a:pt x="26857" y="602530"/>
                </a:lnTo>
                <a:lnTo>
                  <a:pt x="27873" y="603535"/>
                </a:lnTo>
                <a:close/>
              </a:path>
              <a:path w="77470" h="738504">
                <a:moveTo>
                  <a:pt x="27873" y="602307"/>
                </a:moveTo>
                <a:lnTo>
                  <a:pt x="27873" y="603535"/>
                </a:lnTo>
                <a:lnTo>
                  <a:pt x="26857" y="602530"/>
                </a:lnTo>
                <a:lnTo>
                  <a:pt x="26688" y="602307"/>
                </a:lnTo>
                <a:lnTo>
                  <a:pt x="27873" y="602307"/>
                </a:lnTo>
                <a:close/>
              </a:path>
              <a:path w="77470" h="738504">
                <a:moveTo>
                  <a:pt x="29778" y="575797"/>
                </a:moveTo>
                <a:lnTo>
                  <a:pt x="28444" y="576974"/>
                </a:lnTo>
                <a:lnTo>
                  <a:pt x="28254" y="576722"/>
                </a:lnTo>
                <a:lnTo>
                  <a:pt x="27238" y="575607"/>
                </a:lnTo>
                <a:lnTo>
                  <a:pt x="27619" y="575206"/>
                </a:lnTo>
                <a:lnTo>
                  <a:pt x="28508" y="574503"/>
                </a:lnTo>
                <a:lnTo>
                  <a:pt x="28635" y="574440"/>
                </a:lnTo>
                <a:lnTo>
                  <a:pt x="29778" y="575797"/>
                </a:lnTo>
                <a:close/>
              </a:path>
              <a:path w="77470" h="738504">
                <a:moveTo>
                  <a:pt x="27873" y="603535"/>
                </a:moveTo>
                <a:lnTo>
                  <a:pt x="27873" y="604093"/>
                </a:lnTo>
                <a:lnTo>
                  <a:pt x="27312" y="604093"/>
                </a:lnTo>
                <a:lnTo>
                  <a:pt x="27873" y="603535"/>
                </a:lnTo>
                <a:close/>
              </a:path>
              <a:path w="77470" h="738504">
                <a:moveTo>
                  <a:pt x="29778" y="575797"/>
                </a:moveTo>
                <a:lnTo>
                  <a:pt x="28635" y="576933"/>
                </a:lnTo>
                <a:lnTo>
                  <a:pt x="28444" y="576974"/>
                </a:lnTo>
                <a:lnTo>
                  <a:pt x="28889" y="576541"/>
                </a:lnTo>
                <a:lnTo>
                  <a:pt x="29778" y="575797"/>
                </a:lnTo>
                <a:close/>
              </a:path>
              <a:path w="77470" h="738504">
                <a:moveTo>
                  <a:pt x="29778" y="575797"/>
                </a:moveTo>
                <a:lnTo>
                  <a:pt x="28616" y="574417"/>
                </a:lnTo>
                <a:lnTo>
                  <a:pt x="29778" y="575797"/>
                </a:lnTo>
                <a:close/>
              </a:path>
              <a:path w="77470" h="738504">
                <a:moveTo>
                  <a:pt x="74990" y="604093"/>
                </a:moveTo>
                <a:lnTo>
                  <a:pt x="74990" y="605879"/>
                </a:lnTo>
                <a:lnTo>
                  <a:pt x="37144" y="605879"/>
                </a:lnTo>
                <a:lnTo>
                  <a:pt x="29905" y="594530"/>
                </a:lnTo>
                <a:lnTo>
                  <a:pt x="29905" y="591386"/>
                </a:lnTo>
                <a:lnTo>
                  <a:pt x="30159" y="589975"/>
                </a:lnTo>
                <a:lnTo>
                  <a:pt x="30921" y="587132"/>
                </a:lnTo>
                <a:lnTo>
                  <a:pt x="31683" y="585820"/>
                </a:lnTo>
                <a:lnTo>
                  <a:pt x="31810" y="585662"/>
                </a:lnTo>
                <a:lnTo>
                  <a:pt x="31810" y="594307"/>
                </a:lnTo>
                <a:lnTo>
                  <a:pt x="31937" y="595675"/>
                </a:lnTo>
                <a:lnTo>
                  <a:pt x="37779" y="604093"/>
                </a:lnTo>
                <a:lnTo>
                  <a:pt x="74990" y="604093"/>
                </a:lnTo>
                <a:close/>
              </a:path>
              <a:path w="77470" h="738504">
                <a:moveTo>
                  <a:pt x="74990" y="574402"/>
                </a:moveTo>
                <a:lnTo>
                  <a:pt x="74990" y="580652"/>
                </a:lnTo>
                <a:lnTo>
                  <a:pt x="39684" y="580652"/>
                </a:lnTo>
                <a:lnTo>
                  <a:pt x="37779" y="581018"/>
                </a:lnTo>
                <a:lnTo>
                  <a:pt x="29905" y="591386"/>
                </a:lnTo>
                <a:lnTo>
                  <a:pt x="29905" y="578009"/>
                </a:lnTo>
                <a:lnTo>
                  <a:pt x="30286" y="577673"/>
                </a:lnTo>
                <a:lnTo>
                  <a:pt x="32445" y="575945"/>
                </a:lnTo>
                <a:lnTo>
                  <a:pt x="32445" y="569731"/>
                </a:lnTo>
                <a:lnTo>
                  <a:pt x="32826" y="570366"/>
                </a:lnTo>
                <a:lnTo>
                  <a:pt x="33461" y="571295"/>
                </a:lnTo>
                <a:lnTo>
                  <a:pt x="35620" y="573507"/>
                </a:lnTo>
                <a:lnTo>
                  <a:pt x="36763" y="574402"/>
                </a:lnTo>
                <a:lnTo>
                  <a:pt x="74990" y="574402"/>
                </a:lnTo>
                <a:close/>
              </a:path>
              <a:path w="77470" h="738504">
                <a:moveTo>
                  <a:pt x="74990" y="572616"/>
                </a:moveTo>
                <a:lnTo>
                  <a:pt x="74990" y="574402"/>
                </a:lnTo>
                <a:lnTo>
                  <a:pt x="36763" y="574402"/>
                </a:lnTo>
                <a:lnTo>
                  <a:pt x="29905" y="562949"/>
                </a:lnTo>
                <a:lnTo>
                  <a:pt x="29905" y="559909"/>
                </a:lnTo>
                <a:lnTo>
                  <a:pt x="30159" y="558498"/>
                </a:lnTo>
                <a:lnTo>
                  <a:pt x="30921" y="555649"/>
                </a:lnTo>
                <a:lnTo>
                  <a:pt x="31683" y="554342"/>
                </a:lnTo>
                <a:lnTo>
                  <a:pt x="31810" y="554187"/>
                </a:lnTo>
                <a:lnTo>
                  <a:pt x="31810" y="562756"/>
                </a:lnTo>
                <a:lnTo>
                  <a:pt x="31937" y="564049"/>
                </a:lnTo>
                <a:lnTo>
                  <a:pt x="37398" y="572616"/>
                </a:lnTo>
                <a:lnTo>
                  <a:pt x="74990" y="572616"/>
                </a:lnTo>
                <a:close/>
              </a:path>
              <a:path w="77470" h="738504">
                <a:moveTo>
                  <a:pt x="74990" y="542980"/>
                </a:moveTo>
                <a:lnTo>
                  <a:pt x="74990" y="549231"/>
                </a:lnTo>
                <a:lnTo>
                  <a:pt x="39684" y="549231"/>
                </a:lnTo>
                <a:lnTo>
                  <a:pt x="37779" y="549596"/>
                </a:lnTo>
                <a:lnTo>
                  <a:pt x="29905" y="559909"/>
                </a:lnTo>
                <a:lnTo>
                  <a:pt x="29905" y="546350"/>
                </a:lnTo>
                <a:lnTo>
                  <a:pt x="38160" y="543066"/>
                </a:lnTo>
                <a:lnTo>
                  <a:pt x="74990" y="542980"/>
                </a:lnTo>
                <a:close/>
              </a:path>
              <a:path w="77470" h="738504">
                <a:moveTo>
                  <a:pt x="38922" y="602698"/>
                </a:moveTo>
                <a:lnTo>
                  <a:pt x="37779" y="604093"/>
                </a:lnTo>
                <a:lnTo>
                  <a:pt x="37398" y="603795"/>
                </a:lnTo>
                <a:lnTo>
                  <a:pt x="35493" y="602019"/>
                </a:lnTo>
                <a:lnTo>
                  <a:pt x="31810" y="594307"/>
                </a:lnTo>
                <a:lnTo>
                  <a:pt x="31810" y="591554"/>
                </a:lnTo>
                <a:lnTo>
                  <a:pt x="31937" y="590308"/>
                </a:lnTo>
                <a:lnTo>
                  <a:pt x="32572" y="587852"/>
                </a:lnTo>
                <a:lnTo>
                  <a:pt x="33207" y="586745"/>
                </a:lnTo>
                <a:lnTo>
                  <a:pt x="33588" y="586252"/>
                </a:lnTo>
                <a:lnTo>
                  <a:pt x="33588" y="594085"/>
                </a:lnTo>
                <a:lnTo>
                  <a:pt x="33715" y="595236"/>
                </a:lnTo>
                <a:lnTo>
                  <a:pt x="37779" y="601634"/>
                </a:lnTo>
                <a:lnTo>
                  <a:pt x="37779" y="602307"/>
                </a:lnTo>
                <a:lnTo>
                  <a:pt x="38668" y="602431"/>
                </a:lnTo>
                <a:lnTo>
                  <a:pt x="38922" y="602698"/>
                </a:lnTo>
                <a:close/>
              </a:path>
              <a:path w="77470" h="738504">
                <a:moveTo>
                  <a:pt x="74990" y="580652"/>
                </a:moveTo>
                <a:lnTo>
                  <a:pt x="74990" y="582438"/>
                </a:lnTo>
                <a:lnTo>
                  <a:pt x="39684" y="582489"/>
                </a:lnTo>
                <a:lnTo>
                  <a:pt x="38414" y="582745"/>
                </a:lnTo>
                <a:lnTo>
                  <a:pt x="31810" y="591554"/>
                </a:lnTo>
                <a:lnTo>
                  <a:pt x="31810" y="585662"/>
                </a:lnTo>
                <a:lnTo>
                  <a:pt x="33588" y="583448"/>
                </a:lnTo>
                <a:lnTo>
                  <a:pt x="34731" y="582481"/>
                </a:lnTo>
                <a:lnTo>
                  <a:pt x="37779" y="581018"/>
                </a:lnTo>
                <a:lnTo>
                  <a:pt x="39684" y="580652"/>
                </a:lnTo>
                <a:lnTo>
                  <a:pt x="74990" y="580652"/>
                </a:lnTo>
                <a:close/>
              </a:path>
              <a:path w="77470" h="738504">
                <a:moveTo>
                  <a:pt x="38541" y="571221"/>
                </a:moveTo>
                <a:lnTo>
                  <a:pt x="37398" y="572616"/>
                </a:lnTo>
                <a:lnTo>
                  <a:pt x="36255" y="571592"/>
                </a:lnTo>
                <a:lnTo>
                  <a:pt x="34858" y="570179"/>
                </a:lnTo>
                <a:lnTo>
                  <a:pt x="33207" y="567453"/>
                </a:lnTo>
                <a:lnTo>
                  <a:pt x="32699" y="566393"/>
                </a:lnTo>
                <a:lnTo>
                  <a:pt x="31937" y="564049"/>
                </a:lnTo>
                <a:lnTo>
                  <a:pt x="31810" y="562756"/>
                </a:lnTo>
                <a:lnTo>
                  <a:pt x="31810" y="560077"/>
                </a:lnTo>
                <a:lnTo>
                  <a:pt x="31937" y="558830"/>
                </a:lnTo>
                <a:lnTo>
                  <a:pt x="32572" y="556375"/>
                </a:lnTo>
                <a:lnTo>
                  <a:pt x="33207" y="555277"/>
                </a:lnTo>
                <a:lnTo>
                  <a:pt x="33588" y="554794"/>
                </a:lnTo>
                <a:lnTo>
                  <a:pt x="33588" y="562563"/>
                </a:lnTo>
                <a:lnTo>
                  <a:pt x="33715" y="563667"/>
                </a:lnTo>
                <a:lnTo>
                  <a:pt x="34350" y="565709"/>
                </a:lnTo>
                <a:lnTo>
                  <a:pt x="35747" y="568336"/>
                </a:lnTo>
                <a:lnTo>
                  <a:pt x="37398" y="570177"/>
                </a:lnTo>
                <a:lnTo>
                  <a:pt x="37398" y="570830"/>
                </a:lnTo>
                <a:lnTo>
                  <a:pt x="38160" y="570929"/>
                </a:lnTo>
                <a:lnTo>
                  <a:pt x="38541" y="571221"/>
                </a:lnTo>
                <a:close/>
              </a:path>
              <a:path w="77470" h="738504">
                <a:moveTo>
                  <a:pt x="74990" y="549231"/>
                </a:moveTo>
                <a:lnTo>
                  <a:pt x="74990" y="551017"/>
                </a:lnTo>
                <a:lnTo>
                  <a:pt x="39684" y="551068"/>
                </a:lnTo>
                <a:lnTo>
                  <a:pt x="38414" y="551324"/>
                </a:lnTo>
                <a:lnTo>
                  <a:pt x="31810" y="560077"/>
                </a:lnTo>
                <a:lnTo>
                  <a:pt x="31810" y="554187"/>
                </a:lnTo>
                <a:lnTo>
                  <a:pt x="33588" y="552011"/>
                </a:lnTo>
                <a:lnTo>
                  <a:pt x="34731" y="551057"/>
                </a:lnTo>
                <a:lnTo>
                  <a:pt x="37779" y="549596"/>
                </a:lnTo>
                <a:lnTo>
                  <a:pt x="39684" y="549231"/>
                </a:lnTo>
                <a:lnTo>
                  <a:pt x="74990" y="549231"/>
                </a:lnTo>
                <a:close/>
              </a:path>
              <a:path w="77470" h="738504">
                <a:moveTo>
                  <a:pt x="76768" y="570830"/>
                </a:moveTo>
                <a:lnTo>
                  <a:pt x="76768" y="584224"/>
                </a:lnTo>
                <a:lnTo>
                  <a:pt x="39684" y="584324"/>
                </a:lnTo>
                <a:lnTo>
                  <a:pt x="38922" y="584473"/>
                </a:lnTo>
                <a:lnTo>
                  <a:pt x="33588" y="591722"/>
                </a:lnTo>
                <a:lnTo>
                  <a:pt x="33588" y="586252"/>
                </a:lnTo>
                <a:lnTo>
                  <a:pt x="74990" y="582438"/>
                </a:lnTo>
                <a:lnTo>
                  <a:pt x="74990" y="570830"/>
                </a:lnTo>
                <a:lnTo>
                  <a:pt x="76768" y="570830"/>
                </a:lnTo>
                <a:close/>
              </a:path>
              <a:path w="77470" h="738504">
                <a:moveTo>
                  <a:pt x="76768" y="539408"/>
                </a:moveTo>
                <a:lnTo>
                  <a:pt x="76768" y="552803"/>
                </a:lnTo>
                <a:lnTo>
                  <a:pt x="39684" y="552902"/>
                </a:lnTo>
                <a:lnTo>
                  <a:pt x="38922" y="553052"/>
                </a:lnTo>
                <a:lnTo>
                  <a:pt x="33588" y="560245"/>
                </a:lnTo>
                <a:lnTo>
                  <a:pt x="33588" y="554794"/>
                </a:lnTo>
                <a:lnTo>
                  <a:pt x="74990" y="551017"/>
                </a:lnTo>
                <a:lnTo>
                  <a:pt x="74990" y="539408"/>
                </a:lnTo>
                <a:lnTo>
                  <a:pt x="76768" y="539408"/>
                </a:lnTo>
                <a:close/>
              </a:path>
              <a:path w="77470" h="738504">
                <a:moveTo>
                  <a:pt x="74990" y="570830"/>
                </a:moveTo>
                <a:lnTo>
                  <a:pt x="74990" y="572616"/>
                </a:lnTo>
                <a:lnTo>
                  <a:pt x="37398" y="572616"/>
                </a:lnTo>
                <a:lnTo>
                  <a:pt x="38541" y="571221"/>
                </a:lnTo>
                <a:lnTo>
                  <a:pt x="38541" y="570830"/>
                </a:lnTo>
                <a:lnTo>
                  <a:pt x="74990" y="570830"/>
                </a:lnTo>
                <a:close/>
              </a:path>
              <a:path w="77470" h="738504">
                <a:moveTo>
                  <a:pt x="38032" y="570830"/>
                </a:moveTo>
                <a:lnTo>
                  <a:pt x="37398" y="570830"/>
                </a:lnTo>
                <a:lnTo>
                  <a:pt x="37398" y="570177"/>
                </a:lnTo>
                <a:lnTo>
                  <a:pt x="38032" y="570830"/>
                </a:lnTo>
                <a:close/>
              </a:path>
              <a:path w="77470" h="738504">
                <a:moveTo>
                  <a:pt x="74990" y="602307"/>
                </a:moveTo>
                <a:lnTo>
                  <a:pt x="74990" y="604093"/>
                </a:lnTo>
                <a:lnTo>
                  <a:pt x="37779" y="604093"/>
                </a:lnTo>
                <a:lnTo>
                  <a:pt x="38922" y="602698"/>
                </a:lnTo>
                <a:lnTo>
                  <a:pt x="38922" y="602307"/>
                </a:lnTo>
                <a:lnTo>
                  <a:pt x="74990" y="602307"/>
                </a:lnTo>
                <a:close/>
              </a:path>
              <a:path w="77470" h="738504">
                <a:moveTo>
                  <a:pt x="38525" y="602307"/>
                </a:moveTo>
                <a:lnTo>
                  <a:pt x="37779" y="602307"/>
                </a:lnTo>
                <a:lnTo>
                  <a:pt x="37779" y="601634"/>
                </a:lnTo>
                <a:lnTo>
                  <a:pt x="38525" y="602307"/>
                </a:lnTo>
                <a:close/>
              </a:path>
              <a:path w="77470" h="738504">
                <a:moveTo>
                  <a:pt x="38541" y="570830"/>
                </a:moveTo>
                <a:lnTo>
                  <a:pt x="38541" y="571221"/>
                </a:lnTo>
                <a:lnTo>
                  <a:pt x="38032" y="570830"/>
                </a:lnTo>
                <a:lnTo>
                  <a:pt x="38541" y="570830"/>
                </a:lnTo>
                <a:close/>
              </a:path>
              <a:path w="77470" h="738504">
                <a:moveTo>
                  <a:pt x="38922" y="602307"/>
                </a:moveTo>
                <a:lnTo>
                  <a:pt x="38922" y="602698"/>
                </a:lnTo>
                <a:lnTo>
                  <a:pt x="38525" y="602307"/>
                </a:lnTo>
                <a:lnTo>
                  <a:pt x="38922" y="602307"/>
                </a:lnTo>
                <a:close/>
              </a:path>
              <a:path w="77470" h="738504">
                <a:moveTo>
                  <a:pt x="77403" y="475736"/>
                </a:moveTo>
                <a:lnTo>
                  <a:pt x="77403" y="482237"/>
                </a:lnTo>
                <a:lnTo>
                  <a:pt x="76895" y="485092"/>
                </a:lnTo>
                <a:lnTo>
                  <a:pt x="44002" y="502085"/>
                </a:lnTo>
                <a:lnTo>
                  <a:pt x="40573" y="501645"/>
                </a:lnTo>
                <a:lnTo>
                  <a:pt x="20761" y="482237"/>
                </a:lnTo>
                <a:lnTo>
                  <a:pt x="20761" y="475731"/>
                </a:lnTo>
                <a:lnTo>
                  <a:pt x="21142" y="472895"/>
                </a:lnTo>
                <a:lnTo>
                  <a:pt x="22539" y="469331"/>
                </a:lnTo>
                <a:lnTo>
                  <a:pt x="22539" y="482017"/>
                </a:lnTo>
                <a:lnTo>
                  <a:pt x="22920" y="484658"/>
                </a:lnTo>
                <a:lnTo>
                  <a:pt x="44002" y="500295"/>
                </a:lnTo>
                <a:lnTo>
                  <a:pt x="54924" y="500186"/>
                </a:lnTo>
                <a:lnTo>
                  <a:pt x="75498" y="482017"/>
                </a:lnTo>
                <a:lnTo>
                  <a:pt x="75498" y="469081"/>
                </a:lnTo>
                <a:lnTo>
                  <a:pt x="76895" y="472904"/>
                </a:lnTo>
                <a:lnTo>
                  <a:pt x="77403" y="475736"/>
                </a:lnTo>
                <a:close/>
              </a:path>
              <a:path w="77470" h="738504">
                <a:moveTo>
                  <a:pt x="75498" y="475952"/>
                </a:moveTo>
                <a:lnTo>
                  <a:pt x="75498" y="482017"/>
                </a:lnTo>
                <a:lnTo>
                  <a:pt x="75117" y="484658"/>
                </a:lnTo>
                <a:lnTo>
                  <a:pt x="44002" y="500295"/>
                </a:lnTo>
                <a:lnTo>
                  <a:pt x="40827" y="499873"/>
                </a:lnTo>
                <a:lnTo>
                  <a:pt x="22539" y="482017"/>
                </a:lnTo>
                <a:lnTo>
                  <a:pt x="22539" y="475952"/>
                </a:lnTo>
                <a:lnTo>
                  <a:pt x="22920" y="473329"/>
                </a:lnTo>
                <a:lnTo>
                  <a:pt x="24317" y="469551"/>
                </a:lnTo>
                <a:lnTo>
                  <a:pt x="24317" y="481796"/>
                </a:lnTo>
                <a:lnTo>
                  <a:pt x="24698" y="484225"/>
                </a:lnTo>
                <a:lnTo>
                  <a:pt x="44002" y="498505"/>
                </a:lnTo>
                <a:lnTo>
                  <a:pt x="54924" y="498386"/>
                </a:lnTo>
                <a:lnTo>
                  <a:pt x="73720" y="481796"/>
                </a:lnTo>
                <a:lnTo>
                  <a:pt x="73720" y="469551"/>
                </a:lnTo>
                <a:lnTo>
                  <a:pt x="75117" y="473329"/>
                </a:lnTo>
                <a:lnTo>
                  <a:pt x="75498" y="475952"/>
                </a:lnTo>
                <a:close/>
              </a:path>
              <a:path w="77470" h="738504">
                <a:moveTo>
                  <a:pt x="75498" y="469081"/>
                </a:moveTo>
                <a:lnTo>
                  <a:pt x="75498" y="475952"/>
                </a:lnTo>
                <a:lnTo>
                  <a:pt x="75117" y="473329"/>
                </a:lnTo>
                <a:lnTo>
                  <a:pt x="73466" y="468864"/>
                </a:lnTo>
                <a:lnTo>
                  <a:pt x="44002" y="457636"/>
                </a:lnTo>
                <a:lnTo>
                  <a:pt x="40827" y="458058"/>
                </a:lnTo>
                <a:lnTo>
                  <a:pt x="22539" y="475952"/>
                </a:lnTo>
                <a:lnTo>
                  <a:pt x="22539" y="469331"/>
                </a:lnTo>
                <a:lnTo>
                  <a:pt x="44002" y="455846"/>
                </a:lnTo>
                <a:lnTo>
                  <a:pt x="54924" y="455935"/>
                </a:lnTo>
                <a:lnTo>
                  <a:pt x="75117" y="468039"/>
                </a:lnTo>
                <a:lnTo>
                  <a:pt x="75498" y="469081"/>
                </a:lnTo>
                <a:close/>
              </a:path>
              <a:path w="77470" h="738504">
                <a:moveTo>
                  <a:pt x="73720" y="476168"/>
                </a:moveTo>
                <a:lnTo>
                  <a:pt x="73720" y="481796"/>
                </a:lnTo>
                <a:lnTo>
                  <a:pt x="73339" y="484225"/>
                </a:lnTo>
                <a:lnTo>
                  <a:pt x="44002" y="498505"/>
                </a:lnTo>
                <a:lnTo>
                  <a:pt x="40827" y="498083"/>
                </a:lnTo>
                <a:lnTo>
                  <a:pt x="24317" y="481796"/>
                </a:lnTo>
                <a:lnTo>
                  <a:pt x="24317" y="476172"/>
                </a:lnTo>
                <a:lnTo>
                  <a:pt x="29905" y="464849"/>
                </a:lnTo>
                <a:lnTo>
                  <a:pt x="29905" y="481683"/>
                </a:lnTo>
                <a:lnTo>
                  <a:pt x="30540" y="483916"/>
                </a:lnTo>
                <a:lnTo>
                  <a:pt x="44002" y="492264"/>
                </a:lnTo>
                <a:lnTo>
                  <a:pt x="54924" y="492182"/>
                </a:lnTo>
                <a:lnTo>
                  <a:pt x="68132" y="481683"/>
                </a:lnTo>
                <a:lnTo>
                  <a:pt x="68132" y="464851"/>
                </a:lnTo>
                <a:lnTo>
                  <a:pt x="68386" y="465065"/>
                </a:lnTo>
                <a:lnTo>
                  <a:pt x="70926" y="467952"/>
                </a:lnTo>
                <a:lnTo>
                  <a:pt x="71815" y="469689"/>
                </a:lnTo>
                <a:lnTo>
                  <a:pt x="73339" y="473754"/>
                </a:lnTo>
                <a:lnTo>
                  <a:pt x="73720" y="476168"/>
                </a:lnTo>
                <a:close/>
              </a:path>
              <a:path w="77470" h="738504">
                <a:moveTo>
                  <a:pt x="73720" y="469551"/>
                </a:moveTo>
                <a:lnTo>
                  <a:pt x="73720" y="476168"/>
                </a:lnTo>
                <a:lnTo>
                  <a:pt x="73339" y="473754"/>
                </a:lnTo>
                <a:lnTo>
                  <a:pt x="71815" y="469689"/>
                </a:lnTo>
                <a:lnTo>
                  <a:pt x="44002" y="459427"/>
                </a:lnTo>
                <a:lnTo>
                  <a:pt x="40827" y="459848"/>
                </a:lnTo>
                <a:lnTo>
                  <a:pt x="24317" y="476172"/>
                </a:lnTo>
                <a:lnTo>
                  <a:pt x="24317" y="469551"/>
                </a:lnTo>
                <a:lnTo>
                  <a:pt x="44002" y="457636"/>
                </a:lnTo>
                <a:lnTo>
                  <a:pt x="54924" y="457732"/>
                </a:lnTo>
                <a:lnTo>
                  <a:pt x="73466" y="468864"/>
                </a:lnTo>
                <a:lnTo>
                  <a:pt x="73720" y="469551"/>
                </a:lnTo>
                <a:close/>
              </a:path>
              <a:path w="77470" h="738504">
                <a:moveTo>
                  <a:pt x="68132" y="476328"/>
                </a:moveTo>
                <a:lnTo>
                  <a:pt x="68132" y="481683"/>
                </a:lnTo>
                <a:lnTo>
                  <a:pt x="67497" y="483916"/>
                </a:lnTo>
                <a:lnTo>
                  <a:pt x="44002" y="492264"/>
                </a:lnTo>
                <a:lnTo>
                  <a:pt x="43240" y="492182"/>
                </a:lnTo>
                <a:lnTo>
                  <a:pt x="29905" y="481683"/>
                </a:lnTo>
                <a:lnTo>
                  <a:pt x="29905" y="476322"/>
                </a:lnTo>
                <a:lnTo>
                  <a:pt x="30540" y="474071"/>
                </a:lnTo>
                <a:lnTo>
                  <a:pt x="31810" y="472104"/>
                </a:lnTo>
                <a:lnTo>
                  <a:pt x="31810" y="481328"/>
                </a:lnTo>
                <a:lnTo>
                  <a:pt x="32191" y="483235"/>
                </a:lnTo>
                <a:lnTo>
                  <a:pt x="44002" y="490463"/>
                </a:lnTo>
                <a:lnTo>
                  <a:pt x="54924" y="490357"/>
                </a:lnTo>
                <a:lnTo>
                  <a:pt x="66354" y="481328"/>
                </a:lnTo>
                <a:lnTo>
                  <a:pt x="66354" y="472309"/>
                </a:lnTo>
                <a:lnTo>
                  <a:pt x="67497" y="474081"/>
                </a:lnTo>
                <a:lnTo>
                  <a:pt x="68132" y="476328"/>
                </a:lnTo>
                <a:close/>
              </a:path>
              <a:path w="77470" h="738504">
                <a:moveTo>
                  <a:pt x="68132" y="464851"/>
                </a:moveTo>
                <a:lnTo>
                  <a:pt x="68132" y="476328"/>
                </a:lnTo>
                <a:lnTo>
                  <a:pt x="67497" y="474081"/>
                </a:lnTo>
                <a:lnTo>
                  <a:pt x="65211" y="470537"/>
                </a:lnTo>
                <a:lnTo>
                  <a:pt x="44002" y="465667"/>
                </a:lnTo>
                <a:lnTo>
                  <a:pt x="43240" y="465749"/>
                </a:lnTo>
                <a:lnTo>
                  <a:pt x="29905" y="476322"/>
                </a:lnTo>
                <a:lnTo>
                  <a:pt x="29905" y="464849"/>
                </a:lnTo>
                <a:lnTo>
                  <a:pt x="44002" y="459427"/>
                </a:lnTo>
                <a:lnTo>
                  <a:pt x="54924" y="459532"/>
                </a:lnTo>
                <a:lnTo>
                  <a:pt x="66989" y="463889"/>
                </a:lnTo>
                <a:lnTo>
                  <a:pt x="68132" y="464851"/>
                </a:lnTo>
                <a:close/>
              </a:path>
              <a:path w="77470" h="738504">
                <a:moveTo>
                  <a:pt x="66354" y="476677"/>
                </a:moveTo>
                <a:lnTo>
                  <a:pt x="66354" y="481328"/>
                </a:lnTo>
                <a:lnTo>
                  <a:pt x="65846" y="483235"/>
                </a:lnTo>
                <a:lnTo>
                  <a:pt x="44002" y="490463"/>
                </a:lnTo>
                <a:lnTo>
                  <a:pt x="43240" y="490359"/>
                </a:lnTo>
                <a:lnTo>
                  <a:pt x="31810" y="481328"/>
                </a:lnTo>
                <a:lnTo>
                  <a:pt x="31810" y="476677"/>
                </a:lnTo>
                <a:lnTo>
                  <a:pt x="32191" y="474752"/>
                </a:lnTo>
                <a:lnTo>
                  <a:pt x="33588" y="472680"/>
                </a:lnTo>
                <a:lnTo>
                  <a:pt x="33588" y="480973"/>
                </a:lnTo>
                <a:lnTo>
                  <a:pt x="33969" y="482554"/>
                </a:lnTo>
                <a:lnTo>
                  <a:pt x="44002" y="488671"/>
                </a:lnTo>
                <a:lnTo>
                  <a:pt x="54670" y="488583"/>
                </a:lnTo>
                <a:lnTo>
                  <a:pt x="64449" y="480973"/>
                </a:lnTo>
                <a:lnTo>
                  <a:pt x="64449" y="472680"/>
                </a:lnTo>
                <a:lnTo>
                  <a:pt x="65846" y="474752"/>
                </a:lnTo>
                <a:lnTo>
                  <a:pt x="66354" y="476677"/>
                </a:lnTo>
                <a:close/>
              </a:path>
              <a:path w="77470" h="738504">
                <a:moveTo>
                  <a:pt x="66354" y="472309"/>
                </a:moveTo>
                <a:lnTo>
                  <a:pt x="66354" y="476677"/>
                </a:lnTo>
                <a:lnTo>
                  <a:pt x="65846" y="474752"/>
                </a:lnTo>
                <a:lnTo>
                  <a:pt x="63814" y="471738"/>
                </a:lnTo>
                <a:lnTo>
                  <a:pt x="44002" y="467469"/>
                </a:lnTo>
                <a:lnTo>
                  <a:pt x="43240" y="467572"/>
                </a:lnTo>
                <a:lnTo>
                  <a:pt x="31810" y="476677"/>
                </a:lnTo>
                <a:lnTo>
                  <a:pt x="31810" y="472104"/>
                </a:lnTo>
                <a:lnTo>
                  <a:pt x="44002" y="465667"/>
                </a:lnTo>
                <a:lnTo>
                  <a:pt x="54924" y="465750"/>
                </a:lnTo>
                <a:lnTo>
                  <a:pt x="58734" y="466481"/>
                </a:lnTo>
                <a:lnTo>
                  <a:pt x="60512" y="467158"/>
                </a:lnTo>
                <a:lnTo>
                  <a:pt x="63814" y="469156"/>
                </a:lnTo>
                <a:lnTo>
                  <a:pt x="65211" y="470537"/>
                </a:lnTo>
                <a:lnTo>
                  <a:pt x="66354" y="472309"/>
                </a:lnTo>
                <a:close/>
              </a:path>
              <a:path w="77470" h="738504">
                <a:moveTo>
                  <a:pt x="64449" y="472680"/>
                </a:moveTo>
                <a:lnTo>
                  <a:pt x="64449" y="477027"/>
                </a:lnTo>
                <a:lnTo>
                  <a:pt x="64068" y="475423"/>
                </a:lnTo>
                <a:lnTo>
                  <a:pt x="62544" y="472939"/>
                </a:lnTo>
                <a:lnTo>
                  <a:pt x="44002" y="469260"/>
                </a:lnTo>
                <a:lnTo>
                  <a:pt x="43240" y="469376"/>
                </a:lnTo>
                <a:lnTo>
                  <a:pt x="33588" y="477032"/>
                </a:lnTo>
                <a:lnTo>
                  <a:pt x="33588" y="472680"/>
                </a:lnTo>
                <a:lnTo>
                  <a:pt x="44002" y="467469"/>
                </a:lnTo>
                <a:lnTo>
                  <a:pt x="54924" y="467574"/>
                </a:lnTo>
                <a:lnTo>
                  <a:pt x="58099" y="468194"/>
                </a:lnTo>
                <a:lnTo>
                  <a:pt x="59750" y="468799"/>
                </a:lnTo>
                <a:lnTo>
                  <a:pt x="62671" y="470548"/>
                </a:lnTo>
                <a:lnTo>
                  <a:pt x="63814" y="471738"/>
                </a:lnTo>
                <a:lnTo>
                  <a:pt x="64449" y="472680"/>
                </a:lnTo>
                <a:close/>
              </a:path>
              <a:path w="77470" h="738504">
                <a:moveTo>
                  <a:pt x="23105" y="442131"/>
                </a:moveTo>
                <a:lnTo>
                  <a:pt x="23105" y="443917"/>
                </a:lnTo>
                <a:lnTo>
                  <a:pt x="12510" y="443856"/>
                </a:lnTo>
                <a:lnTo>
                  <a:pt x="558" y="431184"/>
                </a:lnTo>
                <a:lnTo>
                  <a:pt x="558" y="422150"/>
                </a:lnTo>
                <a:lnTo>
                  <a:pt x="2344" y="422150"/>
                </a:lnTo>
                <a:lnTo>
                  <a:pt x="2344" y="431155"/>
                </a:lnTo>
                <a:lnTo>
                  <a:pt x="2437" y="433322"/>
                </a:lnTo>
                <a:lnTo>
                  <a:pt x="12510" y="442051"/>
                </a:lnTo>
                <a:lnTo>
                  <a:pt x="23105" y="442131"/>
                </a:lnTo>
                <a:close/>
              </a:path>
              <a:path w="77470" h="738504">
                <a:moveTo>
                  <a:pt x="75065" y="440345"/>
                </a:moveTo>
                <a:lnTo>
                  <a:pt x="75065" y="442131"/>
                </a:lnTo>
                <a:lnTo>
                  <a:pt x="32091" y="442131"/>
                </a:lnTo>
                <a:lnTo>
                  <a:pt x="32091" y="445368"/>
                </a:lnTo>
                <a:lnTo>
                  <a:pt x="23105" y="445368"/>
                </a:lnTo>
                <a:lnTo>
                  <a:pt x="23105" y="442131"/>
                </a:lnTo>
                <a:lnTo>
                  <a:pt x="12510" y="442051"/>
                </a:lnTo>
                <a:lnTo>
                  <a:pt x="2344" y="431155"/>
                </a:lnTo>
                <a:lnTo>
                  <a:pt x="2344" y="425722"/>
                </a:lnTo>
                <a:lnTo>
                  <a:pt x="4129" y="425722"/>
                </a:lnTo>
                <a:lnTo>
                  <a:pt x="4129" y="431125"/>
                </a:lnTo>
                <a:lnTo>
                  <a:pt x="4214" y="433096"/>
                </a:lnTo>
                <a:lnTo>
                  <a:pt x="24891" y="440345"/>
                </a:lnTo>
                <a:lnTo>
                  <a:pt x="24891" y="425722"/>
                </a:lnTo>
                <a:lnTo>
                  <a:pt x="30305" y="425722"/>
                </a:lnTo>
                <a:lnTo>
                  <a:pt x="30305" y="440345"/>
                </a:lnTo>
                <a:lnTo>
                  <a:pt x="75065" y="440345"/>
                </a:lnTo>
                <a:close/>
              </a:path>
              <a:path w="77470" h="738504">
                <a:moveTo>
                  <a:pt x="11608" y="423936"/>
                </a:moveTo>
                <a:lnTo>
                  <a:pt x="11608" y="425722"/>
                </a:lnTo>
                <a:lnTo>
                  <a:pt x="2344" y="425722"/>
                </a:lnTo>
                <a:lnTo>
                  <a:pt x="2344" y="423936"/>
                </a:lnTo>
                <a:lnTo>
                  <a:pt x="11608" y="423936"/>
                </a:lnTo>
                <a:close/>
              </a:path>
              <a:path w="77470" h="738504">
                <a:moveTo>
                  <a:pt x="23105" y="430522"/>
                </a:moveTo>
                <a:lnTo>
                  <a:pt x="23105" y="432308"/>
                </a:lnTo>
                <a:lnTo>
                  <a:pt x="14148" y="432210"/>
                </a:lnTo>
                <a:lnTo>
                  <a:pt x="11608" y="430076"/>
                </a:lnTo>
                <a:lnTo>
                  <a:pt x="11608" y="423936"/>
                </a:lnTo>
                <a:lnTo>
                  <a:pt x="2344" y="423936"/>
                </a:lnTo>
                <a:lnTo>
                  <a:pt x="2344" y="422150"/>
                </a:lnTo>
                <a:lnTo>
                  <a:pt x="13394" y="422150"/>
                </a:lnTo>
                <a:lnTo>
                  <a:pt x="13394" y="429707"/>
                </a:lnTo>
                <a:lnTo>
                  <a:pt x="13548" y="430027"/>
                </a:lnTo>
                <a:lnTo>
                  <a:pt x="13968" y="430335"/>
                </a:lnTo>
                <a:lnTo>
                  <a:pt x="14510" y="430460"/>
                </a:lnTo>
                <a:lnTo>
                  <a:pt x="23105" y="430522"/>
                </a:lnTo>
                <a:close/>
              </a:path>
              <a:path w="77470" h="738504">
                <a:moveTo>
                  <a:pt x="24891" y="434094"/>
                </a:moveTo>
                <a:lnTo>
                  <a:pt x="24891" y="440345"/>
                </a:lnTo>
                <a:lnTo>
                  <a:pt x="12510" y="440247"/>
                </a:lnTo>
                <a:lnTo>
                  <a:pt x="4129" y="431125"/>
                </a:lnTo>
                <a:lnTo>
                  <a:pt x="4129" y="425722"/>
                </a:lnTo>
                <a:lnTo>
                  <a:pt x="9822" y="425722"/>
                </a:lnTo>
                <a:lnTo>
                  <a:pt x="9822" y="430444"/>
                </a:lnTo>
                <a:lnTo>
                  <a:pt x="10047" y="431236"/>
                </a:lnTo>
                <a:lnTo>
                  <a:pt x="14510" y="434066"/>
                </a:lnTo>
                <a:lnTo>
                  <a:pt x="24891" y="434094"/>
                </a:lnTo>
                <a:close/>
              </a:path>
              <a:path w="77470" h="738504">
                <a:moveTo>
                  <a:pt x="24891" y="425722"/>
                </a:moveTo>
                <a:lnTo>
                  <a:pt x="24891" y="434094"/>
                </a:lnTo>
                <a:lnTo>
                  <a:pt x="14510" y="434066"/>
                </a:lnTo>
                <a:lnTo>
                  <a:pt x="9822" y="430444"/>
                </a:lnTo>
                <a:lnTo>
                  <a:pt x="9822" y="425722"/>
                </a:lnTo>
                <a:lnTo>
                  <a:pt x="11608" y="425722"/>
                </a:lnTo>
                <a:lnTo>
                  <a:pt x="11608" y="430076"/>
                </a:lnTo>
                <a:lnTo>
                  <a:pt x="11729" y="430531"/>
                </a:lnTo>
                <a:lnTo>
                  <a:pt x="23105" y="432308"/>
                </a:lnTo>
                <a:lnTo>
                  <a:pt x="23105" y="425722"/>
                </a:lnTo>
                <a:lnTo>
                  <a:pt x="24891" y="425722"/>
                </a:lnTo>
                <a:close/>
              </a:path>
              <a:path w="77470" h="738504">
                <a:moveTo>
                  <a:pt x="33876" y="443917"/>
                </a:moveTo>
                <a:lnTo>
                  <a:pt x="33876" y="448940"/>
                </a:lnTo>
                <a:lnTo>
                  <a:pt x="21319" y="448940"/>
                </a:lnTo>
                <a:lnTo>
                  <a:pt x="21319" y="443917"/>
                </a:lnTo>
                <a:lnTo>
                  <a:pt x="23105" y="443917"/>
                </a:lnTo>
                <a:lnTo>
                  <a:pt x="23105" y="447154"/>
                </a:lnTo>
                <a:lnTo>
                  <a:pt x="32091" y="447154"/>
                </a:lnTo>
                <a:lnTo>
                  <a:pt x="32091" y="443917"/>
                </a:lnTo>
                <a:lnTo>
                  <a:pt x="33876" y="443917"/>
                </a:lnTo>
                <a:close/>
              </a:path>
              <a:path w="77470" h="738504">
                <a:moveTo>
                  <a:pt x="33876" y="422150"/>
                </a:moveTo>
                <a:lnTo>
                  <a:pt x="33876" y="430522"/>
                </a:lnTo>
                <a:lnTo>
                  <a:pt x="32091" y="430522"/>
                </a:lnTo>
                <a:lnTo>
                  <a:pt x="32091" y="423936"/>
                </a:lnTo>
                <a:lnTo>
                  <a:pt x="23105" y="423936"/>
                </a:lnTo>
                <a:lnTo>
                  <a:pt x="23105" y="430522"/>
                </a:lnTo>
                <a:lnTo>
                  <a:pt x="21319" y="430522"/>
                </a:lnTo>
                <a:lnTo>
                  <a:pt x="21319" y="422150"/>
                </a:lnTo>
                <a:lnTo>
                  <a:pt x="33876" y="422150"/>
                </a:lnTo>
                <a:close/>
              </a:path>
              <a:path w="77470" h="738504">
                <a:moveTo>
                  <a:pt x="32091" y="445368"/>
                </a:moveTo>
                <a:lnTo>
                  <a:pt x="32091" y="447154"/>
                </a:lnTo>
                <a:lnTo>
                  <a:pt x="23105" y="447154"/>
                </a:lnTo>
                <a:lnTo>
                  <a:pt x="23105" y="445368"/>
                </a:lnTo>
                <a:lnTo>
                  <a:pt x="32091" y="445368"/>
                </a:lnTo>
                <a:close/>
              </a:path>
              <a:path w="77470" h="738504">
                <a:moveTo>
                  <a:pt x="32091" y="423936"/>
                </a:moveTo>
                <a:lnTo>
                  <a:pt x="32091" y="425722"/>
                </a:lnTo>
                <a:lnTo>
                  <a:pt x="23105" y="425722"/>
                </a:lnTo>
                <a:lnTo>
                  <a:pt x="23105" y="423936"/>
                </a:lnTo>
                <a:lnTo>
                  <a:pt x="32091" y="423936"/>
                </a:lnTo>
                <a:close/>
              </a:path>
              <a:path w="77470" h="738504">
                <a:moveTo>
                  <a:pt x="75065" y="434094"/>
                </a:moveTo>
                <a:lnTo>
                  <a:pt x="75065" y="440345"/>
                </a:lnTo>
                <a:lnTo>
                  <a:pt x="30305" y="440345"/>
                </a:lnTo>
                <a:lnTo>
                  <a:pt x="30305" y="434094"/>
                </a:lnTo>
                <a:lnTo>
                  <a:pt x="75065" y="434094"/>
                </a:lnTo>
                <a:close/>
              </a:path>
              <a:path w="77470" h="738504">
                <a:moveTo>
                  <a:pt x="75065" y="432308"/>
                </a:moveTo>
                <a:lnTo>
                  <a:pt x="75065" y="434094"/>
                </a:lnTo>
                <a:lnTo>
                  <a:pt x="30305" y="434094"/>
                </a:lnTo>
                <a:lnTo>
                  <a:pt x="30305" y="425722"/>
                </a:lnTo>
                <a:lnTo>
                  <a:pt x="32091" y="425722"/>
                </a:lnTo>
                <a:lnTo>
                  <a:pt x="32091" y="432308"/>
                </a:lnTo>
                <a:lnTo>
                  <a:pt x="75065" y="432308"/>
                </a:lnTo>
                <a:close/>
              </a:path>
              <a:path w="77470" h="738504">
                <a:moveTo>
                  <a:pt x="76851" y="430522"/>
                </a:moveTo>
                <a:lnTo>
                  <a:pt x="76851" y="443917"/>
                </a:lnTo>
                <a:lnTo>
                  <a:pt x="32091" y="443917"/>
                </a:lnTo>
                <a:lnTo>
                  <a:pt x="32091" y="442131"/>
                </a:lnTo>
                <a:lnTo>
                  <a:pt x="75065" y="442131"/>
                </a:lnTo>
                <a:lnTo>
                  <a:pt x="75065" y="430522"/>
                </a:lnTo>
                <a:lnTo>
                  <a:pt x="76851" y="430522"/>
                </a:lnTo>
                <a:close/>
              </a:path>
              <a:path w="77470" h="738504">
                <a:moveTo>
                  <a:pt x="75065" y="430522"/>
                </a:moveTo>
                <a:lnTo>
                  <a:pt x="75065" y="432308"/>
                </a:lnTo>
                <a:lnTo>
                  <a:pt x="32091" y="432308"/>
                </a:lnTo>
                <a:lnTo>
                  <a:pt x="32091" y="430522"/>
                </a:lnTo>
                <a:lnTo>
                  <a:pt x="75065" y="430522"/>
                </a:lnTo>
                <a:close/>
              </a:path>
              <a:path w="77470" h="738504">
                <a:moveTo>
                  <a:pt x="76851" y="373260"/>
                </a:moveTo>
                <a:lnTo>
                  <a:pt x="76851" y="386878"/>
                </a:lnTo>
                <a:lnTo>
                  <a:pt x="558" y="386878"/>
                </a:lnTo>
                <a:lnTo>
                  <a:pt x="558" y="353658"/>
                </a:lnTo>
                <a:lnTo>
                  <a:pt x="761" y="352122"/>
                </a:lnTo>
                <a:lnTo>
                  <a:pt x="1569" y="348807"/>
                </a:lnTo>
                <a:lnTo>
                  <a:pt x="2170" y="347162"/>
                </a:lnTo>
                <a:lnTo>
                  <a:pt x="2344" y="346807"/>
                </a:lnTo>
                <a:lnTo>
                  <a:pt x="2344" y="385092"/>
                </a:lnTo>
                <a:lnTo>
                  <a:pt x="75065" y="385092"/>
                </a:lnTo>
                <a:lnTo>
                  <a:pt x="75065" y="373260"/>
                </a:lnTo>
                <a:lnTo>
                  <a:pt x="76851" y="373260"/>
                </a:lnTo>
                <a:close/>
              </a:path>
              <a:path w="77470" h="738504">
                <a:moveTo>
                  <a:pt x="75065" y="383306"/>
                </a:moveTo>
                <a:lnTo>
                  <a:pt x="75065" y="385092"/>
                </a:lnTo>
                <a:lnTo>
                  <a:pt x="2344" y="385092"/>
                </a:lnTo>
                <a:lnTo>
                  <a:pt x="2344" y="383306"/>
                </a:lnTo>
                <a:lnTo>
                  <a:pt x="75065" y="383306"/>
                </a:lnTo>
                <a:close/>
              </a:path>
              <a:path w="77470" h="738504">
                <a:moveTo>
                  <a:pt x="75065" y="376832"/>
                </a:moveTo>
                <a:lnTo>
                  <a:pt x="75065" y="383306"/>
                </a:lnTo>
                <a:lnTo>
                  <a:pt x="2344" y="383306"/>
                </a:lnTo>
                <a:lnTo>
                  <a:pt x="2344" y="353801"/>
                </a:lnTo>
                <a:lnTo>
                  <a:pt x="2530" y="352406"/>
                </a:lnTo>
                <a:lnTo>
                  <a:pt x="3274" y="349355"/>
                </a:lnTo>
                <a:lnTo>
                  <a:pt x="3832" y="347829"/>
                </a:lnTo>
                <a:lnTo>
                  <a:pt x="4129" y="347219"/>
                </a:lnTo>
                <a:lnTo>
                  <a:pt x="4129" y="353944"/>
                </a:lnTo>
                <a:lnTo>
                  <a:pt x="4299" y="352690"/>
                </a:lnTo>
                <a:lnTo>
                  <a:pt x="10101" y="341464"/>
                </a:lnTo>
                <a:lnTo>
                  <a:pt x="10101" y="376832"/>
                </a:lnTo>
                <a:lnTo>
                  <a:pt x="37281" y="376832"/>
                </a:lnTo>
                <a:lnTo>
                  <a:pt x="37281" y="341722"/>
                </a:lnTo>
                <a:lnTo>
                  <a:pt x="37916" y="342365"/>
                </a:lnTo>
                <a:lnTo>
                  <a:pt x="40045" y="345250"/>
                </a:lnTo>
                <a:lnTo>
                  <a:pt x="40909" y="346718"/>
                </a:lnTo>
                <a:lnTo>
                  <a:pt x="42314" y="349898"/>
                </a:lnTo>
                <a:lnTo>
                  <a:pt x="43197" y="349465"/>
                </a:lnTo>
                <a:lnTo>
                  <a:pt x="43197" y="376832"/>
                </a:lnTo>
                <a:lnTo>
                  <a:pt x="75065" y="376832"/>
                </a:lnTo>
                <a:close/>
              </a:path>
              <a:path w="77470" h="738504">
                <a:moveTo>
                  <a:pt x="44079" y="345054"/>
                </a:moveTo>
                <a:lnTo>
                  <a:pt x="42490" y="345833"/>
                </a:lnTo>
                <a:lnTo>
                  <a:pt x="41560" y="344295"/>
                </a:lnTo>
                <a:lnTo>
                  <a:pt x="39253" y="341169"/>
                </a:lnTo>
                <a:lnTo>
                  <a:pt x="20485" y="334526"/>
                </a:lnTo>
                <a:lnTo>
                  <a:pt x="18966" y="334751"/>
                </a:lnTo>
                <a:lnTo>
                  <a:pt x="2344" y="353801"/>
                </a:lnTo>
                <a:lnTo>
                  <a:pt x="2344" y="346807"/>
                </a:lnTo>
                <a:lnTo>
                  <a:pt x="20485" y="332712"/>
                </a:lnTo>
                <a:lnTo>
                  <a:pt x="27533" y="332794"/>
                </a:lnTo>
                <a:lnTo>
                  <a:pt x="43075" y="343340"/>
                </a:lnTo>
                <a:lnTo>
                  <a:pt x="44079" y="345054"/>
                </a:lnTo>
                <a:close/>
              </a:path>
              <a:path w="77470" h="738504">
                <a:moveTo>
                  <a:pt x="75851" y="333453"/>
                </a:moveTo>
                <a:lnTo>
                  <a:pt x="42314" y="349898"/>
                </a:lnTo>
                <a:lnTo>
                  <a:pt x="40909" y="346718"/>
                </a:lnTo>
                <a:lnTo>
                  <a:pt x="40045" y="345250"/>
                </a:lnTo>
                <a:lnTo>
                  <a:pt x="21226" y="336230"/>
                </a:lnTo>
                <a:lnTo>
                  <a:pt x="19344" y="336507"/>
                </a:lnTo>
                <a:lnTo>
                  <a:pt x="4129" y="353944"/>
                </a:lnTo>
                <a:lnTo>
                  <a:pt x="4129" y="347219"/>
                </a:lnTo>
                <a:lnTo>
                  <a:pt x="20485" y="334526"/>
                </a:lnTo>
                <a:lnTo>
                  <a:pt x="27533" y="334613"/>
                </a:lnTo>
                <a:lnTo>
                  <a:pt x="42411" y="345741"/>
                </a:lnTo>
                <a:lnTo>
                  <a:pt x="42411" y="345872"/>
                </a:lnTo>
                <a:lnTo>
                  <a:pt x="43197" y="347476"/>
                </a:lnTo>
                <a:lnTo>
                  <a:pt x="44802" y="346767"/>
                </a:lnTo>
                <a:lnTo>
                  <a:pt x="75065" y="331849"/>
                </a:lnTo>
                <a:lnTo>
                  <a:pt x="75851" y="333453"/>
                </a:lnTo>
                <a:close/>
              </a:path>
              <a:path w="77470" h="738504">
                <a:moveTo>
                  <a:pt x="37281" y="353403"/>
                </a:moveTo>
                <a:lnTo>
                  <a:pt x="37281" y="376832"/>
                </a:lnTo>
                <a:lnTo>
                  <a:pt x="10101" y="376832"/>
                </a:lnTo>
                <a:lnTo>
                  <a:pt x="10101" y="353395"/>
                </a:lnTo>
                <a:lnTo>
                  <a:pt x="10382" y="351992"/>
                </a:lnTo>
                <a:lnTo>
                  <a:pt x="11509" y="349046"/>
                </a:lnTo>
                <a:lnTo>
                  <a:pt x="11887" y="348438"/>
                </a:lnTo>
                <a:lnTo>
                  <a:pt x="11887" y="375046"/>
                </a:lnTo>
                <a:lnTo>
                  <a:pt x="35495" y="375046"/>
                </a:lnTo>
                <a:lnTo>
                  <a:pt x="35495" y="348348"/>
                </a:lnTo>
                <a:lnTo>
                  <a:pt x="35930" y="349065"/>
                </a:lnTo>
                <a:lnTo>
                  <a:pt x="37012" y="352007"/>
                </a:lnTo>
                <a:lnTo>
                  <a:pt x="37281" y="353403"/>
                </a:lnTo>
                <a:close/>
              </a:path>
              <a:path w="77470" h="738504">
                <a:moveTo>
                  <a:pt x="37281" y="341722"/>
                </a:moveTo>
                <a:lnTo>
                  <a:pt x="37281" y="353403"/>
                </a:lnTo>
                <a:lnTo>
                  <a:pt x="37012" y="352007"/>
                </a:lnTo>
                <a:lnTo>
                  <a:pt x="35930" y="349065"/>
                </a:lnTo>
                <a:lnTo>
                  <a:pt x="21035" y="342257"/>
                </a:lnTo>
                <a:lnTo>
                  <a:pt x="19437" y="342585"/>
                </a:lnTo>
                <a:lnTo>
                  <a:pt x="10101" y="353395"/>
                </a:lnTo>
                <a:lnTo>
                  <a:pt x="10101" y="341464"/>
                </a:lnTo>
                <a:lnTo>
                  <a:pt x="21226" y="336230"/>
                </a:lnTo>
                <a:lnTo>
                  <a:pt x="27009" y="336347"/>
                </a:lnTo>
                <a:lnTo>
                  <a:pt x="28252" y="336547"/>
                </a:lnTo>
                <a:lnTo>
                  <a:pt x="32050" y="337938"/>
                </a:lnTo>
                <a:lnTo>
                  <a:pt x="33734" y="338846"/>
                </a:lnTo>
                <a:lnTo>
                  <a:pt x="36656" y="341089"/>
                </a:lnTo>
                <a:lnTo>
                  <a:pt x="37281" y="341722"/>
                </a:lnTo>
                <a:close/>
              </a:path>
              <a:path w="77470" h="738504">
                <a:moveTo>
                  <a:pt x="35495" y="373260"/>
                </a:moveTo>
                <a:lnTo>
                  <a:pt x="35495" y="375046"/>
                </a:lnTo>
                <a:lnTo>
                  <a:pt x="11887" y="375046"/>
                </a:lnTo>
                <a:lnTo>
                  <a:pt x="11887" y="373260"/>
                </a:lnTo>
                <a:lnTo>
                  <a:pt x="35495" y="373260"/>
                </a:lnTo>
                <a:close/>
              </a:path>
              <a:path w="77470" h="738504">
                <a:moveTo>
                  <a:pt x="35495" y="353615"/>
                </a:moveTo>
                <a:lnTo>
                  <a:pt x="35495" y="373260"/>
                </a:lnTo>
                <a:lnTo>
                  <a:pt x="33709" y="373260"/>
                </a:lnTo>
                <a:lnTo>
                  <a:pt x="33709" y="353827"/>
                </a:lnTo>
                <a:lnTo>
                  <a:pt x="33513" y="352842"/>
                </a:lnTo>
                <a:lnTo>
                  <a:pt x="21441" y="345852"/>
                </a:lnTo>
                <a:lnTo>
                  <a:pt x="20485" y="346042"/>
                </a:lnTo>
                <a:lnTo>
                  <a:pt x="13673" y="353835"/>
                </a:lnTo>
                <a:lnTo>
                  <a:pt x="13673" y="373260"/>
                </a:lnTo>
                <a:lnTo>
                  <a:pt x="11887" y="373260"/>
                </a:lnTo>
                <a:lnTo>
                  <a:pt x="11887" y="353615"/>
                </a:lnTo>
                <a:lnTo>
                  <a:pt x="12129" y="352424"/>
                </a:lnTo>
                <a:lnTo>
                  <a:pt x="21441" y="344014"/>
                </a:lnTo>
                <a:lnTo>
                  <a:pt x="26535" y="344114"/>
                </a:lnTo>
                <a:lnTo>
                  <a:pt x="35262" y="352424"/>
                </a:lnTo>
                <a:lnTo>
                  <a:pt x="35495" y="353615"/>
                </a:lnTo>
                <a:close/>
              </a:path>
              <a:path w="77470" h="738504">
                <a:moveTo>
                  <a:pt x="35495" y="348348"/>
                </a:moveTo>
                <a:lnTo>
                  <a:pt x="35495" y="353615"/>
                </a:lnTo>
                <a:lnTo>
                  <a:pt x="35262" y="352424"/>
                </a:lnTo>
                <a:lnTo>
                  <a:pt x="34332" y="349894"/>
                </a:lnTo>
                <a:lnTo>
                  <a:pt x="21441" y="344014"/>
                </a:lnTo>
                <a:lnTo>
                  <a:pt x="19961" y="344313"/>
                </a:lnTo>
                <a:lnTo>
                  <a:pt x="11887" y="353615"/>
                </a:lnTo>
                <a:lnTo>
                  <a:pt x="11887" y="348438"/>
                </a:lnTo>
                <a:lnTo>
                  <a:pt x="21035" y="342257"/>
                </a:lnTo>
                <a:lnTo>
                  <a:pt x="27009" y="342372"/>
                </a:lnTo>
                <a:lnTo>
                  <a:pt x="28057" y="342585"/>
                </a:lnTo>
                <a:lnTo>
                  <a:pt x="31492" y="344217"/>
                </a:lnTo>
                <a:lnTo>
                  <a:pt x="32899" y="345241"/>
                </a:lnTo>
                <a:lnTo>
                  <a:pt x="35108" y="347710"/>
                </a:lnTo>
                <a:lnTo>
                  <a:pt x="35495" y="348348"/>
                </a:lnTo>
                <a:close/>
              </a:path>
              <a:path w="77470" h="738504">
                <a:moveTo>
                  <a:pt x="43197" y="347476"/>
                </a:moveTo>
                <a:lnTo>
                  <a:pt x="42411" y="345872"/>
                </a:lnTo>
                <a:lnTo>
                  <a:pt x="43197" y="347476"/>
                </a:lnTo>
                <a:close/>
              </a:path>
              <a:path w="77470" h="738504">
                <a:moveTo>
                  <a:pt x="42470" y="345843"/>
                </a:moveTo>
                <a:close/>
              </a:path>
              <a:path w="77470" h="738504">
                <a:moveTo>
                  <a:pt x="44802" y="346689"/>
                </a:moveTo>
                <a:lnTo>
                  <a:pt x="43197" y="347476"/>
                </a:lnTo>
                <a:lnTo>
                  <a:pt x="42470" y="345843"/>
                </a:lnTo>
                <a:lnTo>
                  <a:pt x="44079" y="345054"/>
                </a:lnTo>
                <a:lnTo>
                  <a:pt x="44802" y="346689"/>
                </a:lnTo>
                <a:close/>
              </a:path>
              <a:path w="77470" h="738504">
                <a:moveTo>
                  <a:pt x="75065" y="375046"/>
                </a:moveTo>
                <a:lnTo>
                  <a:pt x="75065" y="376832"/>
                </a:lnTo>
                <a:lnTo>
                  <a:pt x="43197" y="376832"/>
                </a:lnTo>
                <a:lnTo>
                  <a:pt x="43197" y="356002"/>
                </a:lnTo>
                <a:lnTo>
                  <a:pt x="44983" y="355154"/>
                </a:lnTo>
                <a:lnTo>
                  <a:pt x="44983" y="375046"/>
                </a:lnTo>
                <a:lnTo>
                  <a:pt x="75065" y="375046"/>
                </a:lnTo>
                <a:close/>
              </a:path>
              <a:path w="77470" h="738504">
                <a:moveTo>
                  <a:pt x="75065" y="333838"/>
                </a:moveTo>
                <a:lnTo>
                  <a:pt x="75065" y="342844"/>
                </a:lnTo>
                <a:lnTo>
                  <a:pt x="74298" y="341230"/>
                </a:lnTo>
                <a:lnTo>
                  <a:pt x="43197" y="356002"/>
                </a:lnTo>
                <a:lnTo>
                  <a:pt x="43197" y="349465"/>
                </a:lnTo>
                <a:lnTo>
                  <a:pt x="75065" y="333838"/>
                </a:lnTo>
                <a:close/>
              </a:path>
              <a:path w="77470" h="738504">
                <a:moveTo>
                  <a:pt x="44830" y="346754"/>
                </a:moveTo>
                <a:lnTo>
                  <a:pt x="43197" y="347476"/>
                </a:lnTo>
                <a:lnTo>
                  <a:pt x="44802" y="346689"/>
                </a:lnTo>
                <a:close/>
              </a:path>
              <a:path w="77470" h="738504">
                <a:moveTo>
                  <a:pt x="75065" y="331849"/>
                </a:moveTo>
                <a:lnTo>
                  <a:pt x="44802" y="346689"/>
                </a:lnTo>
                <a:lnTo>
                  <a:pt x="44079" y="345054"/>
                </a:lnTo>
                <a:lnTo>
                  <a:pt x="73279" y="330736"/>
                </a:lnTo>
                <a:lnTo>
                  <a:pt x="73279" y="331849"/>
                </a:lnTo>
                <a:lnTo>
                  <a:pt x="75065" y="331849"/>
                </a:lnTo>
                <a:close/>
              </a:path>
              <a:path w="77470" h="738504">
                <a:moveTo>
                  <a:pt x="44830" y="346675"/>
                </a:moveTo>
                <a:close/>
              </a:path>
              <a:path w="77470" h="738504">
                <a:moveTo>
                  <a:pt x="75065" y="373260"/>
                </a:moveTo>
                <a:lnTo>
                  <a:pt x="75065" y="375046"/>
                </a:lnTo>
                <a:lnTo>
                  <a:pt x="44983" y="375046"/>
                </a:lnTo>
                <a:lnTo>
                  <a:pt x="44983" y="373260"/>
                </a:lnTo>
                <a:lnTo>
                  <a:pt x="75065" y="373260"/>
                </a:lnTo>
                <a:close/>
              </a:path>
              <a:path w="77470" h="738504">
                <a:moveTo>
                  <a:pt x="46769" y="358260"/>
                </a:moveTo>
                <a:lnTo>
                  <a:pt x="46769" y="373260"/>
                </a:lnTo>
                <a:lnTo>
                  <a:pt x="44983" y="373260"/>
                </a:lnTo>
                <a:lnTo>
                  <a:pt x="44983" y="357131"/>
                </a:lnTo>
                <a:lnTo>
                  <a:pt x="45749" y="358744"/>
                </a:lnTo>
                <a:lnTo>
                  <a:pt x="46769" y="358260"/>
                </a:lnTo>
                <a:close/>
              </a:path>
              <a:path w="77470" h="738504">
                <a:moveTo>
                  <a:pt x="76851" y="328984"/>
                </a:moveTo>
                <a:lnTo>
                  <a:pt x="76851" y="343973"/>
                </a:lnTo>
                <a:lnTo>
                  <a:pt x="45749" y="358744"/>
                </a:lnTo>
                <a:lnTo>
                  <a:pt x="44983" y="357131"/>
                </a:lnTo>
                <a:lnTo>
                  <a:pt x="46769" y="357131"/>
                </a:lnTo>
                <a:lnTo>
                  <a:pt x="46769" y="356283"/>
                </a:lnTo>
                <a:lnTo>
                  <a:pt x="75065" y="342844"/>
                </a:lnTo>
                <a:lnTo>
                  <a:pt x="75065" y="333838"/>
                </a:lnTo>
                <a:lnTo>
                  <a:pt x="75851" y="333453"/>
                </a:lnTo>
                <a:lnTo>
                  <a:pt x="75851" y="329474"/>
                </a:lnTo>
                <a:lnTo>
                  <a:pt x="76851" y="328984"/>
                </a:lnTo>
                <a:close/>
              </a:path>
              <a:path w="77470" h="738504">
                <a:moveTo>
                  <a:pt x="46769" y="356283"/>
                </a:moveTo>
                <a:lnTo>
                  <a:pt x="46769" y="357131"/>
                </a:lnTo>
                <a:lnTo>
                  <a:pt x="44983" y="357131"/>
                </a:lnTo>
                <a:lnTo>
                  <a:pt x="46769" y="356283"/>
                </a:lnTo>
                <a:close/>
              </a:path>
              <a:path w="77470" h="738504">
                <a:moveTo>
                  <a:pt x="75065" y="342844"/>
                </a:moveTo>
                <a:lnTo>
                  <a:pt x="44983" y="357131"/>
                </a:lnTo>
                <a:lnTo>
                  <a:pt x="44983" y="355154"/>
                </a:lnTo>
                <a:lnTo>
                  <a:pt x="73279" y="341715"/>
                </a:lnTo>
                <a:lnTo>
                  <a:pt x="73279" y="342844"/>
                </a:lnTo>
                <a:lnTo>
                  <a:pt x="75065" y="342844"/>
                </a:lnTo>
                <a:close/>
              </a:path>
              <a:path w="77470" h="738504">
                <a:moveTo>
                  <a:pt x="75065" y="342844"/>
                </a:moveTo>
                <a:lnTo>
                  <a:pt x="73279" y="342844"/>
                </a:lnTo>
                <a:lnTo>
                  <a:pt x="73279" y="341715"/>
                </a:lnTo>
                <a:lnTo>
                  <a:pt x="74298" y="341230"/>
                </a:lnTo>
                <a:lnTo>
                  <a:pt x="75065" y="342844"/>
                </a:lnTo>
                <a:close/>
              </a:path>
              <a:path w="77470" h="738504">
                <a:moveTo>
                  <a:pt x="75851" y="329474"/>
                </a:moveTo>
                <a:lnTo>
                  <a:pt x="75851" y="333453"/>
                </a:lnTo>
                <a:lnTo>
                  <a:pt x="75065" y="331849"/>
                </a:lnTo>
                <a:lnTo>
                  <a:pt x="73279" y="331849"/>
                </a:lnTo>
                <a:lnTo>
                  <a:pt x="73279" y="330736"/>
                </a:lnTo>
                <a:lnTo>
                  <a:pt x="75851" y="329474"/>
                </a:lnTo>
                <a:close/>
              </a:path>
              <a:path w="77470" h="738504">
                <a:moveTo>
                  <a:pt x="77409" y="295979"/>
                </a:moveTo>
                <a:lnTo>
                  <a:pt x="77409" y="302392"/>
                </a:lnTo>
                <a:lnTo>
                  <a:pt x="76671" y="305998"/>
                </a:lnTo>
                <a:lnTo>
                  <a:pt x="44426" y="322537"/>
                </a:lnTo>
                <a:lnTo>
                  <a:pt x="42233" y="322255"/>
                </a:lnTo>
                <a:lnTo>
                  <a:pt x="20761" y="303227"/>
                </a:lnTo>
                <a:lnTo>
                  <a:pt x="20761" y="295507"/>
                </a:lnTo>
                <a:lnTo>
                  <a:pt x="21515" y="292110"/>
                </a:lnTo>
                <a:lnTo>
                  <a:pt x="22547" y="290102"/>
                </a:lnTo>
                <a:lnTo>
                  <a:pt x="22547" y="302939"/>
                </a:lnTo>
                <a:lnTo>
                  <a:pt x="23235" y="306065"/>
                </a:lnTo>
                <a:lnTo>
                  <a:pt x="53036" y="320833"/>
                </a:lnTo>
                <a:lnTo>
                  <a:pt x="56359" y="320399"/>
                </a:lnTo>
                <a:lnTo>
                  <a:pt x="75623" y="302121"/>
                </a:lnTo>
                <a:lnTo>
                  <a:pt x="75623" y="287485"/>
                </a:lnTo>
                <a:lnTo>
                  <a:pt x="75919" y="288177"/>
                </a:lnTo>
                <a:lnTo>
                  <a:pt x="76468" y="289991"/>
                </a:lnTo>
                <a:lnTo>
                  <a:pt x="77221" y="293875"/>
                </a:lnTo>
                <a:lnTo>
                  <a:pt x="77409" y="295979"/>
                </a:lnTo>
                <a:close/>
              </a:path>
              <a:path w="77470" h="738504">
                <a:moveTo>
                  <a:pt x="75623" y="296093"/>
                </a:moveTo>
                <a:lnTo>
                  <a:pt x="75623" y="302121"/>
                </a:lnTo>
                <a:lnTo>
                  <a:pt x="74944" y="305469"/>
                </a:lnTo>
                <a:lnTo>
                  <a:pt x="44426" y="320730"/>
                </a:lnTo>
                <a:lnTo>
                  <a:pt x="41913" y="320408"/>
                </a:lnTo>
                <a:lnTo>
                  <a:pt x="22547" y="302939"/>
                </a:lnTo>
                <a:lnTo>
                  <a:pt x="22547" y="295795"/>
                </a:lnTo>
                <a:lnTo>
                  <a:pt x="23235" y="292670"/>
                </a:lnTo>
                <a:lnTo>
                  <a:pt x="24333" y="290534"/>
                </a:lnTo>
                <a:lnTo>
                  <a:pt x="24333" y="302651"/>
                </a:lnTo>
                <a:lnTo>
                  <a:pt x="24955" y="305504"/>
                </a:lnTo>
                <a:lnTo>
                  <a:pt x="45392" y="319048"/>
                </a:lnTo>
                <a:lnTo>
                  <a:pt x="53036" y="319025"/>
                </a:lnTo>
                <a:lnTo>
                  <a:pt x="73837" y="301849"/>
                </a:lnTo>
                <a:lnTo>
                  <a:pt x="73837" y="287852"/>
                </a:lnTo>
                <a:lnTo>
                  <a:pt x="74228" y="288763"/>
                </a:lnTo>
                <a:lnTo>
                  <a:pt x="74739" y="290456"/>
                </a:lnTo>
                <a:lnTo>
                  <a:pt x="75446" y="294102"/>
                </a:lnTo>
                <a:lnTo>
                  <a:pt x="75623" y="296093"/>
                </a:lnTo>
                <a:close/>
              </a:path>
              <a:path w="77470" h="738504">
                <a:moveTo>
                  <a:pt x="52852" y="276206"/>
                </a:moveTo>
                <a:lnTo>
                  <a:pt x="52852" y="277992"/>
                </a:lnTo>
                <a:lnTo>
                  <a:pt x="44426" y="278116"/>
                </a:lnTo>
                <a:lnTo>
                  <a:pt x="41913" y="278438"/>
                </a:lnTo>
                <a:lnTo>
                  <a:pt x="22547" y="295795"/>
                </a:lnTo>
                <a:lnTo>
                  <a:pt x="22547" y="290102"/>
                </a:lnTo>
                <a:lnTo>
                  <a:pt x="44426" y="276309"/>
                </a:lnTo>
                <a:lnTo>
                  <a:pt x="52852" y="276206"/>
                </a:lnTo>
                <a:close/>
              </a:path>
              <a:path w="77470" h="738504">
                <a:moveTo>
                  <a:pt x="73837" y="296207"/>
                </a:moveTo>
                <a:lnTo>
                  <a:pt x="73837" y="301849"/>
                </a:lnTo>
                <a:lnTo>
                  <a:pt x="73216" y="304940"/>
                </a:lnTo>
                <a:lnTo>
                  <a:pt x="45392" y="319048"/>
                </a:lnTo>
                <a:lnTo>
                  <a:pt x="42509" y="318679"/>
                </a:lnTo>
                <a:lnTo>
                  <a:pt x="24333" y="302651"/>
                </a:lnTo>
                <a:lnTo>
                  <a:pt x="24333" y="296083"/>
                </a:lnTo>
                <a:lnTo>
                  <a:pt x="24955" y="293230"/>
                </a:lnTo>
                <a:lnTo>
                  <a:pt x="27453" y="288372"/>
                </a:lnTo>
                <a:lnTo>
                  <a:pt x="29162" y="286352"/>
                </a:lnTo>
                <a:lnTo>
                  <a:pt x="30026" y="285712"/>
                </a:lnTo>
                <a:lnTo>
                  <a:pt x="30026" y="301330"/>
                </a:lnTo>
                <a:lnTo>
                  <a:pt x="30430" y="303097"/>
                </a:lnTo>
                <a:lnTo>
                  <a:pt x="45932" y="312591"/>
                </a:lnTo>
                <a:lnTo>
                  <a:pt x="45932" y="279778"/>
                </a:lnTo>
                <a:lnTo>
                  <a:pt x="51066" y="279778"/>
                </a:lnTo>
                <a:lnTo>
                  <a:pt x="51066" y="312749"/>
                </a:lnTo>
                <a:lnTo>
                  <a:pt x="54945" y="312426"/>
                </a:lnTo>
                <a:lnTo>
                  <a:pt x="68144" y="300504"/>
                </a:lnTo>
                <a:lnTo>
                  <a:pt x="68144" y="281881"/>
                </a:lnTo>
                <a:lnTo>
                  <a:pt x="68738" y="282578"/>
                </a:lnTo>
                <a:lnTo>
                  <a:pt x="73671" y="294330"/>
                </a:lnTo>
                <a:lnTo>
                  <a:pt x="73837" y="296207"/>
                </a:lnTo>
                <a:close/>
              </a:path>
              <a:path w="77470" h="738504">
                <a:moveTo>
                  <a:pt x="52852" y="277992"/>
                </a:moveTo>
                <a:lnTo>
                  <a:pt x="52852" y="279778"/>
                </a:lnTo>
                <a:lnTo>
                  <a:pt x="45392" y="279798"/>
                </a:lnTo>
                <a:lnTo>
                  <a:pt x="42509" y="280168"/>
                </a:lnTo>
                <a:lnTo>
                  <a:pt x="24333" y="296083"/>
                </a:lnTo>
                <a:lnTo>
                  <a:pt x="24333" y="290534"/>
                </a:lnTo>
                <a:lnTo>
                  <a:pt x="44426" y="278116"/>
                </a:lnTo>
                <a:lnTo>
                  <a:pt x="52852" y="277992"/>
                </a:lnTo>
                <a:close/>
              </a:path>
              <a:path w="77470" h="738504">
                <a:moveTo>
                  <a:pt x="45932" y="286168"/>
                </a:moveTo>
                <a:lnTo>
                  <a:pt x="45932" y="312591"/>
                </a:lnTo>
                <a:lnTo>
                  <a:pt x="42546" y="312197"/>
                </a:lnTo>
                <a:lnTo>
                  <a:pt x="30026" y="301330"/>
                </a:lnTo>
                <a:lnTo>
                  <a:pt x="30026" y="297397"/>
                </a:lnTo>
                <a:lnTo>
                  <a:pt x="30430" y="295649"/>
                </a:lnTo>
                <a:lnTo>
                  <a:pt x="31812" y="293039"/>
                </a:lnTo>
                <a:lnTo>
                  <a:pt x="31812" y="301042"/>
                </a:lnTo>
                <a:lnTo>
                  <a:pt x="32146" y="302530"/>
                </a:lnTo>
                <a:lnTo>
                  <a:pt x="42360" y="310354"/>
                </a:lnTo>
                <a:lnTo>
                  <a:pt x="42360" y="310585"/>
                </a:lnTo>
                <a:lnTo>
                  <a:pt x="44146" y="310585"/>
                </a:lnTo>
                <a:lnTo>
                  <a:pt x="44352" y="308811"/>
                </a:lnTo>
                <a:lnTo>
                  <a:pt x="44352" y="290037"/>
                </a:lnTo>
                <a:lnTo>
                  <a:pt x="44426" y="286408"/>
                </a:lnTo>
                <a:lnTo>
                  <a:pt x="45932" y="286168"/>
                </a:lnTo>
                <a:close/>
              </a:path>
              <a:path w="77470" h="738504">
                <a:moveTo>
                  <a:pt x="45932" y="279778"/>
                </a:moveTo>
                <a:lnTo>
                  <a:pt x="45932" y="286168"/>
                </a:lnTo>
                <a:lnTo>
                  <a:pt x="42546" y="286707"/>
                </a:lnTo>
                <a:lnTo>
                  <a:pt x="41913" y="286828"/>
                </a:lnTo>
                <a:lnTo>
                  <a:pt x="30026" y="297397"/>
                </a:lnTo>
                <a:lnTo>
                  <a:pt x="30026" y="285712"/>
                </a:lnTo>
                <a:lnTo>
                  <a:pt x="45392" y="279798"/>
                </a:lnTo>
                <a:lnTo>
                  <a:pt x="45932" y="279778"/>
                </a:lnTo>
                <a:close/>
              </a:path>
              <a:path w="77470" h="738504">
                <a:moveTo>
                  <a:pt x="44352" y="308811"/>
                </a:moveTo>
                <a:lnTo>
                  <a:pt x="44146" y="310585"/>
                </a:lnTo>
                <a:lnTo>
                  <a:pt x="42914" y="310442"/>
                </a:lnTo>
                <a:lnTo>
                  <a:pt x="42360" y="310354"/>
                </a:lnTo>
                <a:lnTo>
                  <a:pt x="31812" y="301042"/>
                </a:lnTo>
                <a:lnTo>
                  <a:pt x="31812" y="297693"/>
                </a:lnTo>
                <a:lnTo>
                  <a:pt x="32146" y="296223"/>
                </a:lnTo>
                <a:lnTo>
                  <a:pt x="33486" y="293693"/>
                </a:lnTo>
                <a:lnTo>
                  <a:pt x="33597" y="293560"/>
                </a:lnTo>
                <a:lnTo>
                  <a:pt x="33597" y="300753"/>
                </a:lnTo>
                <a:lnTo>
                  <a:pt x="33866" y="301969"/>
                </a:lnTo>
                <a:lnTo>
                  <a:pt x="42914" y="308644"/>
                </a:lnTo>
                <a:lnTo>
                  <a:pt x="44352" y="308811"/>
                </a:lnTo>
                <a:close/>
              </a:path>
              <a:path w="77470" h="738504">
                <a:moveTo>
                  <a:pt x="44146" y="288261"/>
                </a:moveTo>
                <a:lnTo>
                  <a:pt x="31812" y="297693"/>
                </a:lnTo>
                <a:lnTo>
                  <a:pt x="31812" y="293039"/>
                </a:lnTo>
                <a:lnTo>
                  <a:pt x="42360" y="286737"/>
                </a:lnTo>
                <a:lnTo>
                  <a:pt x="42360" y="288261"/>
                </a:lnTo>
                <a:lnTo>
                  <a:pt x="44146" y="288261"/>
                </a:lnTo>
                <a:close/>
              </a:path>
              <a:path w="77470" h="738504">
                <a:moveTo>
                  <a:pt x="44426" y="290025"/>
                </a:moveTo>
                <a:lnTo>
                  <a:pt x="33597" y="297989"/>
                </a:lnTo>
                <a:lnTo>
                  <a:pt x="33597" y="293560"/>
                </a:lnTo>
                <a:lnTo>
                  <a:pt x="44146" y="288261"/>
                </a:lnTo>
                <a:lnTo>
                  <a:pt x="44426" y="290025"/>
                </a:lnTo>
                <a:close/>
              </a:path>
              <a:path w="77470" h="738504">
                <a:moveTo>
                  <a:pt x="44146" y="310585"/>
                </a:moveTo>
                <a:lnTo>
                  <a:pt x="42360" y="310585"/>
                </a:lnTo>
                <a:lnTo>
                  <a:pt x="42360" y="310354"/>
                </a:lnTo>
                <a:lnTo>
                  <a:pt x="42914" y="310442"/>
                </a:lnTo>
                <a:lnTo>
                  <a:pt x="44146" y="310585"/>
                </a:lnTo>
                <a:close/>
              </a:path>
              <a:path w="77470" h="738504">
                <a:moveTo>
                  <a:pt x="44352" y="290037"/>
                </a:moveTo>
                <a:lnTo>
                  <a:pt x="44352" y="308811"/>
                </a:lnTo>
                <a:lnTo>
                  <a:pt x="42914" y="308644"/>
                </a:lnTo>
                <a:lnTo>
                  <a:pt x="42360" y="308513"/>
                </a:lnTo>
                <a:lnTo>
                  <a:pt x="42360" y="290414"/>
                </a:lnTo>
                <a:lnTo>
                  <a:pt x="42914" y="290265"/>
                </a:lnTo>
                <a:lnTo>
                  <a:pt x="44352" y="290037"/>
                </a:lnTo>
                <a:close/>
              </a:path>
              <a:path w="77470" h="738504">
                <a:moveTo>
                  <a:pt x="44426" y="286408"/>
                </a:moveTo>
                <a:lnTo>
                  <a:pt x="44426" y="290025"/>
                </a:lnTo>
                <a:lnTo>
                  <a:pt x="44146" y="288261"/>
                </a:lnTo>
                <a:lnTo>
                  <a:pt x="42360" y="288261"/>
                </a:lnTo>
                <a:lnTo>
                  <a:pt x="42360" y="286737"/>
                </a:lnTo>
                <a:lnTo>
                  <a:pt x="44426" y="286408"/>
                </a:lnTo>
                <a:close/>
              </a:path>
              <a:path w="77470" h="738504">
                <a:moveTo>
                  <a:pt x="68144" y="296576"/>
                </a:moveTo>
                <a:lnTo>
                  <a:pt x="68144" y="300504"/>
                </a:lnTo>
                <a:lnTo>
                  <a:pt x="67709" y="302500"/>
                </a:lnTo>
                <a:lnTo>
                  <a:pt x="51066" y="312749"/>
                </a:lnTo>
                <a:lnTo>
                  <a:pt x="51066" y="279778"/>
                </a:lnTo>
                <a:lnTo>
                  <a:pt x="52704" y="279778"/>
                </a:lnTo>
                <a:lnTo>
                  <a:pt x="52705" y="309047"/>
                </a:lnTo>
                <a:lnTo>
                  <a:pt x="52852" y="310808"/>
                </a:lnTo>
                <a:lnTo>
                  <a:pt x="54638" y="310808"/>
                </a:lnTo>
                <a:lnTo>
                  <a:pt x="54638" y="310660"/>
                </a:lnTo>
                <a:lnTo>
                  <a:pt x="56359" y="310284"/>
                </a:lnTo>
                <a:lnTo>
                  <a:pt x="66358" y="300223"/>
                </a:lnTo>
                <a:lnTo>
                  <a:pt x="66358" y="289435"/>
                </a:lnTo>
                <a:lnTo>
                  <a:pt x="67176" y="291329"/>
                </a:lnTo>
                <a:lnTo>
                  <a:pt x="67530" y="292514"/>
                </a:lnTo>
                <a:lnTo>
                  <a:pt x="68022" y="295097"/>
                </a:lnTo>
                <a:lnTo>
                  <a:pt x="68144" y="296576"/>
                </a:lnTo>
                <a:close/>
              </a:path>
              <a:path w="77470" h="738504">
                <a:moveTo>
                  <a:pt x="66358" y="296688"/>
                </a:moveTo>
                <a:lnTo>
                  <a:pt x="66358" y="300223"/>
                </a:lnTo>
                <a:lnTo>
                  <a:pt x="65986" y="301953"/>
                </a:lnTo>
                <a:lnTo>
                  <a:pt x="52852" y="310808"/>
                </a:lnTo>
                <a:lnTo>
                  <a:pt x="52704" y="309029"/>
                </a:lnTo>
                <a:lnTo>
                  <a:pt x="54331" y="308893"/>
                </a:lnTo>
                <a:lnTo>
                  <a:pt x="55889" y="308555"/>
                </a:lnTo>
                <a:lnTo>
                  <a:pt x="64572" y="299942"/>
                </a:lnTo>
                <a:lnTo>
                  <a:pt x="64572" y="289860"/>
                </a:lnTo>
                <a:lnTo>
                  <a:pt x="64680" y="290053"/>
                </a:lnTo>
                <a:lnTo>
                  <a:pt x="65484" y="291917"/>
                </a:lnTo>
                <a:lnTo>
                  <a:pt x="65800" y="292977"/>
                </a:lnTo>
                <a:lnTo>
                  <a:pt x="66247" y="295321"/>
                </a:lnTo>
                <a:lnTo>
                  <a:pt x="66358" y="296688"/>
                </a:lnTo>
                <a:close/>
              </a:path>
              <a:path w="77470" h="738504">
                <a:moveTo>
                  <a:pt x="54638" y="276206"/>
                </a:moveTo>
                <a:lnTo>
                  <a:pt x="54638" y="308826"/>
                </a:lnTo>
                <a:lnTo>
                  <a:pt x="54331" y="308893"/>
                </a:lnTo>
                <a:lnTo>
                  <a:pt x="52704" y="309029"/>
                </a:lnTo>
                <a:lnTo>
                  <a:pt x="52704" y="279778"/>
                </a:lnTo>
                <a:lnTo>
                  <a:pt x="52852" y="279778"/>
                </a:lnTo>
                <a:lnTo>
                  <a:pt x="52852" y="276206"/>
                </a:lnTo>
                <a:lnTo>
                  <a:pt x="54638" y="276206"/>
                </a:lnTo>
                <a:close/>
              </a:path>
              <a:path w="77470" h="738504">
                <a:moveTo>
                  <a:pt x="54638" y="310660"/>
                </a:moveTo>
                <a:lnTo>
                  <a:pt x="54638" y="310808"/>
                </a:lnTo>
                <a:lnTo>
                  <a:pt x="52852" y="310808"/>
                </a:lnTo>
                <a:lnTo>
                  <a:pt x="54638" y="310660"/>
                </a:lnTo>
                <a:close/>
              </a:path>
              <a:path w="77470" h="738504">
                <a:moveTo>
                  <a:pt x="64572" y="289860"/>
                </a:moveTo>
                <a:lnTo>
                  <a:pt x="64572" y="296801"/>
                </a:lnTo>
                <a:lnTo>
                  <a:pt x="64471" y="295545"/>
                </a:lnTo>
                <a:lnTo>
                  <a:pt x="64070" y="293440"/>
                </a:lnTo>
                <a:lnTo>
                  <a:pt x="59121" y="285843"/>
                </a:lnTo>
                <a:lnTo>
                  <a:pt x="61503" y="283185"/>
                </a:lnTo>
                <a:lnTo>
                  <a:pt x="61503" y="285861"/>
                </a:lnTo>
                <a:lnTo>
                  <a:pt x="62247" y="286717"/>
                </a:lnTo>
                <a:lnTo>
                  <a:pt x="64154" y="289145"/>
                </a:lnTo>
                <a:lnTo>
                  <a:pt x="64572" y="289860"/>
                </a:lnTo>
                <a:close/>
              </a:path>
              <a:path w="77470" h="738504">
                <a:moveTo>
                  <a:pt x="66358" y="289435"/>
                </a:moveTo>
                <a:lnTo>
                  <a:pt x="66358" y="296688"/>
                </a:lnTo>
                <a:lnTo>
                  <a:pt x="66247" y="295321"/>
                </a:lnTo>
                <a:lnTo>
                  <a:pt x="65800" y="292977"/>
                </a:lnTo>
                <a:lnTo>
                  <a:pt x="61503" y="285861"/>
                </a:lnTo>
                <a:lnTo>
                  <a:pt x="62796" y="287020"/>
                </a:lnTo>
                <a:lnTo>
                  <a:pt x="62926" y="286949"/>
                </a:lnTo>
                <a:lnTo>
                  <a:pt x="63877" y="285888"/>
                </a:lnTo>
                <a:lnTo>
                  <a:pt x="65661" y="288175"/>
                </a:lnTo>
                <a:lnTo>
                  <a:pt x="66247" y="289176"/>
                </a:lnTo>
                <a:lnTo>
                  <a:pt x="66358" y="289435"/>
                </a:lnTo>
                <a:close/>
              </a:path>
              <a:path w="77470" h="738504">
                <a:moveTo>
                  <a:pt x="63877" y="285888"/>
                </a:moveTo>
                <a:lnTo>
                  <a:pt x="62926" y="286949"/>
                </a:lnTo>
                <a:lnTo>
                  <a:pt x="62796" y="287020"/>
                </a:lnTo>
                <a:lnTo>
                  <a:pt x="61503" y="285861"/>
                </a:lnTo>
                <a:lnTo>
                  <a:pt x="62796" y="284737"/>
                </a:lnTo>
                <a:lnTo>
                  <a:pt x="62926" y="284776"/>
                </a:lnTo>
                <a:lnTo>
                  <a:pt x="63877" y="285888"/>
                </a:lnTo>
                <a:close/>
              </a:path>
              <a:path w="77470" h="738504">
                <a:moveTo>
                  <a:pt x="67814" y="281493"/>
                </a:moveTo>
                <a:lnTo>
                  <a:pt x="64070" y="285672"/>
                </a:lnTo>
                <a:lnTo>
                  <a:pt x="63792" y="285784"/>
                </a:lnTo>
                <a:lnTo>
                  <a:pt x="62926" y="284776"/>
                </a:lnTo>
                <a:lnTo>
                  <a:pt x="62796" y="284737"/>
                </a:lnTo>
                <a:lnTo>
                  <a:pt x="61503" y="285861"/>
                </a:lnTo>
                <a:lnTo>
                  <a:pt x="66560" y="280217"/>
                </a:lnTo>
                <a:lnTo>
                  <a:pt x="67814" y="281493"/>
                </a:lnTo>
                <a:close/>
              </a:path>
              <a:path w="77470" h="738504">
                <a:moveTo>
                  <a:pt x="66560" y="280217"/>
                </a:moveTo>
                <a:lnTo>
                  <a:pt x="61503" y="285861"/>
                </a:lnTo>
                <a:lnTo>
                  <a:pt x="61503" y="283185"/>
                </a:lnTo>
                <a:lnTo>
                  <a:pt x="66491" y="277618"/>
                </a:lnTo>
                <a:lnTo>
                  <a:pt x="66491" y="280148"/>
                </a:lnTo>
                <a:close/>
              </a:path>
              <a:path w="77470" h="738504">
                <a:moveTo>
                  <a:pt x="68144" y="281881"/>
                </a:moveTo>
                <a:lnTo>
                  <a:pt x="68144" y="296576"/>
                </a:lnTo>
                <a:lnTo>
                  <a:pt x="68022" y="295097"/>
                </a:lnTo>
                <a:lnTo>
                  <a:pt x="67530" y="292514"/>
                </a:lnTo>
                <a:lnTo>
                  <a:pt x="67176" y="291329"/>
                </a:lnTo>
                <a:lnTo>
                  <a:pt x="66247" y="289176"/>
                </a:lnTo>
                <a:lnTo>
                  <a:pt x="65595" y="288090"/>
                </a:lnTo>
                <a:lnTo>
                  <a:pt x="63877" y="285888"/>
                </a:lnTo>
                <a:lnTo>
                  <a:pt x="67814" y="281493"/>
                </a:lnTo>
                <a:lnTo>
                  <a:pt x="68144" y="281881"/>
                </a:lnTo>
                <a:close/>
              </a:path>
              <a:path w="77470" h="738504">
                <a:moveTo>
                  <a:pt x="67753" y="278885"/>
                </a:moveTo>
                <a:lnTo>
                  <a:pt x="66560" y="280217"/>
                </a:lnTo>
                <a:lnTo>
                  <a:pt x="67753" y="278885"/>
                </a:lnTo>
                <a:close/>
              </a:path>
              <a:path w="77470" h="738504">
                <a:moveTo>
                  <a:pt x="69084" y="277689"/>
                </a:moveTo>
                <a:lnTo>
                  <a:pt x="69084" y="280077"/>
                </a:lnTo>
                <a:lnTo>
                  <a:pt x="67814" y="278939"/>
                </a:lnTo>
                <a:lnTo>
                  <a:pt x="67682" y="278956"/>
                </a:lnTo>
                <a:lnTo>
                  <a:pt x="66491" y="280148"/>
                </a:lnTo>
                <a:lnTo>
                  <a:pt x="66491" y="277618"/>
                </a:lnTo>
                <a:lnTo>
                  <a:pt x="67682" y="276288"/>
                </a:lnTo>
                <a:lnTo>
                  <a:pt x="69084" y="277689"/>
                </a:lnTo>
                <a:close/>
              </a:path>
              <a:path w="77470" h="738504">
                <a:moveTo>
                  <a:pt x="69018" y="280150"/>
                </a:moveTo>
                <a:lnTo>
                  <a:pt x="67814" y="281493"/>
                </a:lnTo>
                <a:lnTo>
                  <a:pt x="67682" y="281339"/>
                </a:lnTo>
                <a:lnTo>
                  <a:pt x="66560" y="280217"/>
                </a:lnTo>
                <a:lnTo>
                  <a:pt x="67682" y="278964"/>
                </a:lnTo>
                <a:lnTo>
                  <a:pt x="67814" y="278945"/>
                </a:lnTo>
                <a:lnTo>
                  <a:pt x="69018" y="280150"/>
                </a:lnTo>
                <a:close/>
              </a:path>
              <a:path w="77470" h="738504">
                <a:moveTo>
                  <a:pt x="69084" y="280077"/>
                </a:moveTo>
                <a:lnTo>
                  <a:pt x="67753" y="278885"/>
                </a:lnTo>
                <a:lnTo>
                  <a:pt x="69084" y="280077"/>
                </a:lnTo>
                <a:close/>
              </a:path>
              <a:path w="77470" h="738504">
                <a:moveTo>
                  <a:pt x="73837" y="287852"/>
                </a:moveTo>
                <a:lnTo>
                  <a:pt x="73837" y="296207"/>
                </a:lnTo>
                <a:lnTo>
                  <a:pt x="73671" y="294330"/>
                </a:lnTo>
                <a:lnTo>
                  <a:pt x="73010" y="290921"/>
                </a:lnTo>
                <a:lnTo>
                  <a:pt x="67814" y="281493"/>
                </a:lnTo>
                <a:lnTo>
                  <a:pt x="69018" y="280150"/>
                </a:lnTo>
                <a:lnTo>
                  <a:pt x="70135" y="281461"/>
                </a:lnTo>
                <a:lnTo>
                  <a:pt x="72070" y="284177"/>
                </a:lnTo>
                <a:lnTo>
                  <a:pt x="72888" y="285638"/>
                </a:lnTo>
                <a:lnTo>
                  <a:pt x="73837" y="287852"/>
                </a:lnTo>
                <a:close/>
              </a:path>
              <a:path w="77470" h="738504">
                <a:moveTo>
                  <a:pt x="75623" y="287485"/>
                </a:moveTo>
                <a:lnTo>
                  <a:pt x="75623" y="296093"/>
                </a:lnTo>
                <a:lnTo>
                  <a:pt x="75446" y="294102"/>
                </a:lnTo>
                <a:lnTo>
                  <a:pt x="74739" y="290456"/>
                </a:lnTo>
                <a:lnTo>
                  <a:pt x="69018" y="280150"/>
                </a:lnTo>
                <a:lnTo>
                  <a:pt x="69084" y="277689"/>
                </a:lnTo>
                <a:lnTo>
                  <a:pt x="70358" y="278965"/>
                </a:lnTo>
                <a:lnTo>
                  <a:pt x="71532" y="280344"/>
                </a:lnTo>
                <a:lnTo>
                  <a:pt x="73598" y="283245"/>
                </a:lnTo>
                <a:lnTo>
                  <a:pt x="74479" y="284817"/>
                </a:lnTo>
                <a:lnTo>
                  <a:pt x="75623" y="287485"/>
                </a:lnTo>
                <a:close/>
              </a:path>
              <a:path w="77470" h="738504">
                <a:moveTo>
                  <a:pt x="76851" y="239752"/>
                </a:moveTo>
                <a:lnTo>
                  <a:pt x="76851" y="250041"/>
                </a:lnTo>
                <a:lnTo>
                  <a:pt x="21319" y="270858"/>
                </a:lnTo>
                <a:lnTo>
                  <a:pt x="21319" y="256851"/>
                </a:lnTo>
                <a:lnTo>
                  <a:pt x="22478" y="256450"/>
                </a:lnTo>
                <a:lnTo>
                  <a:pt x="22478" y="266609"/>
                </a:lnTo>
                <a:lnTo>
                  <a:pt x="23105" y="268281"/>
                </a:lnTo>
                <a:lnTo>
                  <a:pt x="24891" y="268281"/>
                </a:lnTo>
                <a:lnTo>
                  <a:pt x="24891" y="267611"/>
                </a:lnTo>
                <a:lnTo>
                  <a:pt x="75065" y="248803"/>
                </a:lnTo>
                <a:lnTo>
                  <a:pt x="75065" y="239082"/>
                </a:lnTo>
                <a:lnTo>
                  <a:pt x="76851" y="239752"/>
                </a:lnTo>
                <a:close/>
              </a:path>
              <a:path w="77470" h="738504">
                <a:moveTo>
                  <a:pt x="58599" y="243951"/>
                </a:moveTo>
                <a:lnTo>
                  <a:pt x="55868" y="244896"/>
                </a:lnTo>
                <a:lnTo>
                  <a:pt x="21319" y="232941"/>
                </a:lnTo>
                <a:lnTo>
                  <a:pt x="21319" y="218935"/>
                </a:lnTo>
                <a:lnTo>
                  <a:pt x="22478" y="219369"/>
                </a:lnTo>
                <a:lnTo>
                  <a:pt x="22478" y="223184"/>
                </a:lnTo>
                <a:lnTo>
                  <a:pt x="23105" y="223419"/>
                </a:lnTo>
                <a:lnTo>
                  <a:pt x="23105" y="231669"/>
                </a:lnTo>
                <a:lnTo>
                  <a:pt x="58599" y="243951"/>
                </a:lnTo>
                <a:close/>
              </a:path>
              <a:path w="77470" h="738504">
                <a:moveTo>
                  <a:pt x="75065" y="248803"/>
                </a:moveTo>
                <a:lnTo>
                  <a:pt x="23105" y="268281"/>
                </a:lnTo>
                <a:lnTo>
                  <a:pt x="22478" y="266609"/>
                </a:lnTo>
                <a:lnTo>
                  <a:pt x="73279" y="247565"/>
                </a:lnTo>
                <a:lnTo>
                  <a:pt x="73279" y="248803"/>
                </a:lnTo>
                <a:lnTo>
                  <a:pt x="75065" y="248803"/>
                </a:lnTo>
                <a:close/>
              </a:path>
              <a:path w="77470" h="738504">
                <a:moveTo>
                  <a:pt x="75065" y="240989"/>
                </a:moveTo>
                <a:lnTo>
                  <a:pt x="75065" y="248803"/>
                </a:lnTo>
                <a:lnTo>
                  <a:pt x="74438" y="247131"/>
                </a:lnTo>
                <a:lnTo>
                  <a:pt x="22478" y="266609"/>
                </a:lnTo>
                <a:lnTo>
                  <a:pt x="22478" y="256450"/>
                </a:lnTo>
                <a:lnTo>
                  <a:pt x="23105" y="256233"/>
                </a:lnTo>
                <a:lnTo>
                  <a:pt x="23105" y="258123"/>
                </a:lnTo>
                <a:lnTo>
                  <a:pt x="23689" y="259811"/>
                </a:lnTo>
                <a:lnTo>
                  <a:pt x="61503" y="246726"/>
                </a:lnTo>
                <a:lnTo>
                  <a:pt x="61503" y="237813"/>
                </a:lnTo>
                <a:lnTo>
                  <a:pt x="74438" y="242662"/>
                </a:lnTo>
                <a:lnTo>
                  <a:pt x="75065" y="240989"/>
                </a:lnTo>
                <a:close/>
              </a:path>
              <a:path w="77470" h="738504">
                <a:moveTo>
                  <a:pt x="75065" y="240989"/>
                </a:moveTo>
                <a:lnTo>
                  <a:pt x="74438" y="242662"/>
                </a:lnTo>
                <a:lnTo>
                  <a:pt x="22478" y="223184"/>
                </a:lnTo>
                <a:lnTo>
                  <a:pt x="23105" y="221512"/>
                </a:lnTo>
                <a:lnTo>
                  <a:pt x="73279" y="240320"/>
                </a:lnTo>
                <a:lnTo>
                  <a:pt x="73279" y="240989"/>
                </a:lnTo>
                <a:lnTo>
                  <a:pt x="75065" y="240989"/>
                </a:lnTo>
                <a:close/>
              </a:path>
              <a:path w="77470" h="738504">
                <a:moveTo>
                  <a:pt x="24891" y="220274"/>
                </a:moveTo>
                <a:lnTo>
                  <a:pt x="24891" y="221512"/>
                </a:lnTo>
                <a:lnTo>
                  <a:pt x="23105" y="221512"/>
                </a:lnTo>
                <a:lnTo>
                  <a:pt x="22478" y="223184"/>
                </a:lnTo>
                <a:lnTo>
                  <a:pt x="22478" y="219369"/>
                </a:lnTo>
                <a:lnTo>
                  <a:pt x="24891" y="220274"/>
                </a:lnTo>
                <a:close/>
              </a:path>
              <a:path w="77470" h="738504">
                <a:moveTo>
                  <a:pt x="24891" y="267611"/>
                </a:moveTo>
                <a:lnTo>
                  <a:pt x="24891" y="268281"/>
                </a:lnTo>
                <a:lnTo>
                  <a:pt x="23105" y="268281"/>
                </a:lnTo>
                <a:lnTo>
                  <a:pt x="24891" y="267611"/>
                </a:lnTo>
                <a:close/>
              </a:path>
              <a:path w="77470" h="738504">
                <a:moveTo>
                  <a:pt x="61503" y="243066"/>
                </a:moveTo>
                <a:lnTo>
                  <a:pt x="61503" y="246726"/>
                </a:lnTo>
                <a:lnTo>
                  <a:pt x="23689" y="259811"/>
                </a:lnTo>
                <a:lnTo>
                  <a:pt x="23105" y="258123"/>
                </a:lnTo>
                <a:lnTo>
                  <a:pt x="24891" y="258123"/>
                </a:lnTo>
                <a:lnTo>
                  <a:pt x="24891" y="257505"/>
                </a:lnTo>
                <a:lnTo>
                  <a:pt x="58599" y="245841"/>
                </a:lnTo>
                <a:lnTo>
                  <a:pt x="59133" y="246026"/>
                </a:lnTo>
                <a:lnTo>
                  <a:pt x="59278" y="245606"/>
                </a:lnTo>
                <a:lnTo>
                  <a:pt x="59717" y="245454"/>
                </a:lnTo>
                <a:lnTo>
                  <a:pt x="59717" y="242448"/>
                </a:lnTo>
                <a:lnTo>
                  <a:pt x="61503" y="243066"/>
                </a:lnTo>
                <a:close/>
              </a:path>
              <a:path w="77470" h="738504">
                <a:moveTo>
                  <a:pt x="24891" y="257505"/>
                </a:moveTo>
                <a:lnTo>
                  <a:pt x="24891" y="258123"/>
                </a:lnTo>
                <a:lnTo>
                  <a:pt x="23105" y="258123"/>
                </a:lnTo>
                <a:lnTo>
                  <a:pt x="24891" y="257505"/>
                </a:lnTo>
                <a:close/>
              </a:path>
              <a:path w="77470" h="738504">
                <a:moveTo>
                  <a:pt x="58599" y="245841"/>
                </a:moveTo>
                <a:lnTo>
                  <a:pt x="23105" y="258123"/>
                </a:lnTo>
                <a:lnTo>
                  <a:pt x="23105" y="256233"/>
                </a:lnTo>
                <a:lnTo>
                  <a:pt x="55868" y="244896"/>
                </a:lnTo>
                <a:lnTo>
                  <a:pt x="58599" y="245841"/>
                </a:lnTo>
                <a:close/>
              </a:path>
              <a:path w="77470" h="738504">
                <a:moveTo>
                  <a:pt x="59717" y="242448"/>
                </a:moveTo>
                <a:lnTo>
                  <a:pt x="59717" y="244338"/>
                </a:lnTo>
                <a:lnTo>
                  <a:pt x="59278" y="244186"/>
                </a:lnTo>
                <a:lnTo>
                  <a:pt x="59133" y="243767"/>
                </a:lnTo>
                <a:lnTo>
                  <a:pt x="58599" y="243951"/>
                </a:lnTo>
                <a:lnTo>
                  <a:pt x="23105" y="231669"/>
                </a:lnTo>
                <a:lnTo>
                  <a:pt x="24891" y="231669"/>
                </a:lnTo>
                <a:lnTo>
                  <a:pt x="24891" y="230397"/>
                </a:lnTo>
                <a:lnTo>
                  <a:pt x="59717" y="242448"/>
                </a:lnTo>
                <a:close/>
              </a:path>
              <a:path w="77470" h="738504">
                <a:moveTo>
                  <a:pt x="24891" y="230397"/>
                </a:moveTo>
                <a:lnTo>
                  <a:pt x="24891" y="231669"/>
                </a:lnTo>
                <a:lnTo>
                  <a:pt x="23105" y="231669"/>
                </a:lnTo>
                <a:lnTo>
                  <a:pt x="23689" y="229981"/>
                </a:lnTo>
                <a:lnTo>
                  <a:pt x="24891" y="230397"/>
                </a:lnTo>
                <a:close/>
              </a:path>
              <a:path w="77470" h="738504">
                <a:moveTo>
                  <a:pt x="61503" y="237813"/>
                </a:moveTo>
                <a:lnTo>
                  <a:pt x="61503" y="243066"/>
                </a:lnTo>
                <a:lnTo>
                  <a:pt x="23689" y="229981"/>
                </a:lnTo>
                <a:lnTo>
                  <a:pt x="23105" y="231669"/>
                </a:lnTo>
                <a:lnTo>
                  <a:pt x="23105" y="223419"/>
                </a:lnTo>
                <a:lnTo>
                  <a:pt x="61503" y="237813"/>
                </a:lnTo>
                <a:close/>
              </a:path>
              <a:path w="77470" h="738504">
                <a:moveTo>
                  <a:pt x="75065" y="239082"/>
                </a:moveTo>
                <a:lnTo>
                  <a:pt x="75065" y="240989"/>
                </a:lnTo>
                <a:lnTo>
                  <a:pt x="23105" y="221512"/>
                </a:lnTo>
                <a:lnTo>
                  <a:pt x="24891" y="221512"/>
                </a:lnTo>
                <a:lnTo>
                  <a:pt x="24891" y="220274"/>
                </a:lnTo>
                <a:lnTo>
                  <a:pt x="75065" y="239082"/>
                </a:lnTo>
                <a:close/>
              </a:path>
              <a:path w="77470" h="738504">
                <a:moveTo>
                  <a:pt x="59331" y="245454"/>
                </a:moveTo>
                <a:lnTo>
                  <a:pt x="59278" y="245606"/>
                </a:lnTo>
                <a:lnTo>
                  <a:pt x="58599" y="245841"/>
                </a:lnTo>
                <a:lnTo>
                  <a:pt x="55868" y="244896"/>
                </a:lnTo>
                <a:lnTo>
                  <a:pt x="57931" y="244182"/>
                </a:lnTo>
                <a:lnTo>
                  <a:pt x="57931" y="245454"/>
                </a:lnTo>
                <a:lnTo>
                  <a:pt x="59331" y="245454"/>
                </a:lnTo>
                <a:close/>
              </a:path>
              <a:path w="77470" h="738504">
                <a:moveTo>
                  <a:pt x="59524" y="244896"/>
                </a:moveTo>
                <a:lnTo>
                  <a:pt x="59331" y="245454"/>
                </a:lnTo>
                <a:lnTo>
                  <a:pt x="57931" y="245454"/>
                </a:lnTo>
                <a:lnTo>
                  <a:pt x="57931" y="244338"/>
                </a:lnTo>
                <a:lnTo>
                  <a:pt x="59331" y="244338"/>
                </a:lnTo>
                <a:lnTo>
                  <a:pt x="59524" y="244896"/>
                </a:lnTo>
                <a:close/>
              </a:path>
              <a:path w="77470" h="738504">
                <a:moveTo>
                  <a:pt x="59331" y="244338"/>
                </a:moveTo>
                <a:lnTo>
                  <a:pt x="57931" y="244338"/>
                </a:lnTo>
                <a:lnTo>
                  <a:pt x="57931" y="244182"/>
                </a:lnTo>
                <a:lnTo>
                  <a:pt x="58599" y="243951"/>
                </a:lnTo>
                <a:lnTo>
                  <a:pt x="59278" y="244186"/>
                </a:lnTo>
                <a:lnTo>
                  <a:pt x="59331" y="244338"/>
                </a:lnTo>
                <a:close/>
              </a:path>
              <a:path w="77470" h="738504">
                <a:moveTo>
                  <a:pt x="59278" y="244186"/>
                </a:moveTo>
                <a:lnTo>
                  <a:pt x="58599" y="243951"/>
                </a:lnTo>
                <a:lnTo>
                  <a:pt x="59133" y="243767"/>
                </a:lnTo>
                <a:lnTo>
                  <a:pt x="59278" y="244186"/>
                </a:lnTo>
                <a:close/>
              </a:path>
              <a:path w="77470" h="738504">
                <a:moveTo>
                  <a:pt x="59278" y="245606"/>
                </a:moveTo>
                <a:lnTo>
                  <a:pt x="59133" y="246026"/>
                </a:lnTo>
                <a:lnTo>
                  <a:pt x="58599" y="245841"/>
                </a:lnTo>
                <a:lnTo>
                  <a:pt x="59278" y="245606"/>
                </a:lnTo>
                <a:close/>
              </a:path>
              <a:path w="77470" h="738504">
                <a:moveTo>
                  <a:pt x="59717" y="245454"/>
                </a:moveTo>
                <a:lnTo>
                  <a:pt x="59278" y="245606"/>
                </a:lnTo>
                <a:lnTo>
                  <a:pt x="59331" y="245454"/>
                </a:lnTo>
                <a:lnTo>
                  <a:pt x="59717" y="245454"/>
                </a:lnTo>
                <a:close/>
              </a:path>
              <a:path w="77470" h="738504">
                <a:moveTo>
                  <a:pt x="59717" y="244338"/>
                </a:moveTo>
                <a:lnTo>
                  <a:pt x="59331" y="244338"/>
                </a:lnTo>
                <a:lnTo>
                  <a:pt x="59278" y="244186"/>
                </a:lnTo>
                <a:lnTo>
                  <a:pt x="59717" y="244338"/>
                </a:lnTo>
                <a:close/>
              </a:path>
              <a:path w="77470" h="738504">
                <a:moveTo>
                  <a:pt x="59717" y="245454"/>
                </a:moveTo>
                <a:lnTo>
                  <a:pt x="59331" y="245454"/>
                </a:lnTo>
                <a:lnTo>
                  <a:pt x="59524" y="244896"/>
                </a:lnTo>
                <a:lnTo>
                  <a:pt x="59717" y="245454"/>
                </a:lnTo>
                <a:close/>
              </a:path>
              <a:path w="77470" h="738504">
                <a:moveTo>
                  <a:pt x="59717" y="244338"/>
                </a:moveTo>
                <a:lnTo>
                  <a:pt x="59524" y="244896"/>
                </a:lnTo>
                <a:lnTo>
                  <a:pt x="59331" y="244338"/>
                </a:lnTo>
                <a:lnTo>
                  <a:pt x="59717" y="244338"/>
                </a:lnTo>
                <a:close/>
              </a:path>
              <a:path w="77470" h="738504">
                <a:moveTo>
                  <a:pt x="59717" y="244338"/>
                </a:moveTo>
                <a:lnTo>
                  <a:pt x="59717" y="245454"/>
                </a:lnTo>
                <a:lnTo>
                  <a:pt x="59524" y="244896"/>
                </a:lnTo>
                <a:lnTo>
                  <a:pt x="59717" y="244338"/>
                </a:lnTo>
                <a:close/>
              </a:path>
              <a:path w="77470" h="738504">
                <a:moveTo>
                  <a:pt x="75065" y="248803"/>
                </a:moveTo>
                <a:lnTo>
                  <a:pt x="73279" y="248803"/>
                </a:lnTo>
                <a:lnTo>
                  <a:pt x="73279" y="247565"/>
                </a:lnTo>
                <a:lnTo>
                  <a:pt x="74438" y="247131"/>
                </a:lnTo>
                <a:lnTo>
                  <a:pt x="75065" y="248803"/>
                </a:lnTo>
                <a:close/>
              </a:path>
              <a:path w="77470" h="738504">
                <a:moveTo>
                  <a:pt x="75065" y="240989"/>
                </a:moveTo>
                <a:lnTo>
                  <a:pt x="73279" y="240989"/>
                </a:lnTo>
                <a:lnTo>
                  <a:pt x="73279" y="240320"/>
                </a:lnTo>
                <a:lnTo>
                  <a:pt x="75065" y="240989"/>
                </a:lnTo>
                <a:close/>
              </a:path>
              <a:path w="77470" h="738504">
                <a:moveTo>
                  <a:pt x="77409" y="189157"/>
                </a:moveTo>
                <a:lnTo>
                  <a:pt x="77409" y="195570"/>
                </a:lnTo>
                <a:lnTo>
                  <a:pt x="76671" y="199177"/>
                </a:lnTo>
                <a:lnTo>
                  <a:pt x="44426" y="215715"/>
                </a:lnTo>
                <a:lnTo>
                  <a:pt x="42233" y="215433"/>
                </a:lnTo>
                <a:lnTo>
                  <a:pt x="20761" y="196406"/>
                </a:lnTo>
                <a:lnTo>
                  <a:pt x="20761" y="188686"/>
                </a:lnTo>
                <a:lnTo>
                  <a:pt x="21515" y="185289"/>
                </a:lnTo>
                <a:lnTo>
                  <a:pt x="22547" y="183281"/>
                </a:lnTo>
                <a:lnTo>
                  <a:pt x="22547" y="196118"/>
                </a:lnTo>
                <a:lnTo>
                  <a:pt x="23235" y="199243"/>
                </a:lnTo>
                <a:lnTo>
                  <a:pt x="53036" y="214011"/>
                </a:lnTo>
                <a:lnTo>
                  <a:pt x="56359" y="213577"/>
                </a:lnTo>
                <a:lnTo>
                  <a:pt x="75623" y="195299"/>
                </a:lnTo>
                <a:lnTo>
                  <a:pt x="75623" y="180664"/>
                </a:lnTo>
                <a:lnTo>
                  <a:pt x="75919" y="181356"/>
                </a:lnTo>
                <a:lnTo>
                  <a:pt x="76468" y="183170"/>
                </a:lnTo>
                <a:lnTo>
                  <a:pt x="77221" y="187053"/>
                </a:lnTo>
                <a:lnTo>
                  <a:pt x="77409" y="189157"/>
                </a:lnTo>
                <a:close/>
              </a:path>
              <a:path w="77470" h="738504">
                <a:moveTo>
                  <a:pt x="75623" y="189272"/>
                </a:moveTo>
                <a:lnTo>
                  <a:pt x="75623" y="195299"/>
                </a:lnTo>
                <a:lnTo>
                  <a:pt x="74944" y="198648"/>
                </a:lnTo>
                <a:lnTo>
                  <a:pt x="44426" y="213909"/>
                </a:lnTo>
                <a:lnTo>
                  <a:pt x="41913" y="213586"/>
                </a:lnTo>
                <a:lnTo>
                  <a:pt x="22547" y="196118"/>
                </a:lnTo>
                <a:lnTo>
                  <a:pt x="22547" y="188974"/>
                </a:lnTo>
                <a:lnTo>
                  <a:pt x="23235" y="185849"/>
                </a:lnTo>
                <a:lnTo>
                  <a:pt x="24333" y="183713"/>
                </a:lnTo>
                <a:lnTo>
                  <a:pt x="24333" y="195830"/>
                </a:lnTo>
                <a:lnTo>
                  <a:pt x="24955" y="198683"/>
                </a:lnTo>
                <a:lnTo>
                  <a:pt x="45392" y="212226"/>
                </a:lnTo>
                <a:lnTo>
                  <a:pt x="53036" y="212204"/>
                </a:lnTo>
                <a:lnTo>
                  <a:pt x="73837" y="195028"/>
                </a:lnTo>
                <a:lnTo>
                  <a:pt x="73837" y="181030"/>
                </a:lnTo>
                <a:lnTo>
                  <a:pt x="74228" y="181942"/>
                </a:lnTo>
                <a:lnTo>
                  <a:pt x="74739" y="183635"/>
                </a:lnTo>
                <a:lnTo>
                  <a:pt x="75446" y="187281"/>
                </a:lnTo>
                <a:lnTo>
                  <a:pt x="75623" y="189272"/>
                </a:lnTo>
                <a:close/>
              </a:path>
              <a:path w="77470" h="738504">
                <a:moveTo>
                  <a:pt x="52852" y="169385"/>
                </a:moveTo>
                <a:lnTo>
                  <a:pt x="52852" y="171170"/>
                </a:lnTo>
                <a:lnTo>
                  <a:pt x="44426" y="171294"/>
                </a:lnTo>
                <a:lnTo>
                  <a:pt x="41913" y="171617"/>
                </a:lnTo>
                <a:lnTo>
                  <a:pt x="22547" y="188974"/>
                </a:lnTo>
                <a:lnTo>
                  <a:pt x="22547" y="183281"/>
                </a:lnTo>
                <a:lnTo>
                  <a:pt x="44426" y="169488"/>
                </a:lnTo>
                <a:lnTo>
                  <a:pt x="52852" y="169385"/>
                </a:lnTo>
                <a:close/>
              </a:path>
              <a:path w="77470" h="738504">
                <a:moveTo>
                  <a:pt x="73837" y="189386"/>
                </a:moveTo>
                <a:lnTo>
                  <a:pt x="73837" y="195028"/>
                </a:lnTo>
                <a:lnTo>
                  <a:pt x="73216" y="198119"/>
                </a:lnTo>
                <a:lnTo>
                  <a:pt x="45392" y="212226"/>
                </a:lnTo>
                <a:lnTo>
                  <a:pt x="42509" y="211857"/>
                </a:lnTo>
                <a:lnTo>
                  <a:pt x="24333" y="195830"/>
                </a:lnTo>
                <a:lnTo>
                  <a:pt x="24333" y="189262"/>
                </a:lnTo>
                <a:lnTo>
                  <a:pt x="24955" y="186409"/>
                </a:lnTo>
                <a:lnTo>
                  <a:pt x="27453" y="181550"/>
                </a:lnTo>
                <a:lnTo>
                  <a:pt x="29162" y="179531"/>
                </a:lnTo>
                <a:lnTo>
                  <a:pt x="30026" y="178890"/>
                </a:lnTo>
                <a:lnTo>
                  <a:pt x="30026" y="194508"/>
                </a:lnTo>
                <a:lnTo>
                  <a:pt x="30430" y="196275"/>
                </a:lnTo>
                <a:lnTo>
                  <a:pt x="45932" y="205769"/>
                </a:lnTo>
                <a:lnTo>
                  <a:pt x="45932" y="172956"/>
                </a:lnTo>
                <a:lnTo>
                  <a:pt x="51066" y="172956"/>
                </a:lnTo>
                <a:lnTo>
                  <a:pt x="51066" y="205928"/>
                </a:lnTo>
                <a:lnTo>
                  <a:pt x="54945" y="205605"/>
                </a:lnTo>
                <a:lnTo>
                  <a:pt x="68144" y="193683"/>
                </a:lnTo>
                <a:lnTo>
                  <a:pt x="68144" y="175060"/>
                </a:lnTo>
                <a:lnTo>
                  <a:pt x="68738" y="175757"/>
                </a:lnTo>
                <a:lnTo>
                  <a:pt x="73671" y="187509"/>
                </a:lnTo>
                <a:lnTo>
                  <a:pt x="73837" y="189386"/>
                </a:lnTo>
                <a:close/>
              </a:path>
              <a:path w="77470" h="738504">
                <a:moveTo>
                  <a:pt x="52852" y="171170"/>
                </a:moveTo>
                <a:lnTo>
                  <a:pt x="52852" y="172956"/>
                </a:lnTo>
                <a:lnTo>
                  <a:pt x="45392" y="172977"/>
                </a:lnTo>
                <a:lnTo>
                  <a:pt x="42509" y="173346"/>
                </a:lnTo>
                <a:lnTo>
                  <a:pt x="24333" y="189262"/>
                </a:lnTo>
                <a:lnTo>
                  <a:pt x="24333" y="183713"/>
                </a:lnTo>
                <a:lnTo>
                  <a:pt x="44426" y="171294"/>
                </a:lnTo>
                <a:lnTo>
                  <a:pt x="52852" y="171170"/>
                </a:lnTo>
                <a:close/>
              </a:path>
              <a:path w="77470" h="738504">
                <a:moveTo>
                  <a:pt x="45932" y="179347"/>
                </a:moveTo>
                <a:lnTo>
                  <a:pt x="45932" y="205769"/>
                </a:lnTo>
                <a:lnTo>
                  <a:pt x="42546" y="205376"/>
                </a:lnTo>
                <a:lnTo>
                  <a:pt x="30026" y="194508"/>
                </a:lnTo>
                <a:lnTo>
                  <a:pt x="30026" y="190576"/>
                </a:lnTo>
                <a:lnTo>
                  <a:pt x="30430" y="188828"/>
                </a:lnTo>
                <a:lnTo>
                  <a:pt x="31812" y="186217"/>
                </a:lnTo>
                <a:lnTo>
                  <a:pt x="31812" y="194220"/>
                </a:lnTo>
                <a:lnTo>
                  <a:pt x="32146" y="195708"/>
                </a:lnTo>
                <a:lnTo>
                  <a:pt x="42360" y="203533"/>
                </a:lnTo>
                <a:lnTo>
                  <a:pt x="42360" y="203764"/>
                </a:lnTo>
                <a:lnTo>
                  <a:pt x="44146" y="203764"/>
                </a:lnTo>
                <a:lnTo>
                  <a:pt x="44352" y="201990"/>
                </a:lnTo>
                <a:lnTo>
                  <a:pt x="44352" y="183215"/>
                </a:lnTo>
                <a:lnTo>
                  <a:pt x="44426" y="179587"/>
                </a:lnTo>
                <a:lnTo>
                  <a:pt x="45932" y="179347"/>
                </a:lnTo>
                <a:close/>
              </a:path>
              <a:path w="77470" h="738504">
                <a:moveTo>
                  <a:pt x="45932" y="172956"/>
                </a:moveTo>
                <a:lnTo>
                  <a:pt x="45932" y="179347"/>
                </a:lnTo>
                <a:lnTo>
                  <a:pt x="42546" y="179886"/>
                </a:lnTo>
                <a:lnTo>
                  <a:pt x="41913" y="180007"/>
                </a:lnTo>
                <a:lnTo>
                  <a:pt x="30026" y="190576"/>
                </a:lnTo>
                <a:lnTo>
                  <a:pt x="30026" y="178890"/>
                </a:lnTo>
                <a:lnTo>
                  <a:pt x="45392" y="172977"/>
                </a:lnTo>
                <a:lnTo>
                  <a:pt x="45932" y="172956"/>
                </a:lnTo>
                <a:close/>
              </a:path>
              <a:path w="77470" h="738504">
                <a:moveTo>
                  <a:pt x="44352" y="201990"/>
                </a:moveTo>
                <a:lnTo>
                  <a:pt x="44146" y="203764"/>
                </a:lnTo>
                <a:lnTo>
                  <a:pt x="42914" y="203621"/>
                </a:lnTo>
                <a:lnTo>
                  <a:pt x="42360" y="203533"/>
                </a:lnTo>
                <a:lnTo>
                  <a:pt x="31812" y="194220"/>
                </a:lnTo>
                <a:lnTo>
                  <a:pt x="31812" y="190872"/>
                </a:lnTo>
                <a:lnTo>
                  <a:pt x="32146" y="189402"/>
                </a:lnTo>
                <a:lnTo>
                  <a:pt x="33486" y="186872"/>
                </a:lnTo>
                <a:lnTo>
                  <a:pt x="33597" y="186738"/>
                </a:lnTo>
                <a:lnTo>
                  <a:pt x="33597" y="193932"/>
                </a:lnTo>
                <a:lnTo>
                  <a:pt x="33866" y="195148"/>
                </a:lnTo>
                <a:lnTo>
                  <a:pt x="42914" y="201823"/>
                </a:lnTo>
                <a:lnTo>
                  <a:pt x="44352" y="201990"/>
                </a:lnTo>
                <a:close/>
              </a:path>
              <a:path w="77470" h="738504">
                <a:moveTo>
                  <a:pt x="44146" y="181440"/>
                </a:moveTo>
                <a:lnTo>
                  <a:pt x="31812" y="190872"/>
                </a:lnTo>
                <a:lnTo>
                  <a:pt x="31812" y="186217"/>
                </a:lnTo>
                <a:lnTo>
                  <a:pt x="42360" y="179915"/>
                </a:lnTo>
                <a:lnTo>
                  <a:pt x="42360" y="181440"/>
                </a:lnTo>
                <a:lnTo>
                  <a:pt x="44146" y="181440"/>
                </a:lnTo>
                <a:close/>
              </a:path>
              <a:path w="77470" h="738504">
                <a:moveTo>
                  <a:pt x="44426" y="183203"/>
                </a:moveTo>
                <a:lnTo>
                  <a:pt x="33597" y="191167"/>
                </a:lnTo>
                <a:lnTo>
                  <a:pt x="33597" y="186738"/>
                </a:lnTo>
                <a:lnTo>
                  <a:pt x="44146" y="181440"/>
                </a:lnTo>
                <a:lnTo>
                  <a:pt x="44426" y="183203"/>
                </a:lnTo>
                <a:close/>
              </a:path>
              <a:path w="77470" h="738504">
                <a:moveTo>
                  <a:pt x="44146" y="203764"/>
                </a:moveTo>
                <a:lnTo>
                  <a:pt x="42360" y="203764"/>
                </a:lnTo>
                <a:lnTo>
                  <a:pt x="42360" y="203533"/>
                </a:lnTo>
                <a:lnTo>
                  <a:pt x="42914" y="203621"/>
                </a:lnTo>
                <a:lnTo>
                  <a:pt x="44146" y="203764"/>
                </a:lnTo>
                <a:close/>
              </a:path>
              <a:path w="77470" h="738504">
                <a:moveTo>
                  <a:pt x="44352" y="183215"/>
                </a:moveTo>
                <a:lnTo>
                  <a:pt x="44352" y="201990"/>
                </a:lnTo>
                <a:lnTo>
                  <a:pt x="42914" y="201823"/>
                </a:lnTo>
                <a:lnTo>
                  <a:pt x="42360" y="201691"/>
                </a:lnTo>
                <a:lnTo>
                  <a:pt x="42360" y="183592"/>
                </a:lnTo>
                <a:lnTo>
                  <a:pt x="42914" y="183444"/>
                </a:lnTo>
                <a:lnTo>
                  <a:pt x="44352" y="183215"/>
                </a:lnTo>
                <a:close/>
              </a:path>
              <a:path w="77470" h="738504">
                <a:moveTo>
                  <a:pt x="44426" y="179587"/>
                </a:moveTo>
                <a:lnTo>
                  <a:pt x="44426" y="183203"/>
                </a:lnTo>
                <a:lnTo>
                  <a:pt x="44146" y="181440"/>
                </a:lnTo>
                <a:lnTo>
                  <a:pt x="42360" y="181440"/>
                </a:lnTo>
                <a:lnTo>
                  <a:pt x="42360" y="179915"/>
                </a:lnTo>
                <a:lnTo>
                  <a:pt x="44426" y="179587"/>
                </a:lnTo>
                <a:close/>
              </a:path>
              <a:path w="77470" h="738504">
                <a:moveTo>
                  <a:pt x="68144" y="189755"/>
                </a:moveTo>
                <a:lnTo>
                  <a:pt x="68144" y="193683"/>
                </a:lnTo>
                <a:lnTo>
                  <a:pt x="67709" y="195679"/>
                </a:lnTo>
                <a:lnTo>
                  <a:pt x="51066" y="205928"/>
                </a:lnTo>
                <a:lnTo>
                  <a:pt x="51066" y="172956"/>
                </a:lnTo>
                <a:lnTo>
                  <a:pt x="52704" y="172956"/>
                </a:lnTo>
                <a:lnTo>
                  <a:pt x="52705" y="202226"/>
                </a:lnTo>
                <a:lnTo>
                  <a:pt x="52852" y="203987"/>
                </a:lnTo>
                <a:lnTo>
                  <a:pt x="54638" y="203987"/>
                </a:lnTo>
                <a:lnTo>
                  <a:pt x="54638" y="203838"/>
                </a:lnTo>
                <a:lnTo>
                  <a:pt x="56359" y="203463"/>
                </a:lnTo>
                <a:lnTo>
                  <a:pt x="66358" y="193402"/>
                </a:lnTo>
                <a:lnTo>
                  <a:pt x="66358" y="182613"/>
                </a:lnTo>
                <a:lnTo>
                  <a:pt x="67176" y="184508"/>
                </a:lnTo>
                <a:lnTo>
                  <a:pt x="67530" y="185693"/>
                </a:lnTo>
                <a:lnTo>
                  <a:pt x="68022" y="188276"/>
                </a:lnTo>
                <a:lnTo>
                  <a:pt x="68144" y="189755"/>
                </a:lnTo>
                <a:close/>
              </a:path>
              <a:path w="77470" h="738504">
                <a:moveTo>
                  <a:pt x="66358" y="189867"/>
                </a:moveTo>
                <a:lnTo>
                  <a:pt x="66358" y="193402"/>
                </a:lnTo>
                <a:lnTo>
                  <a:pt x="65986" y="195132"/>
                </a:lnTo>
                <a:lnTo>
                  <a:pt x="52852" y="203987"/>
                </a:lnTo>
                <a:lnTo>
                  <a:pt x="52704" y="202207"/>
                </a:lnTo>
                <a:lnTo>
                  <a:pt x="54331" y="202072"/>
                </a:lnTo>
                <a:lnTo>
                  <a:pt x="55889" y="201733"/>
                </a:lnTo>
                <a:lnTo>
                  <a:pt x="64572" y="193121"/>
                </a:lnTo>
                <a:lnTo>
                  <a:pt x="64572" y="183039"/>
                </a:lnTo>
                <a:lnTo>
                  <a:pt x="64680" y="183232"/>
                </a:lnTo>
                <a:lnTo>
                  <a:pt x="65484" y="185095"/>
                </a:lnTo>
                <a:lnTo>
                  <a:pt x="65800" y="186156"/>
                </a:lnTo>
                <a:lnTo>
                  <a:pt x="66247" y="188500"/>
                </a:lnTo>
                <a:lnTo>
                  <a:pt x="66358" y="189867"/>
                </a:lnTo>
                <a:close/>
              </a:path>
              <a:path w="77470" h="738504">
                <a:moveTo>
                  <a:pt x="54638" y="169385"/>
                </a:moveTo>
                <a:lnTo>
                  <a:pt x="54638" y="202005"/>
                </a:lnTo>
                <a:lnTo>
                  <a:pt x="54331" y="202072"/>
                </a:lnTo>
                <a:lnTo>
                  <a:pt x="52704" y="202207"/>
                </a:lnTo>
                <a:lnTo>
                  <a:pt x="52704" y="172956"/>
                </a:lnTo>
                <a:lnTo>
                  <a:pt x="52852" y="172956"/>
                </a:lnTo>
                <a:lnTo>
                  <a:pt x="52852" y="169385"/>
                </a:lnTo>
                <a:lnTo>
                  <a:pt x="54638" y="169385"/>
                </a:lnTo>
                <a:close/>
              </a:path>
              <a:path w="77470" h="738504">
                <a:moveTo>
                  <a:pt x="54638" y="203838"/>
                </a:moveTo>
                <a:lnTo>
                  <a:pt x="54638" y="203987"/>
                </a:lnTo>
                <a:lnTo>
                  <a:pt x="52852" y="203987"/>
                </a:lnTo>
                <a:lnTo>
                  <a:pt x="54638" y="203838"/>
                </a:lnTo>
                <a:close/>
              </a:path>
              <a:path w="77470" h="738504">
                <a:moveTo>
                  <a:pt x="64572" y="183039"/>
                </a:moveTo>
                <a:lnTo>
                  <a:pt x="64572" y="189979"/>
                </a:lnTo>
                <a:lnTo>
                  <a:pt x="64471" y="188723"/>
                </a:lnTo>
                <a:lnTo>
                  <a:pt x="64070" y="186618"/>
                </a:lnTo>
                <a:lnTo>
                  <a:pt x="59121" y="179022"/>
                </a:lnTo>
                <a:lnTo>
                  <a:pt x="61503" y="176363"/>
                </a:lnTo>
                <a:lnTo>
                  <a:pt x="61503" y="179040"/>
                </a:lnTo>
                <a:lnTo>
                  <a:pt x="62247" y="179895"/>
                </a:lnTo>
                <a:lnTo>
                  <a:pt x="64154" y="182323"/>
                </a:lnTo>
                <a:lnTo>
                  <a:pt x="64572" y="183039"/>
                </a:lnTo>
                <a:close/>
              </a:path>
              <a:path w="77470" h="738504">
                <a:moveTo>
                  <a:pt x="66358" y="182613"/>
                </a:moveTo>
                <a:lnTo>
                  <a:pt x="66358" y="189867"/>
                </a:lnTo>
                <a:lnTo>
                  <a:pt x="66247" y="188499"/>
                </a:lnTo>
                <a:lnTo>
                  <a:pt x="65800" y="186156"/>
                </a:lnTo>
                <a:lnTo>
                  <a:pt x="61503" y="179040"/>
                </a:lnTo>
                <a:lnTo>
                  <a:pt x="62796" y="180198"/>
                </a:lnTo>
                <a:lnTo>
                  <a:pt x="62926" y="180128"/>
                </a:lnTo>
                <a:lnTo>
                  <a:pt x="63877" y="179066"/>
                </a:lnTo>
                <a:lnTo>
                  <a:pt x="65661" y="181353"/>
                </a:lnTo>
                <a:lnTo>
                  <a:pt x="66247" y="182354"/>
                </a:lnTo>
                <a:lnTo>
                  <a:pt x="66358" y="182613"/>
                </a:lnTo>
                <a:close/>
              </a:path>
              <a:path w="77470" h="738504">
                <a:moveTo>
                  <a:pt x="63877" y="179066"/>
                </a:moveTo>
                <a:lnTo>
                  <a:pt x="62926" y="180128"/>
                </a:lnTo>
                <a:lnTo>
                  <a:pt x="62796" y="180198"/>
                </a:lnTo>
                <a:lnTo>
                  <a:pt x="61503" y="179040"/>
                </a:lnTo>
                <a:lnTo>
                  <a:pt x="62796" y="177915"/>
                </a:lnTo>
                <a:lnTo>
                  <a:pt x="62926" y="177955"/>
                </a:lnTo>
                <a:lnTo>
                  <a:pt x="63877" y="179066"/>
                </a:lnTo>
                <a:close/>
              </a:path>
              <a:path w="77470" h="738504">
                <a:moveTo>
                  <a:pt x="67814" y="174672"/>
                </a:moveTo>
                <a:lnTo>
                  <a:pt x="64070" y="178850"/>
                </a:lnTo>
                <a:lnTo>
                  <a:pt x="63792" y="178963"/>
                </a:lnTo>
                <a:lnTo>
                  <a:pt x="62926" y="177955"/>
                </a:lnTo>
                <a:lnTo>
                  <a:pt x="62796" y="177915"/>
                </a:lnTo>
                <a:lnTo>
                  <a:pt x="61503" y="179040"/>
                </a:lnTo>
                <a:lnTo>
                  <a:pt x="66560" y="173396"/>
                </a:lnTo>
                <a:lnTo>
                  <a:pt x="67814" y="174672"/>
                </a:lnTo>
                <a:close/>
              </a:path>
              <a:path w="77470" h="738504">
                <a:moveTo>
                  <a:pt x="66560" y="173396"/>
                </a:moveTo>
                <a:lnTo>
                  <a:pt x="61503" y="179040"/>
                </a:lnTo>
                <a:lnTo>
                  <a:pt x="61503" y="176363"/>
                </a:lnTo>
                <a:lnTo>
                  <a:pt x="66491" y="170797"/>
                </a:lnTo>
                <a:lnTo>
                  <a:pt x="66491" y="173326"/>
                </a:lnTo>
                <a:close/>
              </a:path>
              <a:path w="77470" h="738504">
                <a:moveTo>
                  <a:pt x="68144" y="175060"/>
                </a:moveTo>
                <a:lnTo>
                  <a:pt x="68144" y="189755"/>
                </a:lnTo>
                <a:lnTo>
                  <a:pt x="68022" y="188276"/>
                </a:lnTo>
                <a:lnTo>
                  <a:pt x="67530" y="185693"/>
                </a:lnTo>
                <a:lnTo>
                  <a:pt x="67176" y="184508"/>
                </a:lnTo>
                <a:lnTo>
                  <a:pt x="66247" y="182354"/>
                </a:lnTo>
                <a:lnTo>
                  <a:pt x="65595" y="181268"/>
                </a:lnTo>
                <a:lnTo>
                  <a:pt x="63877" y="179066"/>
                </a:lnTo>
                <a:lnTo>
                  <a:pt x="67814" y="174672"/>
                </a:lnTo>
                <a:lnTo>
                  <a:pt x="68144" y="175060"/>
                </a:lnTo>
                <a:close/>
              </a:path>
              <a:path w="77470" h="738504">
                <a:moveTo>
                  <a:pt x="67753" y="172063"/>
                </a:moveTo>
                <a:lnTo>
                  <a:pt x="66560" y="173396"/>
                </a:lnTo>
                <a:lnTo>
                  <a:pt x="67753" y="172063"/>
                </a:lnTo>
                <a:close/>
              </a:path>
              <a:path w="77470" h="738504">
                <a:moveTo>
                  <a:pt x="69084" y="170868"/>
                </a:moveTo>
                <a:lnTo>
                  <a:pt x="69084" y="173255"/>
                </a:lnTo>
                <a:lnTo>
                  <a:pt x="67814" y="172118"/>
                </a:lnTo>
                <a:lnTo>
                  <a:pt x="67682" y="172135"/>
                </a:lnTo>
                <a:lnTo>
                  <a:pt x="66491" y="173326"/>
                </a:lnTo>
                <a:lnTo>
                  <a:pt x="66491" y="170797"/>
                </a:lnTo>
                <a:lnTo>
                  <a:pt x="67682" y="169467"/>
                </a:lnTo>
                <a:lnTo>
                  <a:pt x="69084" y="170868"/>
                </a:lnTo>
                <a:close/>
              </a:path>
              <a:path w="77470" h="738504">
                <a:moveTo>
                  <a:pt x="69018" y="173328"/>
                </a:moveTo>
                <a:lnTo>
                  <a:pt x="67814" y="174672"/>
                </a:lnTo>
                <a:lnTo>
                  <a:pt x="67682" y="174518"/>
                </a:lnTo>
                <a:lnTo>
                  <a:pt x="66560" y="173396"/>
                </a:lnTo>
                <a:lnTo>
                  <a:pt x="67682" y="172143"/>
                </a:lnTo>
                <a:lnTo>
                  <a:pt x="67814" y="172124"/>
                </a:lnTo>
                <a:lnTo>
                  <a:pt x="69018" y="173328"/>
                </a:lnTo>
                <a:close/>
              </a:path>
              <a:path w="77470" h="738504">
                <a:moveTo>
                  <a:pt x="69084" y="173255"/>
                </a:moveTo>
                <a:lnTo>
                  <a:pt x="67753" y="172063"/>
                </a:lnTo>
                <a:lnTo>
                  <a:pt x="69084" y="173255"/>
                </a:lnTo>
                <a:close/>
              </a:path>
              <a:path w="77470" h="738504">
                <a:moveTo>
                  <a:pt x="73837" y="181030"/>
                </a:moveTo>
                <a:lnTo>
                  <a:pt x="73837" y="189386"/>
                </a:lnTo>
                <a:lnTo>
                  <a:pt x="73671" y="187509"/>
                </a:lnTo>
                <a:lnTo>
                  <a:pt x="73010" y="184100"/>
                </a:lnTo>
                <a:lnTo>
                  <a:pt x="67814" y="174672"/>
                </a:lnTo>
                <a:lnTo>
                  <a:pt x="69018" y="173328"/>
                </a:lnTo>
                <a:lnTo>
                  <a:pt x="70135" y="174640"/>
                </a:lnTo>
                <a:lnTo>
                  <a:pt x="72070" y="177356"/>
                </a:lnTo>
                <a:lnTo>
                  <a:pt x="72888" y="178816"/>
                </a:lnTo>
                <a:lnTo>
                  <a:pt x="73837" y="181030"/>
                </a:lnTo>
                <a:close/>
              </a:path>
              <a:path w="77470" h="738504">
                <a:moveTo>
                  <a:pt x="75623" y="180664"/>
                </a:moveTo>
                <a:lnTo>
                  <a:pt x="75623" y="189272"/>
                </a:lnTo>
                <a:lnTo>
                  <a:pt x="75446" y="187281"/>
                </a:lnTo>
                <a:lnTo>
                  <a:pt x="74739" y="183635"/>
                </a:lnTo>
                <a:lnTo>
                  <a:pt x="69018" y="173328"/>
                </a:lnTo>
                <a:lnTo>
                  <a:pt x="69084" y="170868"/>
                </a:lnTo>
                <a:lnTo>
                  <a:pt x="70358" y="172143"/>
                </a:lnTo>
                <a:lnTo>
                  <a:pt x="71532" y="173523"/>
                </a:lnTo>
                <a:lnTo>
                  <a:pt x="73598" y="176424"/>
                </a:lnTo>
                <a:lnTo>
                  <a:pt x="74479" y="177995"/>
                </a:lnTo>
                <a:lnTo>
                  <a:pt x="75623" y="180664"/>
                </a:lnTo>
                <a:close/>
              </a:path>
              <a:path w="77470" h="738504">
                <a:moveTo>
                  <a:pt x="26786" y="145274"/>
                </a:moveTo>
                <a:lnTo>
                  <a:pt x="20761" y="135430"/>
                </a:lnTo>
                <a:lnTo>
                  <a:pt x="20761" y="130387"/>
                </a:lnTo>
                <a:lnTo>
                  <a:pt x="21231" y="127842"/>
                </a:lnTo>
                <a:lnTo>
                  <a:pt x="22547" y="124523"/>
                </a:lnTo>
                <a:lnTo>
                  <a:pt x="22547" y="135228"/>
                </a:lnTo>
                <a:lnTo>
                  <a:pt x="22835" y="137117"/>
                </a:lnTo>
                <a:lnTo>
                  <a:pt x="23989" y="140428"/>
                </a:lnTo>
                <a:lnTo>
                  <a:pt x="24612" y="141833"/>
                </a:lnTo>
                <a:lnTo>
                  <a:pt x="26063" y="144326"/>
                </a:lnTo>
                <a:lnTo>
                  <a:pt x="26786" y="145274"/>
                </a:lnTo>
                <a:close/>
              </a:path>
              <a:path w="77470" h="738504">
                <a:moveTo>
                  <a:pt x="76851" y="145274"/>
                </a:moveTo>
                <a:lnTo>
                  <a:pt x="76851" y="158669"/>
                </a:lnTo>
                <a:lnTo>
                  <a:pt x="21319" y="158669"/>
                </a:lnTo>
                <a:lnTo>
                  <a:pt x="21319" y="145274"/>
                </a:lnTo>
                <a:lnTo>
                  <a:pt x="23105" y="145274"/>
                </a:lnTo>
                <a:lnTo>
                  <a:pt x="23105" y="156883"/>
                </a:lnTo>
                <a:lnTo>
                  <a:pt x="75065" y="156883"/>
                </a:lnTo>
                <a:lnTo>
                  <a:pt x="75065" y="145274"/>
                </a:lnTo>
                <a:lnTo>
                  <a:pt x="76851" y="145274"/>
                </a:lnTo>
                <a:close/>
              </a:path>
              <a:path w="77470" h="738504">
                <a:moveTo>
                  <a:pt x="27961" y="143861"/>
                </a:moveTo>
                <a:lnTo>
                  <a:pt x="27961" y="145274"/>
                </a:lnTo>
                <a:lnTo>
                  <a:pt x="26698" y="145159"/>
                </a:lnTo>
                <a:lnTo>
                  <a:pt x="22547" y="135228"/>
                </a:lnTo>
                <a:lnTo>
                  <a:pt x="22547" y="130615"/>
                </a:lnTo>
                <a:lnTo>
                  <a:pt x="22975" y="128289"/>
                </a:lnTo>
                <a:lnTo>
                  <a:pt x="24333" y="124865"/>
                </a:lnTo>
                <a:lnTo>
                  <a:pt x="24333" y="135027"/>
                </a:lnTo>
                <a:lnTo>
                  <a:pt x="24588" y="136719"/>
                </a:lnTo>
                <a:lnTo>
                  <a:pt x="25638" y="139733"/>
                </a:lnTo>
                <a:lnTo>
                  <a:pt x="26254" y="141105"/>
                </a:lnTo>
                <a:lnTo>
                  <a:pt x="27528" y="143293"/>
                </a:lnTo>
                <a:lnTo>
                  <a:pt x="27961" y="143861"/>
                </a:lnTo>
                <a:close/>
              </a:path>
              <a:path w="77470" h="738504">
                <a:moveTo>
                  <a:pt x="75065" y="113518"/>
                </a:moveTo>
                <a:lnTo>
                  <a:pt x="75065" y="115304"/>
                </a:lnTo>
                <a:lnTo>
                  <a:pt x="38017" y="115387"/>
                </a:lnTo>
                <a:lnTo>
                  <a:pt x="36075" y="115726"/>
                </a:lnTo>
                <a:lnTo>
                  <a:pt x="22547" y="130615"/>
                </a:lnTo>
                <a:lnTo>
                  <a:pt x="22547" y="124523"/>
                </a:lnTo>
                <a:lnTo>
                  <a:pt x="38017" y="113561"/>
                </a:lnTo>
                <a:lnTo>
                  <a:pt x="75065" y="113518"/>
                </a:lnTo>
                <a:close/>
              </a:path>
              <a:path w="77470" h="738504">
                <a:moveTo>
                  <a:pt x="75065" y="155097"/>
                </a:moveTo>
                <a:lnTo>
                  <a:pt x="75065" y="156883"/>
                </a:lnTo>
                <a:lnTo>
                  <a:pt x="23105" y="156883"/>
                </a:lnTo>
                <a:lnTo>
                  <a:pt x="23105" y="155097"/>
                </a:lnTo>
                <a:lnTo>
                  <a:pt x="75065" y="155097"/>
                </a:lnTo>
                <a:close/>
              </a:path>
              <a:path w="77470" h="738504">
                <a:moveTo>
                  <a:pt x="75065" y="148846"/>
                </a:moveTo>
                <a:lnTo>
                  <a:pt x="75065" y="155097"/>
                </a:lnTo>
                <a:lnTo>
                  <a:pt x="23105" y="155097"/>
                </a:lnTo>
                <a:lnTo>
                  <a:pt x="23105" y="148846"/>
                </a:lnTo>
                <a:lnTo>
                  <a:pt x="29747" y="148846"/>
                </a:lnTo>
                <a:lnTo>
                  <a:pt x="29747" y="120827"/>
                </a:lnTo>
                <a:lnTo>
                  <a:pt x="30026" y="120551"/>
                </a:lnTo>
                <a:lnTo>
                  <a:pt x="30026" y="137422"/>
                </a:lnTo>
                <a:lnTo>
                  <a:pt x="30258" y="138970"/>
                </a:lnTo>
                <a:lnTo>
                  <a:pt x="36729" y="148846"/>
                </a:lnTo>
                <a:lnTo>
                  <a:pt x="75065" y="148846"/>
                </a:lnTo>
                <a:close/>
              </a:path>
              <a:path w="77470" h="738504">
                <a:moveTo>
                  <a:pt x="29747" y="145762"/>
                </a:moveTo>
                <a:lnTo>
                  <a:pt x="29747" y="148846"/>
                </a:lnTo>
                <a:lnTo>
                  <a:pt x="23105" y="148846"/>
                </a:lnTo>
                <a:lnTo>
                  <a:pt x="23105" y="147060"/>
                </a:lnTo>
                <a:lnTo>
                  <a:pt x="26063" y="147130"/>
                </a:lnTo>
                <a:lnTo>
                  <a:pt x="26698" y="147765"/>
                </a:lnTo>
                <a:lnTo>
                  <a:pt x="27357" y="147106"/>
                </a:lnTo>
                <a:lnTo>
                  <a:pt x="27961" y="147060"/>
                </a:lnTo>
                <a:lnTo>
                  <a:pt x="27961" y="143861"/>
                </a:lnTo>
                <a:lnTo>
                  <a:pt x="28328" y="144344"/>
                </a:lnTo>
                <a:lnTo>
                  <a:pt x="29747" y="145762"/>
                </a:lnTo>
                <a:close/>
              </a:path>
              <a:path w="77470" h="738504">
                <a:moveTo>
                  <a:pt x="25993" y="147060"/>
                </a:moveTo>
                <a:lnTo>
                  <a:pt x="23105" y="147060"/>
                </a:lnTo>
                <a:lnTo>
                  <a:pt x="23105" y="145274"/>
                </a:lnTo>
                <a:lnTo>
                  <a:pt x="24612" y="145377"/>
                </a:lnTo>
                <a:lnTo>
                  <a:pt x="25638" y="146705"/>
                </a:lnTo>
                <a:lnTo>
                  <a:pt x="25993" y="147060"/>
                </a:lnTo>
                <a:close/>
              </a:path>
              <a:path w="77470" h="738504">
                <a:moveTo>
                  <a:pt x="29747" y="120827"/>
                </a:moveTo>
                <a:lnTo>
                  <a:pt x="29747" y="145762"/>
                </a:lnTo>
                <a:lnTo>
                  <a:pt x="28328" y="144344"/>
                </a:lnTo>
                <a:lnTo>
                  <a:pt x="24333" y="135027"/>
                </a:lnTo>
                <a:lnTo>
                  <a:pt x="24333" y="130842"/>
                </a:lnTo>
                <a:lnTo>
                  <a:pt x="24719" y="128736"/>
                </a:lnTo>
                <a:lnTo>
                  <a:pt x="26254" y="124864"/>
                </a:lnTo>
                <a:lnTo>
                  <a:pt x="27357" y="123189"/>
                </a:lnTo>
                <a:lnTo>
                  <a:pt x="29747" y="120827"/>
                </a:lnTo>
                <a:close/>
              </a:path>
              <a:path w="77470" h="738504">
                <a:moveTo>
                  <a:pt x="75065" y="115304"/>
                </a:moveTo>
                <a:lnTo>
                  <a:pt x="75065" y="117090"/>
                </a:lnTo>
                <a:lnTo>
                  <a:pt x="38017" y="117212"/>
                </a:lnTo>
                <a:lnTo>
                  <a:pt x="36415" y="117489"/>
                </a:lnTo>
                <a:lnTo>
                  <a:pt x="24333" y="130842"/>
                </a:lnTo>
                <a:lnTo>
                  <a:pt x="24333" y="124865"/>
                </a:lnTo>
                <a:lnTo>
                  <a:pt x="38017" y="115387"/>
                </a:lnTo>
                <a:lnTo>
                  <a:pt x="75065" y="115304"/>
                </a:lnTo>
                <a:close/>
              </a:path>
              <a:path w="77470" h="738504">
                <a:moveTo>
                  <a:pt x="27961" y="146502"/>
                </a:moveTo>
                <a:lnTo>
                  <a:pt x="27528" y="146935"/>
                </a:lnTo>
                <a:lnTo>
                  <a:pt x="25923" y="146991"/>
                </a:lnTo>
                <a:lnTo>
                  <a:pt x="25584" y="146652"/>
                </a:lnTo>
                <a:lnTo>
                  <a:pt x="24549" y="145274"/>
                </a:lnTo>
                <a:lnTo>
                  <a:pt x="26175" y="145274"/>
                </a:lnTo>
                <a:lnTo>
                  <a:pt x="26175" y="146502"/>
                </a:lnTo>
                <a:lnTo>
                  <a:pt x="27961" y="146502"/>
                </a:lnTo>
                <a:close/>
              </a:path>
              <a:path w="77470" h="738504">
                <a:moveTo>
                  <a:pt x="27402" y="147060"/>
                </a:moveTo>
                <a:lnTo>
                  <a:pt x="26698" y="147765"/>
                </a:lnTo>
                <a:lnTo>
                  <a:pt x="25993" y="147060"/>
                </a:lnTo>
                <a:lnTo>
                  <a:pt x="27402" y="147060"/>
                </a:lnTo>
                <a:close/>
              </a:path>
              <a:path w="77470" h="738504">
                <a:moveTo>
                  <a:pt x="27961" y="146502"/>
                </a:moveTo>
                <a:lnTo>
                  <a:pt x="26175" y="146502"/>
                </a:lnTo>
                <a:lnTo>
                  <a:pt x="26175" y="145274"/>
                </a:lnTo>
                <a:lnTo>
                  <a:pt x="26786" y="145274"/>
                </a:lnTo>
                <a:lnTo>
                  <a:pt x="26956" y="145498"/>
                </a:lnTo>
                <a:lnTo>
                  <a:pt x="27961" y="146502"/>
                </a:lnTo>
                <a:close/>
              </a:path>
              <a:path w="77470" h="738504">
                <a:moveTo>
                  <a:pt x="27961" y="145274"/>
                </a:moveTo>
                <a:lnTo>
                  <a:pt x="27961" y="146502"/>
                </a:lnTo>
                <a:lnTo>
                  <a:pt x="26956" y="145498"/>
                </a:lnTo>
                <a:lnTo>
                  <a:pt x="26786" y="145274"/>
                </a:lnTo>
                <a:lnTo>
                  <a:pt x="27961" y="145274"/>
                </a:lnTo>
                <a:close/>
              </a:path>
              <a:path w="77470" h="738504">
                <a:moveTo>
                  <a:pt x="27961" y="146502"/>
                </a:moveTo>
                <a:lnTo>
                  <a:pt x="27961" y="147060"/>
                </a:lnTo>
                <a:lnTo>
                  <a:pt x="27402" y="147060"/>
                </a:lnTo>
                <a:lnTo>
                  <a:pt x="27961" y="146502"/>
                </a:lnTo>
                <a:close/>
              </a:path>
              <a:path w="77470" h="738504">
                <a:moveTo>
                  <a:pt x="75065" y="147060"/>
                </a:moveTo>
                <a:lnTo>
                  <a:pt x="75065" y="148846"/>
                </a:lnTo>
                <a:lnTo>
                  <a:pt x="36729" y="148846"/>
                </a:lnTo>
                <a:lnTo>
                  <a:pt x="30026" y="137422"/>
                </a:lnTo>
                <a:lnTo>
                  <a:pt x="30026" y="134358"/>
                </a:lnTo>
                <a:lnTo>
                  <a:pt x="30224" y="132933"/>
                </a:lnTo>
                <a:lnTo>
                  <a:pt x="31037" y="130025"/>
                </a:lnTo>
                <a:lnTo>
                  <a:pt x="31704" y="128680"/>
                </a:lnTo>
                <a:lnTo>
                  <a:pt x="31812" y="128540"/>
                </a:lnTo>
                <a:lnTo>
                  <a:pt x="31812" y="137238"/>
                </a:lnTo>
                <a:lnTo>
                  <a:pt x="32026" y="138637"/>
                </a:lnTo>
                <a:lnTo>
                  <a:pt x="37337" y="147060"/>
                </a:lnTo>
                <a:lnTo>
                  <a:pt x="75065" y="147060"/>
                </a:lnTo>
                <a:close/>
              </a:path>
              <a:path w="77470" h="738504">
                <a:moveTo>
                  <a:pt x="75065" y="117090"/>
                </a:moveTo>
                <a:lnTo>
                  <a:pt x="75065" y="123341"/>
                </a:lnTo>
                <a:lnTo>
                  <a:pt x="39701" y="123341"/>
                </a:lnTo>
                <a:lnTo>
                  <a:pt x="37885" y="123718"/>
                </a:lnTo>
                <a:lnTo>
                  <a:pt x="30026" y="134358"/>
                </a:lnTo>
                <a:lnTo>
                  <a:pt x="30026" y="120551"/>
                </a:lnTo>
                <a:lnTo>
                  <a:pt x="38017" y="117212"/>
                </a:lnTo>
                <a:lnTo>
                  <a:pt x="75065" y="117090"/>
                </a:lnTo>
                <a:close/>
              </a:path>
              <a:path w="77470" h="738504">
                <a:moveTo>
                  <a:pt x="38426" y="145645"/>
                </a:moveTo>
                <a:lnTo>
                  <a:pt x="37337" y="147060"/>
                </a:lnTo>
                <a:lnTo>
                  <a:pt x="36729" y="146573"/>
                </a:lnTo>
                <a:lnTo>
                  <a:pt x="36277" y="146148"/>
                </a:lnTo>
                <a:lnTo>
                  <a:pt x="31812" y="137238"/>
                </a:lnTo>
                <a:lnTo>
                  <a:pt x="31812" y="134522"/>
                </a:lnTo>
                <a:lnTo>
                  <a:pt x="32026" y="133122"/>
                </a:lnTo>
                <a:lnTo>
                  <a:pt x="32695" y="130726"/>
                </a:lnTo>
                <a:lnTo>
                  <a:pt x="33272" y="129570"/>
                </a:lnTo>
                <a:lnTo>
                  <a:pt x="33597" y="129144"/>
                </a:lnTo>
                <a:lnTo>
                  <a:pt x="33597" y="137053"/>
                </a:lnTo>
                <a:lnTo>
                  <a:pt x="33765" y="138212"/>
                </a:lnTo>
                <a:lnTo>
                  <a:pt x="37337" y="144669"/>
                </a:lnTo>
                <a:lnTo>
                  <a:pt x="37337" y="145274"/>
                </a:lnTo>
                <a:lnTo>
                  <a:pt x="38017" y="145330"/>
                </a:lnTo>
                <a:lnTo>
                  <a:pt x="38426" y="145645"/>
                </a:lnTo>
                <a:close/>
              </a:path>
              <a:path w="77470" h="738504">
                <a:moveTo>
                  <a:pt x="75065" y="123341"/>
                </a:moveTo>
                <a:lnTo>
                  <a:pt x="75065" y="125127"/>
                </a:lnTo>
                <a:lnTo>
                  <a:pt x="39701" y="125183"/>
                </a:lnTo>
                <a:lnTo>
                  <a:pt x="38490" y="125430"/>
                </a:lnTo>
                <a:lnTo>
                  <a:pt x="31812" y="134522"/>
                </a:lnTo>
                <a:lnTo>
                  <a:pt x="31812" y="128540"/>
                </a:lnTo>
                <a:lnTo>
                  <a:pt x="33575" y="126230"/>
                </a:lnTo>
                <a:lnTo>
                  <a:pt x="34818" y="125229"/>
                </a:lnTo>
                <a:lnTo>
                  <a:pt x="37885" y="123718"/>
                </a:lnTo>
                <a:lnTo>
                  <a:pt x="39701" y="123341"/>
                </a:lnTo>
                <a:lnTo>
                  <a:pt x="75065" y="123341"/>
                </a:lnTo>
                <a:close/>
              </a:path>
              <a:path w="77470" h="738504">
                <a:moveTo>
                  <a:pt x="76851" y="113518"/>
                </a:moveTo>
                <a:lnTo>
                  <a:pt x="76851" y="126913"/>
                </a:lnTo>
                <a:lnTo>
                  <a:pt x="39701" y="127022"/>
                </a:lnTo>
                <a:lnTo>
                  <a:pt x="38966" y="127168"/>
                </a:lnTo>
                <a:lnTo>
                  <a:pt x="33597" y="134685"/>
                </a:lnTo>
                <a:lnTo>
                  <a:pt x="33597" y="129144"/>
                </a:lnTo>
                <a:lnTo>
                  <a:pt x="75065" y="125127"/>
                </a:lnTo>
                <a:lnTo>
                  <a:pt x="75065" y="113518"/>
                </a:lnTo>
                <a:lnTo>
                  <a:pt x="76851" y="113518"/>
                </a:lnTo>
                <a:close/>
              </a:path>
              <a:path w="77470" h="738504">
                <a:moveTo>
                  <a:pt x="75065" y="145274"/>
                </a:moveTo>
                <a:lnTo>
                  <a:pt x="75065" y="147060"/>
                </a:lnTo>
                <a:lnTo>
                  <a:pt x="37337" y="147060"/>
                </a:lnTo>
                <a:lnTo>
                  <a:pt x="38426" y="145645"/>
                </a:lnTo>
                <a:lnTo>
                  <a:pt x="38426" y="145274"/>
                </a:lnTo>
                <a:lnTo>
                  <a:pt x="75065" y="145274"/>
                </a:lnTo>
                <a:close/>
              </a:path>
              <a:path w="77470" h="738504">
                <a:moveTo>
                  <a:pt x="37957" y="145274"/>
                </a:moveTo>
                <a:lnTo>
                  <a:pt x="37337" y="145274"/>
                </a:lnTo>
                <a:lnTo>
                  <a:pt x="37337" y="144669"/>
                </a:lnTo>
                <a:lnTo>
                  <a:pt x="37957" y="145274"/>
                </a:lnTo>
                <a:close/>
              </a:path>
              <a:path w="77470" h="738504">
                <a:moveTo>
                  <a:pt x="38426" y="145274"/>
                </a:moveTo>
                <a:lnTo>
                  <a:pt x="38426" y="145645"/>
                </a:lnTo>
                <a:lnTo>
                  <a:pt x="37957" y="145274"/>
                </a:lnTo>
                <a:lnTo>
                  <a:pt x="38426" y="145274"/>
                </a:lnTo>
                <a:close/>
              </a:path>
              <a:path w="77470" h="738504">
                <a:moveTo>
                  <a:pt x="77409" y="80395"/>
                </a:moveTo>
                <a:lnTo>
                  <a:pt x="77409" y="85431"/>
                </a:lnTo>
                <a:lnTo>
                  <a:pt x="76939" y="87976"/>
                </a:lnTo>
                <a:lnTo>
                  <a:pt x="21319" y="102300"/>
                </a:lnTo>
                <a:lnTo>
                  <a:pt x="21319" y="88906"/>
                </a:lnTo>
                <a:lnTo>
                  <a:pt x="23105" y="88906"/>
                </a:lnTo>
                <a:lnTo>
                  <a:pt x="23105" y="100514"/>
                </a:lnTo>
                <a:lnTo>
                  <a:pt x="60338" y="100399"/>
                </a:lnTo>
                <a:lnTo>
                  <a:pt x="75623" y="85204"/>
                </a:lnTo>
                <a:lnTo>
                  <a:pt x="75623" y="74116"/>
                </a:lnTo>
                <a:lnTo>
                  <a:pt x="75882" y="74706"/>
                </a:lnTo>
                <a:lnTo>
                  <a:pt x="77098" y="78316"/>
                </a:lnTo>
                <a:lnTo>
                  <a:pt x="77409" y="80395"/>
                </a:lnTo>
                <a:close/>
              </a:path>
              <a:path w="77470" h="738504">
                <a:moveTo>
                  <a:pt x="64572" y="73324"/>
                </a:moveTo>
                <a:lnTo>
                  <a:pt x="64572" y="78133"/>
                </a:lnTo>
                <a:lnTo>
                  <a:pt x="64251" y="76525"/>
                </a:lnTo>
                <a:lnTo>
                  <a:pt x="62952" y="74080"/>
                </a:lnTo>
                <a:lnTo>
                  <a:pt x="21319" y="70544"/>
                </a:lnTo>
                <a:lnTo>
                  <a:pt x="21319" y="57149"/>
                </a:lnTo>
                <a:lnTo>
                  <a:pt x="23105" y="57149"/>
                </a:lnTo>
                <a:lnTo>
                  <a:pt x="23105" y="68758"/>
                </a:lnTo>
                <a:lnTo>
                  <a:pt x="57156" y="68876"/>
                </a:lnTo>
                <a:lnTo>
                  <a:pt x="64418" y="73034"/>
                </a:lnTo>
                <a:lnTo>
                  <a:pt x="64572" y="73324"/>
                </a:lnTo>
                <a:close/>
              </a:path>
              <a:path w="77470" h="738504">
                <a:moveTo>
                  <a:pt x="75623" y="80590"/>
                </a:moveTo>
                <a:lnTo>
                  <a:pt x="75623" y="85204"/>
                </a:lnTo>
                <a:lnTo>
                  <a:pt x="75195" y="87529"/>
                </a:lnTo>
                <a:lnTo>
                  <a:pt x="23105" y="100514"/>
                </a:lnTo>
                <a:lnTo>
                  <a:pt x="23105" y="98728"/>
                </a:lnTo>
                <a:lnTo>
                  <a:pt x="59977" y="98637"/>
                </a:lnTo>
                <a:lnTo>
                  <a:pt x="61893" y="98305"/>
                </a:lnTo>
                <a:lnTo>
                  <a:pt x="73837" y="84976"/>
                </a:lnTo>
                <a:lnTo>
                  <a:pt x="73837" y="74496"/>
                </a:lnTo>
                <a:lnTo>
                  <a:pt x="74228" y="75390"/>
                </a:lnTo>
                <a:lnTo>
                  <a:pt x="75344" y="78702"/>
                </a:lnTo>
                <a:lnTo>
                  <a:pt x="75623" y="80590"/>
                </a:lnTo>
                <a:close/>
              </a:path>
              <a:path w="77470" h="738504">
                <a:moveTo>
                  <a:pt x="73837" y="80785"/>
                </a:moveTo>
                <a:lnTo>
                  <a:pt x="73837" y="84976"/>
                </a:lnTo>
                <a:lnTo>
                  <a:pt x="73451" y="87082"/>
                </a:lnTo>
                <a:lnTo>
                  <a:pt x="23105" y="98728"/>
                </a:lnTo>
                <a:lnTo>
                  <a:pt x="23105" y="92478"/>
                </a:lnTo>
                <a:lnTo>
                  <a:pt x="58510" y="92478"/>
                </a:lnTo>
                <a:lnTo>
                  <a:pt x="60338" y="92098"/>
                </a:lnTo>
                <a:lnTo>
                  <a:pt x="68144" y="81574"/>
                </a:lnTo>
                <a:lnTo>
                  <a:pt x="68144" y="60721"/>
                </a:lnTo>
                <a:lnTo>
                  <a:pt x="68423" y="60721"/>
                </a:lnTo>
                <a:lnTo>
                  <a:pt x="68423" y="70075"/>
                </a:lnTo>
                <a:lnTo>
                  <a:pt x="69892" y="71492"/>
                </a:lnTo>
                <a:lnTo>
                  <a:pt x="70747" y="72611"/>
                </a:lnTo>
                <a:lnTo>
                  <a:pt x="72009" y="74780"/>
                </a:lnTo>
                <a:lnTo>
                  <a:pt x="72609" y="76181"/>
                </a:lnTo>
                <a:lnTo>
                  <a:pt x="73589" y="79087"/>
                </a:lnTo>
                <a:lnTo>
                  <a:pt x="73837" y="80785"/>
                </a:lnTo>
                <a:close/>
              </a:path>
              <a:path w="77470" h="738504">
                <a:moveTo>
                  <a:pt x="68144" y="77540"/>
                </a:moveTo>
                <a:lnTo>
                  <a:pt x="68144" y="81574"/>
                </a:lnTo>
                <a:lnTo>
                  <a:pt x="67945" y="82992"/>
                </a:lnTo>
                <a:lnTo>
                  <a:pt x="58510" y="92478"/>
                </a:lnTo>
                <a:lnTo>
                  <a:pt x="23105" y="92478"/>
                </a:lnTo>
                <a:lnTo>
                  <a:pt x="23105" y="90692"/>
                </a:lnTo>
                <a:lnTo>
                  <a:pt x="58510" y="90635"/>
                </a:lnTo>
                <a:lnTo>
                  <a:pt x="59791" y="90375"/>
                </a:lnTo>
                <a:lnTo>
                  <a:pt x="66358" y="81408"/>
                </a:lnTo>
                <a:lnTo>
                  <a:pt x="66358" y="72879"/>
                </a:lnTo>
                <a:lnTo>
                  <a:pt x="67684" y="75372"/>
                </a:lnTo>
                <a:lnTo>
                  <a:pt x="68144" y="77540"/>
                </a:lnTo>
                <a:close/>
              </a:path>
              <a:path w="77470" h="738504">
                <a:moveTo>
                  <a:pt x="66358" y="77837"/>
                </a:moveTo>
                <a:lnTo>
                  <a:pt x="66358" y="81408"/>
                </a:lnTo>
                <a:lnTo>
                  <a:pt x="66182" y="82664"/>
                </a:lnTo>
                <a:lnTo>
                  <a:pt x="23105" y="90692"/>
                </a:lnTo>
                <a:lnTo>
                  <a:pt x="23105" y="88906"/>
                </a:lnTo>
                <a:lnTo>
                  <a:pt x="58510" y="88796"/>
                </a:lnTo>
                <a:lnTo>
                  <a:pt x="59244" y="88652"/>
                </a:lnTo>
                <a:lnTo>
                  <a:pt x="64572" y="81243"/>
                </a:lnTo>
                <a:lnTo>
                  <a:pt x="64572" y="73324"/>
                </a:lnTo>
                <a:lnTo>
                  <a:pt x="65968" y="75948"/>
                </a:lnTo>
                <a:lnTo>
                  <a:pt x="66358" y="77837"/>
                </a:lnTo>
                <a:close/>
              </a:path>
              <a:path w="77470" h="738504">
                <a:moveTo>
                  <a:pt x="66358" y="72879"/>
                </a:moveTo>
                <a:lnTo>
                  <a:pt x="66358" y="77837"/>
                </a:lnTo>
                <a:lnTo>
                  <a:pt x="65968" y="75948"/>
                </a:lnTo>
                <a:lnTo>
                  <a:pt x="64405" y="73009"/>
                </a:lnTo>
                <a:lnTo>
                  <a:pt x="23105" y="68758"/>
                </a:lnTo>
                <a:lnTo>
                  <a:pt x="23105" y="66972"/>
                </a:lnTo>
                <a:lnTo>
                  <a:pt x="62101" y="68594"/>
                </a:lnTo>
                <a:lnTo>
                  <a:pt x="65858" y="71938"/>
                </a:lnTo>
                <a:lnTo>
                  <a:pt x="66358" y="72879"/>
                </a:lnTo>
                <a:close/>
              </a:path>
              <a:path w="77470" h="738504">
                <a:moveTo>
                  <a:pt x="68144" y="60721"/>
                </a:moveTo>
                <a:lnTo>
                  <a:pt x="68144" y="77540"/>
                </a:lnTo>
                <a:lnTo>
                  <a:pt x="67684" y="75372"/>
                </a:lnTo>
                <a:lnTo>
                  <a:pt x="65858" y="71938"/>
                </a:lnTo>
                <a:lnTo>
                  <a:pt x="23105" y="66972"/>
                </a:lnTo>
                <a:lnTo>
                  <a:pt x="23105" y="60721"/>
                </a:lnTo>
                <a:lnTo>
                  <a:pt x="68144" y="60721"/>
                </a:lnTo>
                <a:close/>
              </a:path>
              <a:path w="77470" h="738504">
                <a:moveTo>
                  <a:pt x="75065" y="58935"/>
                </a:moveTo>
                <a:lnTo>
                  <a:pt x="75065" y="60721"/>
                </a:lnTo>
                <a:lnTo>
                  <a:pt x="23105" y="60721"/>
                </a:lnTo>
                <a:lnTo>
                  <a:pt x="23105" y="58935"/>
                </a:lnTo>
                <a:lnTo>
                  <a:pt x="75065" y="58935"/>
                </a:lnTo>
                <a:close/>
              </a:path>
              <a:path w="77470" h="738504">
                <a:moveTo>
                  <a:pt x="75065" y="57149"/>
                </a:moveTo>
                <a:lnTo>
                  <a:pt x="75065" y="58935"/>
                </a:lnTo>
                <a:lnTo>
                  <a:pt x="23105" y="58935"/>
                </a:lnTo>
                <a:lnTo>
                  <a:pt x="23105" y="57149"/>
                </a:lnTo>
                <a:lnTo>
                  <a:pt x="75065" y="57149"/>
                </a:lnTo>
                <a:close/>
              </a:path>
              <a:path w="77470" h="738504">
                <a:moveTo>
                  <a:pt x="73837" y="74496"/>
                </a:moveTo>
                <a:lnTo>
                  <a:pt x="73837" y="80785"/>
                </a:lnTo>
                <a:lnTo>
                  <a:pt x="73589" y="79087"/>
                </a:lnTo>
                <a:lnTo>
                  <a:pt x="72573" y="76074"/>
                </a:lnTo>
                <a:lnTo>
                  <a:pt x="71995" y="74755"/>
                </a:lnTo>
                <a:lnTo>
                  <a:pt x="70703" y="72535"/>
                </a:lnTo>
                <a:lnTo>
                  <a:pt x="69892" y="71492"/>
                </a:lnTo>
                <a:lnTo>
                  <a:pt x="68423" y="70075"/>
                </a:lnTo>
                <a:lnTo>
                  <a:pt x="68423" y="66972"/>
                </a:lnTo>
                <a:lnTo>
                  <a:pt x="70209" y="66972"/>
                </a:lnTo>
                <a:lnTo>
                  <a:pt x="70209" y="70544"/>
                </a:lnTo>
                <a:lnTo>
                  <a:pt x="71449" y="70575"/>
                </a:lnTo>
                <a:lnTo>
                  <a:pt x="72246" y="71637"/>
                </a:lnTo>
                <a:lnTo>
                  <a:pt x="73622" y="74005"/>
                </a:lnTo>
                <a:lnTo>
                  <a:pt x="73837" y="74496"/>
                </a:lnTo>
                <a:close/>
              </a:path>
              <a:path w="77470" h="738504">
                <a:moveTo>
                  <a:pt x="75065" y="60721"/>
                </a:moveTo>
                <a:lnTo>
                  <a:pt x="75065" y="66972"/>
                </a:lnTo>
                <a:lnTo>
                  <a:pt x="68423" y="66972"/>
                </a:lnTo>
                <a:lnTo>
                  <a:pt x="68423" y="60721"/>
                </a:lnTo>
                <a:lnTo>
                  <a:pt x="75065" y="60721"/>
                </a:lnTo>
                <a:close/>
              </a:path>
              <a:path w="77470" h="738504">
                <a:moveTo>
                  <a:pt x="71425" y="70544"/>
                </a:moveTo>
                <a:lnTo>
                  <a:pt x="70209" y="70544"/>
                </a:lnTo>
                <a:lnTo>
                  <a:pt x="70209" y="69316"/>
                </a:lnTo>
                <a:lnTo>
                  <a:pt x="71251" y="70321"/>
                </a:lnTo>
                <a:lnTo>
                  <a:pt x="71425" y="70544"/>
                </a:lnTo>
                <a:close/>
              </a:path>
              <a:path w="77470" h="738504">
                <a:moveTo>
                  <a:pt x="73677" y="70544"/>
                </a:moveTo>
                <a:lnTo>
                  <a:pt x="71425" y="70544"/>
                </a:lnTo>
                <a:lnTo>
                  <a:pt x="71251" y="70321"/>
                </a:lnTo>
                <a:lnTo>
                  <a:pt x="70209" y="69316"/>
                </a:lnTo>
                <a:lnTo>
                  <a:pt x="71995" y="69316"/>
                </a:lnTo>
                <a:lnTo>
                  <a:pt x="71995" y="68758"/>
                </a:lnTo>
                <a:lnTo>
                  <a:pt x="72246" y="68800"/>
                </a:lnTo>
                <a:lnTo>
                  <a:pt x="72609" y="69150"/>
                </a:lnTo>
                <a:lnTo>
                  <a:pt x="73622" y="70450"/>
                </a:lnTo>
                <a:close/>
              </a:path>
              <a:path w="77470" h="738504">
                <a:moveTo>
                  <a:pt x="71995" y="68758"/>
                </a:moveTo>
                <a:lnTo>
                  <a:pt x="71995" y="69316"/>
                </a:lnTo>
                <a:lnTo>
                  <a:pt x="70209" y="69316"/>
                </a:lnTo>
                <a:lnTo>
                  <a:pt x="70703" y="68804"/>
                </a:lnTo>
                <a:lnTo>
                  <a:pt x="71995" y="68758"/>
                </a:lnTo>
                <a:close/>
              </a:path>
              <a:path w="77470" h="738504">
                <a:moveTo>
                  <a:pt x="70747" y="68758"/>
                </a:moveTo>
                <a:lnTo>
                  <a:pt x="70209" y="69316"/>
                </a:lnTo>
                <a:lnTo>
                  <a:pt x="70209" y="68758"/>
                </a:lnTo>
                <a:lnTo>
                  <a:pt x="70747" y="68758"/>
                </a:lnTo>
                <a:close/>
              </a:path>
              <a:path w="77470" h="738504">
                <a:moveTo>
                  <a:pt x="75065" y="66972"/>
                </a:moveTo>
                <a:lnTo>
                  <a:pt x="75065" y="68758"/>
                </a:lnTo>
                <a:lnTo>
                  <a:pt x="72163" y="68719"/>
                </a:lnTo>
                <a:lnTo>
                  <a:pt x="71449" y="68031"/>
                </a:lnTo>
                <a:lnTo>
                  <a:pt x="70813" y="68690"/>
                </a:lnTo>
                <a:lnTo>
                  <a:pt x="70209" y="68758"/>
                </a:lnTo>
                <a:lnTo>
                  <a:pt x="70209" y="66972"/>
                </a:lnTo>
                <a:lnTo>
                  <a:pt x="75065" y="66972"/>
                </a:lnTo>
                <a:close/>
              </a:path>
              <a:path w="77470" h="738504">
                <a:moveTo>
                  <a:pt x="72203" y="68758"/>
                </a:moveTo>
                <a:lnTo>
                  <a:pt x="70747" y="68758"/>
                </a:lnTo>
                <a:lnTo>
                  <a:pt x="71449" y="68031"/>
                </a:lnTo>
                <a:lnTo>
                  <a:pt x="72203" y="68758"/>
                </a:lnTo>
                <a:close/>
              </a:path>
              <a:path w="77470" h="738504">
                <a:moveTo>
                  <a:pt x="75623" y="74116"/>
                </a:moveTo>
                <a:lnTo>
                  <a:pt x="75623" y="80590"/>
                </a:lnTo>
                <a:lnTo>
                  <a:pt x="75344" y="78702"/>
                </a:lnTo>
                <a:lnTo>
                  <a:pt x="74228" y="75390"/>
                </a:lnTo>
                <a:lnTo>
                  <a:pt x="73589" y="73943"/>
                </a:lnTo>
                <a:lnTo>
                  <a:pt x="72163" y="71493"/>
                </a:lnTo>
                <a:lnTo>
                  <a:pt x="71425" y="70544"/>
                </a:lnTo>
                <a:lnTo>
                  <a:pt x="73679" y="70549"/>
                </a:lnTo>
                <a:lnTo>
                  <a:pt x="75218" y="73192"/>
                </a:lnTo>
                <a:lnTo>
                  <a:pt x="75623" y="74116"/>
                </a:lnTo>
                <a:close/>
              </a:path>
              <a:path w="77470" h="738504">
                <a:moveTo>
                  <a:pt x="76851" y="57149"/>
                </a:moveTo>
                <a:lnTo>
                  <a:pt x="76851" y="70544"/>
                </a:lnTo>
                <a:lnTo>
                  <a:pt x="73622" y="70450"/>
                </a:lnTo>
                <a:lnTo>
                  <a:pt x="72573" y="69115"/>
                </a:lnTo>
                <a:lnTo>
                  <a:pt x="72203" y="68758"/>
                </a:lnTo>
                <a:lnTo>
                  <a:pt x="75065" y="68758"/>
                </a:lnTo>
                <a:lnTo>
                  <a:pt x="75065" y="57149"/>
                </a:lnTo>
                <a:lnTo>
                  <a:pt x="76851" y="57149"/>
                </a:lnTo>
                <a:close/>
              </a:path>
              <a:path w="77470" h="738504">
                <a:moveTo>
                  <a:pt x="77409" y="19772"/>
                </a:moveTo>
                <a:lnTo>
                  <a:pt x="77409" y="26185"/>
                </a:lnTo>
                <a:lnTo>
                  <a:pt x="76671" y="29792"/>
                </a:lnTo>
                <a:lnTo>
                  <a:pt x="44426" y="46330"/>
                </a:lnTo>
                <a:lnTo>
                  <a:pt x="42233" y="46048"/>
                </a:lnTo>
                <a:lnTo>
                  <a:pt x="20761" y="27021"/>
                </a:lnTo>
                <a:lnTo>
                  <a:pt x="20761" y="19301"/>
                </a:lnTo>
                <a:lnTo>
                  <a:pt x="21515" y="15904"/>
                </a:lnTo>
                <a:lnTo>
                  <a:pt x="22547" y="13896"/>
                </a:lnTo>
                <a:lnTo>
                  <a:pt x="22547" y="26733"/>
                </a:lnTo>
                <a:lnTo>
                  <a:pt x="23235" y="29858"/>
                </a:lnTo>
                <a:lnTo>
                  <a:pt x="53036" y="44626"/>
                </a:lnTo>
                <a:lnTo>
                  <a:pt x="56359" y="44192"/>
                </a:lnTo>
                <a:lnTo>
                  <a:pt x="75623" y="25914"/>
                </a:lnTo>
                <a:lnTo>
                  <a:pt x="75623" y="11279"/>
                </a:lnTo>
                <a:lnTo>
                  <a:pt x="75919" y="11971"/>
                </a:lnTo>
                <a:lnTo>
                  <a:pt x="76468" y="13785"/>
                </a:lnTo>
                <a:lnTo>
                  <a:pt x="77221" y="17668"/>
                </a:lnTo>
                <a:lnTo>
                  <a:pt x="77409" y="19772"/>
                </a:lnTo>
                <a:close/>
              </a:path>
              <a:path w="77470" h="738504">
                <a:moveTo>
                  <a:pt x="75623" y="19887"/>
                </a:moveTo>
                <a:lnTo>
                  <a:pt x="75623" y="25914"/>
                </a:lnTo>
                <a:lnTo>
                  <a:pt x="74944" y="29263"/>
                </a:lnTo>
                <a:lnTo>
                  <a:pt x="44426" y="44524"/>
                </a:lnTo>
                <a:lnTo>
                  <a:pt x="41913" y="44201"/>
                </a:lnTo>
                <a:lnTo>
                  <a:pt x="22547" y="26733"/>
                </a:lnTo>
                <a:lnTo>
                  <a:pt x="22547" y="19589"/>
                </a:lnTo>
                <a:lnTo>
                  <a:pt x="23235" y="16464"/>
                </a:lnTo>
                <a:lnTo>
                  <a:pt x="24333" y="14328"/>
                </a:lnTo>
                <a:lnTo>
                  <a:pt x="24333" y="26445"/>
                </a:lnTo>
                <a:lnTo>
                  <a:pt x="24955" y="29298"/>
                </a:lnTo>
                <a:lnTo>
                  <a:pt x="45392" y="42841"/>
                </a:lnTo>
                <a:lnTo>
                  <a:pt x="53036" y="42819"/>
                </a:lnTo>
                <a:lnTo>
                  <a:pt x="73837" y="25643"/>
                </a:lnTo>
                <a:lnTo>
                  <a:pt x="73837" y="11645"/>
                </a:lnTo>
                <a:lnTo>
                  <a:pt x="74228" y="12557"/>
                </a:lnTo>
                <a:lnTo>
                  <a:pt x="74739" y="14250"/>
                </a:lnTo>
                <a:lnTo>
                  <a:pt x="75446" y="17896"/>
                </a:lnTo>
                <a:lnTo>
                  <a:pt x="75623" y="19887"/>
                </a:lnTo>
                <a:close/>
              </a:path>
              <a:path w="77470" h="738504">
                <a:moveTo>
                  <a:pt x="52852" y="0"/>
                </a:moveTo>
                <a:lnTo>
                  <a:pt x="52852" y="1785"/>
                </a:lnTo>
                <a:lnTo>
                  <a:pt x="44426" y="1909"/>
                </a:lnTo>
                <a:lnTo>
                  <a:pt x="41913" y="2232"/>
                </a:lnTo>
                <a:lnTo>
                  <a:pt x="22547" y="19589"/>
                </a:lnTo>
                <a:lnTo>
                  <a:pt x="22547" y="13896"/>
                </a:lnTo>
                <a:lnTo>
                  <a:pt x="44426" y="103"/>
                </a:lnTo>
                <a:lnTo>
                  <a:pt x="52852" y="0"/>
                </a:lnTo>
                <a:close/>
              </a:path>
              <a:path w="77470" h="738504">
                <a:moveTo>
                  <a:pt x="73837" y="20001"/>
                </a:moveTo>
                <a:lnTo>
                  <a:pt x="73837" y="25643"/>
                </a:lnTo>
                <a:lnTo>
                  <a:pt x="73216" y="28734"/>
                </a:lnTo>
                <a:lnTo>
                  <a:pt x="45392" y="42841"/>
                </a:lnTo>
                <a:lnTo>
                  <a:pt x="42509" y="42472"/>
                </a:lnTo>
                <a:lnTo>
                  <a:pt x="24333" y="26445"/>
                </a:lnTo>
                <a:lnTo>
                  <a:pt x="24333" y="19877"/>
                </a:lnTo>
                <a:lnTo>
                  <a:pt x="24955" y="17024"/>
                </a:lnTo>
                <a:lnTo>
                  <a:pt x="27453" y="12165"/>
                </a:lnTo>
                <a:lnTo>
                  <a:pt x="29162" y="10146"/>
                </a:lnTo>
                <a:lnTo>
                  <a:pt x="30026" y="9505"/>
                </a:lnTo>
                <a:lnTo>
                  <a:pt x="30026" y="25123"/>
                </a:lnTo>
                <a:lnTo>
                  <a:pt x="30430" y="26890"/>
                </a:lnTo>
                <a:lnTo>
                  <a:pt x="45932" y="36384"/>
                </a:lnTo>
                <a:lnTo>
                  <a:pt x="45932" y="3571"/>
                </a:lnTo>
                <a:lnTo>
                  <a:pt x="51066" y="3571"/>
                </a:lnTo>
                <a:lnTo>
                  <a:pt x="51066" y="36543"/>
                </a:lnTo>
                <a:lnTo>
                  <a:pt x="54945" y="36220"/>
                </a:lnTo>
                <a:lnTo>
                  <a:pt x="68144" y="24298"/>
                </a:lnTo>
                <a:lnTo>
                  <a:pt x="68144" y="5675"/>
                </a:lnTo>
                <a:lnTo>
                  <a:pt x="68738" y="6372"/>
                </a:lnTo>
                <a:lnTo>
                  <a:pt x="73671" y="18124"/>
                </a:lnTo>
                <a:lnTo>
                  <a:pt x="73837" y="20001"/>
                </a:lnTo>
                <a:close/>
              </a:path>
              <a:path w="77470" h="738504">
                <a:moveTo>
                  <a:pt x="52852" y="1785"/>
                </a:moveTo>
                <a:lnTo>
                  <a:pt x="52852" y="3571"/>
                </a:lnTo>
                <a:lnTo>
                  <a:pt x="45392" y="3592"/>
                </a:lnTo>
                <a:lnTo>
                  <a:pt x="42509" y="3961"/>
                </a:lnTo>
                <a:lnTo>
                  <a:pt x="24333" y="19877"/>
                </a:lnTo>
                <a:lnTo>
                  <a:pt x="24333" y="14328"/>
                </a:lnTo>
                <a:lnTo>
                  <a:pt x="44426" y="1909"/>
                </a:lnTo>
                <a:lnTo>
                  <a:pt x="52852" y="1785"/>
                </a:lnTo>
                <a:close/>
              </a:path>
              <a:path w="77470" h="738504">
                <a:moveTo>
                  <a:pt x="45932" y="9962"/>
                </a:moveTo>
                <a:lnTo>
                  <a:pt x="45932" y="36384"/>
                </a:lnTo>
                <a:lnTo>
                  <a:pt x="42546" y="35991"/>
                </a:lnTo>
                <a:lnTo>
                  <a:pt x="30026" y="25123"/>
                </a:lnTo>
                <a:lnTo>
                  <a:pt x="30026" y="21191"/>
                </a:lnTo>
                <a:lnTo>
                  <a:pt x="30430" y="19443"/>
                </a:lnTo>
                <a:lnTo>
                  <a:pt x="31812" y="16832"/>
                </a:lnTo>
                <a:lnTo>
                  <a:pt x="31812" y="24835"/>
                </a:lnTo>
                <a:lnTo>
                  <a:pt x="32146" y="26323"/>
                </a:lnTo>
                <a:lnTo>
                  <a:pt x="42360" y="34148"/>
                </a:lnTo>
                <a:lnTo>
                  <a:pt x="42360" y="34379"/>
                </a:lnTo>
                <a:lnTo>
                  <a:pt x="44146" y="34379"/>
                </a:lnTo>
                <a:lnTo>
                  <a:pt x="44352" y="32605"/>
                </a:lnTo>
                <a:lnTo>
                  <a:pt x="44352" y="13830"/>
                </a:lnTo>
                <a:lnTo>
                  <a:pt x="44426" y="10202"/>
                </a:lnTo>
                <a:lnTo>
                  <a:pt x="45932" y="9962"/>
                </a:lnTo>
                <a:close/>
              </a:path>
              <a:path w="77470" h="738504">
                <a:moveTo>
                  <a:pt x="45932" y="3571"/>
                </a:moveTo>
                <a:lnTo>
                  <a:pt x="45932" y="9962"/>
                </a:lnTo>
                <a:lnTo>
                  <a:pt x="42546" y="10501"/>
                </a:lnTo>
                <a:lnTo>
                  <a:pt x="41913" y="10622"/>
                </a:lnTo>
                <a:lnTo>
                  <a:pt x="30026" y="21191"/>
                </a:lnTo>
                <a:lnTo>
                  <a:pt x="30026" y="9505"/>
                </a:lnTo>
                <a:lnTo>
                  <a:pt x="45392" y="3592"/>
                </a:lnTo>
                <a:lnTo>
                  <a:pt x="45932" y="3571"/>
                </a:lnTo>
                <a:close/>
              </a:path>
              <a:path w="77470" h="738504">
                <a:moveTo>
                  <a:pt x="44352" y="32605"/>
                </a:moveTo>
                <a:lnTo>
                  <a:pt x="44146" y="34379"/>
                </a:lnTo>
                <a:lnTo>
                  <a:pt x="42914" y="34236"/>
                </a:lnTo>
                <a:lnTo>
                  <a:pt x="42360" y="34148"/>
                </a:lnTo>
                <a:lnTo>
                  <a:pt x="31812" y="24835"/>
                </a:lnTo>
                <a:lnTo>
                  <a:pt x="31812" y="21487"/>
                </a:lnTo>
                <a:lnTo>
                  <a:pt x="32146" y="20017"/>
                </a:lnTo>
                <a:lnTo>
                  <a:pt x="33486" y="17487"/>
                </a:lnTo>
                <a:lnTo>
                  <a:pt x="33597" y="17353"/>
                </a:lnTo>
                <a:lnTo>
                  <a:pt x="33597" y="24547"/>
                </a:lnTo>
                <a:lnTo>
                  <a:pt x="33866" y="25763"/>
                </a:lnTo>
                <a:lnTo>
                  <a:pt x="42914" y="32438"/>
                </a:lnTo>
                <a:lnTo>
                  <a:pt x="44352" y="32605"/>
                </a:lnTo>
                <a:close/>
              </a:path>
              <a:path w="77470" h="738504">
                <a:moveTo>
                  <a:pt x="44146" y="12055"/>
                </a:moveTo>
                <a:lnTo>
                  <a:pt x="31812" y="21487"/>
                </a:lnTo>
                <a:lnTo>
                  <a:pt x="31812" y="16832"/>
                </a:lnTo>
                <a:lnTo>
                  <a:pt x="42360" y="10530"/>
                </a:lnTo>
                <a:lnTo>
                  <a:pt x="42360" y="12055"/>
                </a:lnTo>
                <a:lnTo>
                  <a:pt x="44146" y="12055"/>
                </a:lnTo>
                <a:close/>
              </a:path>
              <a:path w="77470" h="738504">
                <a:moveTo>
                  <a:pt x="44426" y="13818"/>
                </a:moveTo>
                <a:lnTo>
                  <a:pt x="33597" y="21782"/>
                </a:lnTo>
                <a:lnTo>
                  <a:pt x="33597" y="17353"/>
                </a:lnTo>
                <a:lnTo>
                  <a:pt x="44146" y="12055"/>
                </a:lnTo>
                <a:lnTo>
                  <a:pt x="44426" y="13818"/>
                </a:lnTo>
                <a:close/>
              </a:path>
              <a:path w="77470" h="738504">
                <a:moveTo>
                  <a:pt x="44146" y="34379"/>
                </a:moveTo>
                <a:lnTo>
                  <a:pt x="42360" y="34379"/>
                </a:lnTo>
                <a:lnTo>
                  <a:pt x="42360" y="34148"/>
                </a:lnTo>
                <a:lnTo>
                  <a:pt x="42914" y="34236"/>
                </a:lnTo>
                <a:lnTo>
                  <a:pt x="44146" y="34379"/>
                </a:lnTo>
                <a:close/>
              </a:path>
              <a:path w="77470" h="738504">
                <a:moveTo>
                  <a:pt x="44352" y="13830"/>
                </a:moveTo>
                <a:lnTo>
                  <a:pt x="44352" y="32605"/>
                </a:lnTo>
                <a:lnTo>
                  <a:pt x="42914" y="32438"/>
                </a:lnTo>
                <a:lnTo>
                  <a:pt x="42360" y="32306"/>
                </a:lnTo>
                <a:lnTo>
                  <a:pt x="42360" y="14207"/>
                </a:lnTo>
                <a:lnTo>
                  <a:pt x="42914" y="14059"/>
                </a:lnTo>
                <a:lnTo>
                  <a:pt x="44352" y="13830"/>
                </a:lnTo>
                <a:close/>
              </a:path>
              <a:path w="77470" h="738504">
                <a:moveTo>
                  <a:pt x="44426" y="10202"/>
                </a:moveTo>
                <a:lnTo>
                  <a:pt x="44426" y="13818"/>
                </a:lnTo>
                <a:lnTo>
                  <a:pt x="44146" y="12055"/>
                </a:lnTo>
                <a:lnTo>
                  <a:pt x="42360" y="12055"/>
                </a:lnTo>
                <a:lnTo>
                  <a:pt x="42360" y="10530"/>
                </a:lnTo>
                <a:lnTo>
                  <a:pt x="44426" y="10202"/>
                </a:lnTo>
                <a:close/>
              </a:path>
              <a:path w="77470" h="738504">
                <a:moveTo>
                  <a:pt x="68144" y="20370"/>
                </a:moveTo>
                <a:lnTo>
                  <a:pt x="68144" y="24298"/>
                </a:lnTo>
                <a:lnTo>
                  <a:pt x="67709" y="26294"/>
                </a:lnTo>
                <a:lnTo>
                  <a:pt x="51066" y="36543"/>
                </a:lnTo>
                <a:lnTo>
                  <a:pt x="51066" y="3571"/>
                </a:lnTo>
                <a:lnTo>
                  <a:pt x="52704" y="3571"/>
                </a:lnTo>
                <a:lnTo>
                  <a:pt x="52705" y="32841"/>
                </a:lnTo>
                <a:lnTo>
                  <a:pt x="52852" y="34602"/>
                </a:lnTo>
                <a:lnTo>
                  <a:pt x="54638" y="34602"/>
                </a:lnTo>
                <a:lnTo>
                  <a:pt x="54638" y="34453"/>
                </a:lnTo>
                <a:lnTo>
                  <a:pt x="56359" y="34078"/>
                </a:lnTo>
                <a:lnTo>
                  <a:pt x="66358" y="24017"/>
                </a:lnTo>
                <a:lnTo>
                  <a:pt x="66358" y="13228"/>
                </a:lnTo>
                <a:lnTo>
                  <a:pt x="67176" y="15123"/>
                </a:lnTo>
                <a:lnTo>
                  <a:pt x="67530" y="16308"/>
                </a:lnTo>
                <a:lnTo>
                  <a:pt x="68022" y="18891"/>
                </a:lnTo>
                <a:lnTo>
                  <a:pt x="68144" y="20370"/>
                </a:lnTo>
                <a:close/>
              </a:path>
              <a:path w="77470" h="738504">
                <a:moveTo>
                  <a:pt x="66358" y="20482"/>
                </a:moveTo>
                <a:lnTo>
                  <a:pt x="66358" y="24017"/>
                </a:lnTo>
                <a:lnTo>
                  <a:pt x="65986" y="25747"/>
                </a:lnTo>
                <a:lnTo>
                  <a:pt x="52852" y="34602"/>
                </a:lnTo>
                <a:lnTo>
                  <a:pt x="52704" y="32822"/>
                </a:lnTo>
                <a:lnTo>
                  <a:pt x="54331" y="32687"/>
                </a:lnTo>
                <a:lnTo>
                  <a:pt x="55889" y="32348"/>
                </a:lnTo>
                <a:lnTo>
                  <a:pt x="64572" y="23736"/>
                </a:lnTo>
                <a:lnTo>
                  <a:pt x="64572" y="13654"/>
                </a:lnTo>
                <a:lnTo>
                  <a:pt x="64680" y="13847"/>
                </a:lnTo>
                <a:lnTo>
                  <a:pt x="65484" y="15710"/>
                </a:lnTo>
                <a:lnTo>
                  <a:pt x="65800" y="16771"/>
                </a:lnTo>
                <a:lnTo>
                  <a:pt x="66247" y="19115"/>
                </a:lnTo>
                <a:lnTo>
                  <a:pt x="66358" y="20482"/>
                </a:lnTo>
                <a:close/>
              </a:path>
              <a:path w="77470" h="738504">
                <a:moveTo>
                  <a:pt x="54638" y="0"/>
                </a:moveTo>
                <a:lnTo>
                  <a:pt x="54638" y="32620"/>
                </a:lnTo>
                <a:lnTo>
                  <a:pt x="54331" y="32687"/>
                </a:lnTo>
                <a:lnTo>
                  <a:pt x="52704" y="32822"/>
                </a:lnTo>
                <a:lnTo>
                  <a:pt x="52704" y="3571"/>
                </a:lnTo>
                <a:lnTo>
                  <a:pt x="52852" y="3571"/>
                </a:lnTo>
                <a:lnTo>
                  <a:pt x="52852" y="0"/>
                </a:lnTo>
                <a:lnTo>
                  <a:pt x="54638" y="0"/>
                </a:lnTo>
                <a:close/>
              </a:path>
              <a:path w="77470" h="738504">
                <a:moveTo>
                  <a:pt x="54638" y="34453"/>
                </a:moveTo>
                <a:lnTo>
                  <a:pt x="54638" y="34602"/>
                </a:lnTo>
                <a:lnTo>
                  <a:pt x="52852" y="34602"/>
                </a:lnTo>
                <a:lnTo>
                  <a:pt x="54638" y="34453"/>
                </a:lnTo>
                <a:close/>
              </a:path>
              <a:path w="77470" h="738504">
                <a:moveTo>
                  <a:pt x="64572" y="13654"/>
                </a:moveTo>
                <a:lnTo>
                  <a:pt x="64572" y="20594"/>
                </a:lnTo>
                <a:lnTo>
                  <a:pt x="64471" y="19338"/>
                </a:lnTo>
                <a:lnTo>
                  <a:pt x="64070" y="17233"/>
                </a:lnTo>
                <a:lnTo>
                  <a:pt x="59121" y="9637"/>
                </a:lnTo>
                <a:lnTo>
                  <a:pt x="61503" y="6978"/>
                </a:lnTo>
                <a:lnTo>
                  <a:pt x="61503" y="9655"/>
                </a:lnTo>
                <a:lnTo>
                  <a:pt x="62247" y="10510"/>
                </a:lnTo>
                <a:lnTo>
                  <a:pt x="64154" y="12938"/>
                </a:lnTo>
                <a:lnTo>
                  <a:pt x="64572" y="13654"/>
                </a:lnTo>
                <a:close/>
              </a:path>
              <a:path w="77470" h="738504">
                <a:moveTo>
                  <a:pt x="66358" y="13228"/>
                </a:moveTo>
                <a:lnTo>
                  <a:pt x="66358" y="20482"/>
                </a:lnTo>
                <a:lnTo>
                  <a:pt x="66247" y="19114"/>
                </a:lnTo>
                <a:lnTo>
                  <a:pt x="65800" y="16771"/>
                </a:lnTo>
                <a:lnTo>
                  <a:pt x="61503" y="9655"/>
                </a:lnTo>
                <a:lnTo>
                  <a:pt x="62796" y="10813"/>
                </a:lnTo>
                <a:lnTo>
                  <a:pt x="62926" y="10743"/>
                </a:lnTo>
                <a:lnTo>
                  <a:pt x="63877" y="9681"/>
                </a:lnTo>
                <a:lnTo>
                  <a:pt x="65661" y="11968"/>
                </a:lnTo>
                <a:lnTo>
                  <a:pt x="66247" y="12969"/>
                </a:lnTo>
                <a:lnTo>
                  <a:pt x="66358" y="13228"/>
                </a:lnTo>
                <a:close/>
              </a:path>
              <a:path w="77470" h="738504">
                <a:moveTo>
                  <a:pt x="63877" y="9681"/>
                </a:moveTo>
                <a:lnTo>
                  <a:pt x="62926" y="10743"/>
                </a:lnTo>
                <a:lnTo>
                  <a:pt x="62796" y="10813"/>
                </a:lnTo>
                <a:lnTo>
                  <a:pt x="61503" y="9655"/>
                </a:lnTo>
                <a:lnTo>
                  <a:pt x="62796" y="8530"/>
                </a:lnTo>
                <a:lnTo>
                  <a:pt x="62926" y="8570"/>
                </a:lnTo>
                <a:lnTo>
                  <a:pt x="63877" y="9681"/>
                </a:lnTo>
                <a:close/>
              </a:path>
              <a:path w="77470" h="738504">
                <a:moveTo>
                  <a:pt x="67814" y="5287"/>
                </a:moveTo>
                <a:lnTo>
                  <a:pt x="64070" y="9465"/>
                </a:lnTo>
                <a:lnTo>
                  <a:pt x="63792" y="9578"/>
                </a:lnTo>
                <a:lnTo>
                  <a:pt x="62926" y="8570"/>
                </a:lnTo>
                <a:lnTo>
                  <a:pt x="62796" y="8530"/>
                </a:lnTo>
                <a:lnTo>
                  <a:pt x="61503" y="9655"/>
                </a:lnTo>
                <a:lnTo>
                  <a:pt x="66560" y="4011"/>
                </a:lnTo>
                <a:lnTo>
                  <a:pt x="67814" y="5287"/>
                </a:lnTo>
                <a:close/>
              </a:path>
              <a:path w="77470" h="738504">
                <a:moveTo>
                  <a:pt x="66560" y="4011"/>
                </a:moveTo>
                <a:lnTo>
                  <a:pt x="61503" y="9655"/>
                </a:lnTo>
                <a:lnTo>
                  <a:pt x="61503" y="6978"/>
                </a:lnTo>
                <a:lnTo>
                  <a:pt x="66491" y="1412"/>
                </a:lnTo>
                <a:lnTo>
                  <a:pt x="66491" y="3941"/>
                </a:lnTo>
                <a:close/>
              </a:path>
              <a:path w="77470" h="738504">
                <a:moveTo>
                  <a:pt x="68144" y="5675"/>
                </a:moveTo>
                <a:lnTo>
                  <a:pt x="68144" y="20370"/>
                </a:lnTo>
                <a:lnTo>
                  <a:pt x="68022" y="18891"/>
                </a:lnTo>
                <a:lnTo>
                  <a:pt x="67530" y="16308"/>
                </a:lnTo>
                <a:lnTo>
                  <a:pt x="67176" y="15123"/>
                </a:lnTo>
                <a:lnTo>
                  <a:pt x="66247" y="12969"/>
                </a:lnTo>
                <a:lnTo>
                  <a:pt x="65595" y="11883"/>
                </a:lnTo>
                <a:lnTo>
                  <a:pt x="63877" y="9681"/>
                </a:lnTo>
                <a:lnTo>
                  <a:pt x="67814" y="5287"/>
                </a:lnTo>
                <a:lnTo>
                  <a:pt x="68144" y="5675"/>
                </a:lnTo>
                <a:close/>
              </a:path>
              <a:path w="77470" h="738504">
                <a:moveTo>
                  <a:pt x="67753" y="2678"/>
                </a:moveTo>
                <a:lnTo>
                  <a:pt x="66560" y="4011"/>
                </a:lnTo>
                <a:lnTo>
                  <a:pt x="67753" y="2678"/>
                </a:lnTo>
                <a:close/>
              </a:path>
              <a:path w="77470" h="738504">
                <a:moveTo>
                  <a:pt x="69084" y="1483"/>
                </a:moveTo>
                <a:lnTo>
                  <a:pt x="69084" y="3870"/>
                </a:lnTo>
                <a:lnTo>
                  <a:pt x="67814" y="2733"/>
                </a:lnTo>
                <a:lnTo>
                  <a:pt x="67682" y="2750"/>
                </a:lnTo>
                <a:lnTo>
                  <a:pt x="66491" y="3941"/>
                </a:lnTo>
                <a:lnTo>
                  <a:pt x="66491" y="1412"/>
                </a:lnTo>
                <a:lnTo>
                  <a:pt x="67682" y="82"/>
                </a:lnTo>
                <a:lnTo>
                  <a:pt x="69084" y="1483"/>
                </a:lnTo>
                <a:close/>
              </a:path>
              <a:path w="77470" h="738504">
                <a:moveTo>
                  <a:pt x="69018" y="3943"/>
                </a:moveTo>
                <a:lnTo>
                  <a:pt x="67814" y="5287"/>
                </a:lnTo>
                <a:lnTo>
                  <a:pt x="67682" y="5133"/>
                </a:lnTo>
                <a:lnTo>
                  <a:pt x="66560" y="4011"/>
                </a:lnTo>
                <a:lnTo>
                  <a:pt x="67682" y="2758"/>
                </a:lnTo>
                <a:lnTo>
                  <a:pt x="67814" y="2739"/>
                </a:lnTo>
                <a:lnTo>
                  <a:pt x="69018" y="3943"/>
                </a:lnTo>
                <a:close/>
              </a:path>
              <a:path w="77470" h="738504">
                <a:moveTo>
                  <a:pt x="69084" y="3870"/>
                </a:moveTo>
                <a:lnTo>
                  <a:pt x="67753" y="2678"/>
                </a:lnTo>
                <a:lnTo>
                  <a:pt x="69084" y="3870"/>
                </a:lnTo>
                <a:close/>
              </a:path>
              <a:path w="77470" h="738504">
                <a:moveTo>
                  <a:pt x="73837" y="11645"/>
                </a:moveTo>
                <a:lnTo>
                  <a:pt x="73837" y="20001"/>
                </a:lnTo>
                <a:lnTo>
                  <a:pt x="73671" y="18124"/>
                </a:lnTo>
                <a:lnTo>
                  <a:pt x="73010" y="14715"/>
                </a:lnTo>
                <a:lnTo>
                  <a:pt x="67814" y="5287"/>
                </a:lnTo>
                <a:lnTo>
                  <a:pt x="69018" y="3943"/>
                </a:lnTo>
                <a:lnTo>
                  <a:pt x="70135" y="5255"/>
                </a:lnTo>
                <a:lnTo>
                  <a:pt x="72070" y="7971"/>
                </a:lnTo>
                <a:lnTo>
                  <a:pt x="72888" y="9431"/>
                </a:lnTo>
                <a:lnTo>
                  <a:pt x="73837" y="11645"/>
                </a:lnTo>
                <a:close/>
              </a:path>
              <a:path w="77470" h="738504">
                <a:moveTo>
                  <a:pt x="75623" y="11279"/>
                </a:moveTo>
                <a:lnTo>
                  <a:pt x="75623" y="19887"/>
                </a:lnTo>
                <a:lnTo>
                  <a:pt x="75446" y="17896"/>
                </a:lnTo>
                <a:lnTo>
                  <a:pt x="74739" y="14250"/>
                </a:lnTo>
                <a:lnTo>
                  <a:pt x="69018" y="3943"/>
                </a:lnTo>
                <a:lnTo>
                  <a:pt x="69084" y="1483"/>
                </a:lnTo>
                <a:lnTo>
                  <a:pt x="70358" y="2758"/>
                </a:lnTo>
                <a:lnTo>
                  <a:pt x="71532" y="4138"/>
                </a:lnTo>
                <a:lnTo>
                  <a:pt x="73598" y="7039"/>
                </a:lnTo>
                <a:lnTo>
                  <a:pt x="74479" y="8610"/>
                </a:lnTo>
                <a:lnTo>
                  <a:pt x="75623" y="11279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75188" y="2744396"/>
            <a:ext cx="139700" cy="769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80">
                <a:latin typeface="Arial"/>
                <a:cs typeface="Arial"/>
              </a:rPr>
              <a:t>Sum </a:t>
            </a:r>
            <a:r>
              <a:rPr dirty="0" sz="900" spc="-35">
                <a:latin typeface="Arial"/>
                <a:cs typeface="Arial"/>
              </a:rPr>
              <a:t>of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70">
                <a:latin typeface="Arial"/>
                <a:cs typeface="Arial"/>
              </a:rPr>
              <a:t>Revenue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48874" y="2585187"/>
            <a:ext cx="139700" cy="10877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80">
                <a:solidFill>
                  <a:srgbClr val="252423"/>
                </a:solidFill>
                <a:latin typeface="Arial"/>
                <a:cs typeface="Arial"/>
              </a:rPr>
              <a:t>Sum </a:t>
            </a:r>
            <a:r>
              <a:rPr dirty="0" sz="900" spc="-35">
                <a:solidFill>
                  <a:srgbClr val="252423"/>
                </a:solidFill>
                <a:latin typeface="Arial"/>
                <a:cs typeface="Arial"/>
              </a:rPr>
              <a:t>of</a:t>
            </a:r>
            <a:r>
              <a:rPr dirty="0" sz="900" spc="-7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900" spc="-65">
                <a:solidFill>
                  <a:srgbClr val="252423"/>
                </a:solidFill>
                <a:latin typeface="Arial"/>
                <a:cs typeface="Arial"/>
              </a:rPr>
              <a:t>Total_Trans_Vol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7394" y="3844925"/>
            <a:ext cx="178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Q1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3206" y="3844925"/>
            <a:ext cx="178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Q2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9017" y="3844925"/>
            <a:ext cx="178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Q3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4830" y="3844925"/>
            <a:ext cx="178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Q4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49969" y="2665902"/>
            <a:ext cx="472440" cy="1153795"/>
          </a:xfrm>
          <a:custGeom>
            <a:avLst/>
            <a:gdLst/>
            <a:ahLst/>
            <a:cxnLst/>
            <a:rect l="l" t="t" r="r" b="b"/>
            <a:pathLst>
              <a:path w="472440" h="1153795">
                <a:moveTo>
                  <a:pt x="0" y="0"/>
                </a:moveTo>
                <a:lnTo>
                  <a:pt x="472122" y="0"/>
                </a:lnTo>
                <a:lnTo>
                  <a:pt x="472122" y="1153622"/>
                </a:lnTo>
                <a:lnTo>
                  <a:pt x="0" y="115362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5781" y="2677781"/>
            <a:ext cx="472440" cy="1142365"/>
          </a:xfrm>
          <a:custGeom>
            <a:avLst/>
            <a:gdLst/>
            <a:ahLst/>
            <a:cxnLst/>
            <a:rect l="l" t="t" r="r" b="b"/>
            <a:pathLst>
              <a:path w="472440" h="1142364">
                <a:moveTo>
                  <a:pt x="0" y="0"/>
                </a:moveTo>
                <a:lnTo>
                  <a:pt x="472122" y="0"/>
                </a:lnTo>
                <a:lnTo>
                  <a:pt x="472122" y="1141742"/>
                </a:lnTo>
                <a:lnTo>
                  <a:pt x="0" y="114174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81593" y="2643505"/>
            <a:ext cx="472440" cy="1176020"/>
          </a:xfrm>
          <a:custGeom>
            <a:avLst/>
            <a:gdLst/>
            <a:ahLst/>
            <a:cxnLst/>
            <a:rect l="l" t="t" r="r" b="b"/>
            <a:pathLst>
              <a:path w="472440" h="1176020">
                <a:moveTo>
                  <a:pt x="0" y="0"/>
                </a:moveTo>
                <a:lnTo>
                  <a:pt x="472122" y="0"/>
                </a:lnTo>
                <a:lnTo>
                  <a:pt x="472122" y="1176019"/>
                </a:lnTo>
                <a:lnTo>
                  <a:pt x="0" y="1176019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97405" y="2721199"/>
            <a:ext cx="472440" cy="1098550"/>
          </a:xfrm>
          <a:custGeom>
            <a:avLst/>
            <a:gdLst/>
            <a:ahLst/>
            <a:cxnLst/>
            <a:rect l="l" t="t" r="r" b="b"/>
            <a:pathLst>
              <a:path w="472440" h="1098550">
                <a:moveTo>
                  <a:pt x="0" y="0"/>
                </a:moveTo>
                <a:lnTo>
                  <a:pt x="472122" y="0"/>
                </a:lnTo>
                <a:lnTo>
                  <a:pt x="472122" y="1098324"/>
                </a:lnTo>
                <a:lnTo>
                  <a:pt x="0" y="1098324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96294" y="2685966"/>
            <a:ext cx="1847850" cy="852805"/>
          </a:xfrm>
          <a:custGeom>
            <a:avLst/>
            <a:gdLst/>
            <a:ahLst/>
            <a:cxnLst/>
            <a:rect l="l" t="t" r="r" b="b"/>
            <a:pathLst>
              <a:path w="1847850" h="852804">
                <a:moveTo>
                  <a:pt x="0" y="571613"/>
                </a:moveTo>
                <a:lnTo>
                  <a:pt x="615811" y="408295"/>
                </a:lnTo>
                <a:lnTo>
                  <a:pt x="1231623" y="0"/>
                </a:lnTo>
                <a:lnTo>
                  <a:pt x="1847435" y="852326"/>
                </a:lnTo>
              </a:path>
            </a:pathLst>
          </a:custGeom>
          <a:ln w="28574">
            <a:solidFill>
              <a:srgbClr val="3A26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96898" y="2425872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59" h="182880">
                <a:moveTo>
                  <a:pt x="34521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5217" y="0"/>
                </a:lnTo>
                <a:lnTo>
                  <a:pt x="377298" y="28187"/>
                </a:lnTo>
                <a:lnTo>
                  <a:pt x="378265" y="33047"/>
                </a:lnTo>
                <a:lnTo>
                  <a:pt x="378265" y="149832"/>
                </a:lnTo>
                <a:lnTo>
                  <a:pt x="350077" y="181913"/>
                </a:lnTo>
                <a:lnTo>
                  <a:pt x="345217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12710" y="2437752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59" h="182880">
                <a:moveTo>
                  <a:pt x="34521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5217" y="0"/>
                </a:lnTo>
                <a:lnTo>
                  <a:pt x="377298" y="28187"/>
                </a:lnTo>
                <a:lnTo>
                  <a:pt x="378265" y="33047"/>
                </a:lnTo>
                <a:lnTo>
                  <a:pt x="378265" y="149832"/>
                </a:lnTo>
                <a:lnTo>
                  <a:pt x="350077" y="181913"/>
                </a:lnTo>
                <a:lnTo>
                  <a:pt x="345217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28521" y="2700655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59" h="182880">
                <a:moveTo>
                  <a:pt x="34521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5217" y="0"/>
                </a:lnTo>
                <a:lnTo>
                  <a:pt x="377298" y="28187"/>
                </a:lnTo>
                <a:lnTo>
                  <a:pt x="378265" y="33047"/>
                </a:lnTo>
                <a:lnTo>
                  <a:pt x="378265" y="149832"/>
                </a:lnTo>
                <a:lnTo>
                  <a:pt x="350077" y="181913"/>
                </a:lnTo>
                <a:lnTo>
                  <a:pt x="345217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781593" y="2705129"/>
            <a:ext cx="472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44333" y="2481170"/>
            <a:ext cx="378460" cy="182880"/>
          </a:xfrm>
          <a:custGeom>
            <a:avLst/>
            <a:gdLst/>
            <a:ahLst/>
            <a:cxnLst/>
            <a:rect l="l" t="t" r="r" b="b"/>
            <a:pathLst>
              <a:path w="378459" h="182880">
                <a:moveTo>
                  <a:pt x="345217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45217" y="0"/>
                </a:lnTo>
                <a:lnTo>
                  <a:pt x="377298" y="28187"/>
                </a:lnTo>
                <a:lnTo>
                  <a:pt x="378265" y="33047"/>
                </a:lnTo>
                <a:lnTo>
                  <a:pt x="378265" y="149832"/>
                </a:lnTo>
                <a:lnTo>
                  <a:pt x="350077" y="181913"/>
                </a:lnTo>
                <a:lnTo>
                  <a:pt x="345217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507954" y="2485644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1323" y="3314729"/>
            <a:ext cx="490220" cy="182880"/>
          </a:xfrm>
          <a:custGeom>
            <a:avLst/>
            <a:gdLst/>
            <a:ahLst/>
            <a:cxnLst/>
            <a:rect l="l" t="t" r="r" b="b"/>
            <a:pathLst>
              <a:path w="490220" h="182879">
                <a:moveTo>
                  <a:pt x="456894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56894" y="0"/>
                </a:lnTo>
                <a:lnTo>
                  <a:pt x="488975" y="28187"/>
                </a:lnTo>
                <a:lnTo>
                  <a:pt x="489942" y="33047"/>
                </a:lnTo>
                <a:lnTo>
                  <a:pt x="489942" y="149832"/>
                </a:lnTo>
                <a:lnTo>
                  <a:pt x="461754" y="181913"/>
                </a:lnTo>
                <a:lnTo>
                  <a:pt x="456894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549969" y="3319204"/>
            <a:ext cx="472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163.3K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98759" y="3595443"/>
            <a:ext cx="490220" cy="182880"/>
          </a:xfrm>
          <a:custGeom>
            <a:avLst/>
            <a:gdLst/>
            <a:ahLst/>
            <a:cxnLst/>
            <a:rect l="l" t="t" r="r" b="b"/>
            <a:pathLst>
              <a:path w="490220" h="182879">
                <a:moveTo>
                  <a:pt x="456894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56894" y="0"/>
                </a:lnTo>
                <a:lnTo>
                  <a:pt x="488975" y="28187"/>
                </a:lnTo>
                <a:lnTo>
                  <a:pt x="489942" y="33047"/>
                </a:lnTo>
                <a:lnTo>
                  <a:pt x="489942" y="149832"/>
                </a:lnTo>
                <a:lnTo>
                  <a:pt x="461754" y="181913"/>
                </a:lnTo>
                <a:lnTo>
                  <a:pt x="456894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397405" y="3599917"/>
            <a:ext cx="472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161.6K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82946" y="2445936"/>
            <a:ext cx="490220" cy="182880"/>
          </a:xfrm>
          <a:custGeom>
            <a:avLst/>
            <a:gdLst/>
            <a:ahLst/>
            <a:cxnLst/>
            <a:rect l="l" t="t" r="r" b="b"/>
            <a:pathLst>
              <a:path w="490220" h="182880">
                <a:moveTo>
                  <a:pt x="456894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56894" y="0"/>
                </a:lnTo>
                <a:lnTo>
                  <a:pt x="488975" y="28187"/>
                </a:lnTo>
                <a:lnTo>
                  <a:pt x="489942" y="33047"/>
                </a:lnTo>
                <a:lnTo>
                  <a:pt x="489942" y="149832"/>
                </a:lnTo>
                <a:lnTo>
                  <a:pt x="461754" y="181913"/>
                </a:lnTo>
                <a:lnTo>
                  <a:pt x="456894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660519" y="2450411"/>
            <a:ext cx="154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  <a:tab pos="1198245" algn="l"/>
              </a:tabLst>
            </a:pPr>
            <a:r>
              <a:rPr dirty="0" baseline="9259" sz="1350">
                <a:solidFill>
                  <a:srgbClr val="605D5C"/>
                </a:solidFill>
                <a:latin typeface="Segoe UI"/>
                <a:cs typeface="Segoe UI"/>
              </a:rPr>
              <a:t>14M	</a:t>
            </a:r>
            <a:r>
              <a:rPr dirty="0" baseline="3086" sz="1350">
                <a:solidFill>
                  <a:srgbClr val="605D5C"/>
                </a:solidFill>
                <a:latin typeface="Segoe UI"/>
                <a:cs typeface="Segoe UI"/>
              </a:rPr>
              <a:t>14M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166.6K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67135" y="2854231"/>
            <a:ext cx="490220" cy="182880"/>
          </a:xfrm>
          <a:custGeom>
            <a:avLst/>
            <a:gdLst/>
            <a:ahLst/>
            <a:cxnLst/>
            <a:rect l="l" t="t" r="r" b="b"/>
            <a:pathLst>
              <a:path w="490220" h="182880">
                <a:moveTo>
                  <a:pt x="456894" y="182879"/>
                </a:moveTo>
                <a:lnTo>
                  <a:pt x="33047" y="182879"/>
                </a:lnTo>
                <a:lnTo>
                  <a:pt x="28187" y="181913"/>
                </a:lnTo>
                <a:lnTo>
                  <a:pt x="966" y="154692"/>
                </a:lnTo>
                <a:lnTo>
                  <a:pt x="0" y="14983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56894" y="0"/>
                </a:lnTo>
                <a:lnTo>
                  <a:pt x="488975" y="28187"/>
                </a:lnTo>
                <a:lnTo>
                  <a:pt x="489942" y="33047"/>
                </a:lnTo>
                <a:lnTo>
                  <a:pt x="489942" y="149832"/>
                </a:lnTo>
                <a:lnTo>
                  <a:pt x="461754" y="181913"/>
                </a:lnTo>
                <a:lnTo>
                  <a:pt x="456894" y="182879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65781" y="2858706"/>
            <a:ext cx="472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164.2K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1647" y="228599"/>
            <a:ext cx="6568440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406399" y="400113"/>
            <a:ext cx="59588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2990" algn="l"/>
              </a:tabLst>
            </a:pPr>
            <a:r>
              <a:rPr dirty="0" spc="-5"/>
              <a:t>Credit</a:t>
            </a:r>
            <a:r>
              <a:rPr dirty="0"/>
              <a:t> </a:t>
            </a:r>
            <a:r>
              <a:rPr dirty="0" spc="-5"/>
              <a:t>card	</a:t>
            </a:r>
            <a:r>
              <a:rPr dirty="0" spc="-25"/>
              <a:t>Transaction</a:t>
            </a:r>
            <a:r>
              <a:rPr dirty="0" spc="-60"/>
              <a:t> </a:t>
            </a:r>
            <a:r>
              <a:rPr dirty="0"/>
              <a:t>Report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52983" y="1028763"/>
            <a:ext cx="1037590" cy="921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415">
              <a:lnSpc>
                <a:spcPts val="1664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5385"/>
              </a:lnSpc>
            </a:pPr>
            <a:r>
              <a:rPr dirty="0" sz="4500" spc="-265">
                <a:solidFill>
                  <a:srgbClr val="252423"/>
                </a:solidFill>
                <a:latin typeface="Arial"/>
                <a:cs typeface="Arial"/>
              </a:rPr>
              <a:t>55M</a:t>
            </a:r>
            <a:endParaRPr sz="4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1607" y="1038288"/>
            <a:ext cx="1008380" cy="90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415">
              <a:lnSpc>
                <a:spcPts val="1610"/>
              </a:lnSpc>
              <a:spcBef>
                <a:spcPts val="100"/>
              </a:spcBef>
            </a:pPr>
            <a:r>
              <a:rPr dirty="0" sz="1400" spc="-75">
                <a:latin typeface="Arial"/>
                <a:cs typeface="Arial"/>
              </a:rPr>
              <a:t>Amount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5330"/>
              </a:lnSpc>
            </a:pPr>
            <a:r>
              <a:rPr dirty="0" sz="4500" spc="-340">
                <a:solidFill>
                  <a:srgbClr val="252423"/>
                </a:solidFill>
                <a:latin typeface="Arial"/>
                <a:cs typeface="Arial"/>
              </a:rPr>
              <a:t>45M</a:t>
            </a:r>
            <a:endParaRPr sz="4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67088" y="1038288"/>
            <a:ext cx="1229360" cy="907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415">
              <a:lnSpc>
                <a:spcPts val="1610"/>
              </a:lnSpc>
              <a:spcBef>
                <a:spcPts val="100"/>
              </a:spcBef>
            </a:pPr>
            <a:r>
              <a:rPr dirty="0" sz="1400" spc="-65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5330"/>
              </a:lnSpc>
            </a:pPr>
            <a:r>
              <a:rPr dirty="0" sz="4500" spc="-260">
                <a:solidFill>
                  <a:srgbClr val="252423"/>
                </a:solidFill>
                <a:latin typeface="Arial"/>
                <a:cs typeface="Arial"/>
              </a:rPr>
              <a:t>656K</a:t>
            </a:r>
            <a:endParaRPr sz="45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0792" y="1984248"/>
            <a:ext cx="5605780" cy="2261870"/>
          </a:xfrm>
          <a:custGeom>
            <a:avLst/>
            <a:gdLst/>
            <a:ahLst/>
            <a:cxnLst/>
            <a:rect l="l" t="t" r="r" b="b"/>
            <a:pathLst>
              <a:path w="5605780" h="2261870">
                <a:moveTo>
                  <a:pt x="5605272" y="2261616"/>
                </a:moveTo>
                <a:lnTo>
                  <a:pt x="0" y="2261616"/>
                </a:lnTo>
                <a:lnTo>
                  <a:pt x="0" y="0"/>
                </a:lnTo>
                <a:lnTo>
                  <a:pt x="5605272" y="0"/>
                </a:lnTo>
                <a:lnTo>
                  <a:pt x="5605272" y="101726"/>
                </a:lnTo>
                <a:lnTo>
                  <a:pt x="206882" y="101726"/>
                </a:lnTo>
                <a:lnTo>
                  <a:pt x="196561" y="102225"/>
                </a:lnTo>
                <a:lnTo>
                  <a:pt x="157442" y="114112"/>
                </a:lnTo>
                <a:lnTo>
                  <a:pt x="125849" y="140065"/>
                </a:lnTo>
                <a:lnTo>
                  <a:pt x="106594" y="176132"/>
                </a:lnTo>
                <a:lnTo>
                  <a:pt x="102107" y="206501"/>
                </a:lnTo>
                <a:lnTo>
                  <a:pt x="102107" y="1921001"/>
                </a:lnTo>
                <a:lnTo>
                  <a:pt x="110083" y="1961097"/>
                </a:lnTo>
                <a:lnTo>
                  <a:pt x="132795" y="1995088"/>
                </a:lnTo>
                <a:lnTo>
                  <a:pt x="166787" y="2017800"/>
                </a:lnTo>
                <a:lnTo>
                  <a:pt x="206882" y="2025776"/>
                </a:lnTo>
                <a:lnTo>
                  <a:pt x="5605272" y="2025776"/>
                </a:lnTo>
                <a:lnTo>
                  <a:pt x="5605272" y="2261616"/>
                </a:lnTo>
                <a:close/>
              </a:path>
              <a:path w="5605780" h="2261870">
                <a:moveTo>
                  <a:pt x="5605272" y="2025776"/>
                </a:moveTo>
                <a:lnTo>
                  <a:pt x="5264657" y="2025776"/>
                </a:lnTo>
                <a:lnTo>
                  <a:pt x="5274978" y="2025278"/>
                </a:lnTo>
                <a:lnTo>
                  <a:pt x="5285101" y="2023782"/>
                </a:lnTo>
                <a:lnTo>
                  <a:pt x="5322877" y="2008134"/>
                </a:lnTo>
                <a:lnTo>
                  <a:pt x="5351791" y="1979222"/>
                </a:lnTo>
                <a:lnTo>
                  <a:pt x="5367438" y="1941445"/>
                </a:lnTo>
                <a:lnTo>
                  <a:pt x="5369432" y="1921001"/>
                </a:lnTo>
                <a:lnTo>
                  <a:pt x="5369432" y="206501"/>
                </a:lnTo>
                <a:lnTo>
                  <a:pt x="5361456" y="166405"/>
                </a:lnTo>
                <a:lnTo>
                  <a:pt x="5338744" y="132414"/>
                </a:lnTo>
                <a:lnTo>
                  <a:pt x="5304752" y="109702"/>
                </a:lnTo>
                <a:lnTo>
                  <a:pt x="5264657" y="101726"/>
                </a:lnTo>
                <a:lnTo>
                  <a:pt x="5605272" y="101726"/>
                </a:lnTo>
                <a:lnTo>
                  <a:pt x="5605272" y="2025776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8137" y="2081212"/>
            <a:ext cx="5276850" cy="1933575"/>
          </a:xfrm>
          <a:custGeom>
            <a:avLst/>
            <a:gdLst/>
            <a:ahLst/>
            <a:cxnLst/>
            <a:rect l="l" t="t" r="r" b="b"/>
            <a:pathLst>
              <a:path w="5276850" h="1933575">
                <a:moveTo>
                  <a:pt x="5174504" y="1933574"/>
                </a:moveTo>
                <a:lnTo>
                  <a:pt x="102345" y="1933574"/>
                </a:lnTo>
                <a:lnTo>
                  <a:pt x="95221" y="1932873"/>
                </a:lnTo>
                <a:lnTo>
                  <a:pt x="54661" y="1919110"/>
                </a:lnTo>
                <a:lnTo>
                  <a:pt x="22456" y="1890873"/>
                </a:lnTo>
                <a:lnTo>
                  <a:pt x="3507" y="1852460"/>
                </a:lnTo>
                <a:lnTo>
                  <a:pt x="0" y="1831229"/>
                </a:lnTo>
                <a:lnTo>
                  <a:pt x="0" y="102345"/>
                </a:lnTo>
                <a:lnTo>
                  <a:pt x="11090" y="60974"/>
                </a:lnTo>
                <a:lnTo>
                  <a:pt x="37168" y="26997"/>
                </a:lnTo>
                <a:lnTo>
                  <a:pt x="74264" y="5585"/>
                </a:lnTo>
                <a:lnTo>
                  <a:pt x="102345" y="0"/>
                </a:lnTo>
                <a:lnTo>
                  <a:pt x="5174504" y="0"/>
                </a:lnTo>
                <a:lnTo>
                  <a:pt x="5215875" y="11090"/>
                </a:lnTo>
                <a:lnTo>
                  <a:pt x="5249852" y="37168"/>
                </a:lnTo>
                <a:lnTo>
                  <a:pt x="5271263" y="74264"/>
                </a:lnTo>
                <a:lnTo>
                  <a:pt x="5276849" y="102345"/>
                </a:lnTo>
                <a:lnTo>
                  <a:pt x="5276849" y="1831229"/>
                </a:lnTo>
                <a:lnTo>
                  <a:pt x="5265757" y="1872600"/>
                </a:lnTo>
                <a:lnTo>
                  <a:pt x="5239681" y="1906577"/>
                </a:lnTo>
                <a:lnTo>
                  <a:pt x="5202585" y="1927989"/>
                </a:lnTo>
                <a:lnTo>
                  <a:pt x="5174504" y="1933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8137" y="2081212"/>
            <a:ext cx="5276850" cy="1933575"/>
          </a:xfrm>
          <a:custGeom>
            <a:avLst/>
            <a:gdLst/>
            <a:ahLst/>
            <a:cxnLst/>
            <a:rect l="l" t="t" r="r" b="b"/>
            <a:pathLst>
              <a:path w="5276850" h="1933575">
                <a:moveTo>
                  <a:pt x="0" y="1824037"/>
                </a:moveTo>
                <a:lnTo>
                  <a:pt x="0" y="109537"/>
                </a:lnTo>
                <a:lnTo>
                  <a:pt x="0" y="102345"/>
                </a:lnTo>
                <a:lnTo>
                  <a:pt x="701" y="95221"/>
                </a:lnTo>
                <a:lnTo>
                  <a:pt x="14464" y="54661"/>
                </a:lnTo>
                <a:lnTo>
                  <a:pt x="18460" y="48681"/>
                </a:lnTo>
                <a:lnTo>
                  <a:pt x="22456" y="42701"/>
                </a:lnTo>
                <a:lnTo>
                  <a:pt x="48681" y="18460"/>
                </a:lnTo>
                <a:lnTo>
                  <a:pt x="54661" y="14464"/>
                </a:lnTo>
                <a:lnTo>
                  <a:pt x="95221" y="701"/>
                </a:lnTo>
                <a:lnTo>
                  <a:pt x="102345" y="0"/>
                </a:lnTo>
                <a:lnTo>
                  <a:pt x="109537" y="0"/>
                </a:lnTo>
                <a:lnTo>
                  <a:pt x="5167312" y="0"/>
                </a:lnTo>
                <a:lnTo>
                  <a:pt x="5174504" y="0"/>
                </a:lnTo>
                <a:lnTo>
                  <a:pt x="5181626" y="701"/>
                </a:lnTo>
                <a:lnTo>
                  <a:pt x="5188681" y="2104"/>
                </a:lnTo>
                <a:lnTo>
                  <a:pt x="5195735" y="3507"/>
                </a:lnTo>
                <a:lnTo>
                  <a:pt x="5202584" y="5585"/>
                </a:lnTo>
                <a:lnTo>
                  <a:pt x="5209229" y="8338"/>
                </a:lnTo>
                <a:lnTo>
                  <a:pt x="5215874" y="11090"/>
                </a:lnTo>
                <a:lnTo>
                  <a:pt x="5222187" y="14464"/>
                </a:lnTo>
                <a:lnTo>
                  <a:pt x="5228167" y="18460"/>
                </a:lnTo>
                <a:lnTo>
                  <a:pt x="5234147" y="22456"/>
                </a:lnTo>
                <a:lnTo>
                  <a:pt x="5239680" y="26997"/>
                </a:lnTo>
                <a:lnTo>
                  <a:pt x="5244766" y="32082"/>
                </a:lnTo>
                <a:lnTo>
                  <a:pt x="5249852" y="37168"/>
                </a:lnTo>
                <a:lnTo>
                  <a:pt x="5268510" y="67619"/>
                </a:lnTo>
                <a:lnTo>
                  <a:pt x="5271263" y="74264"/>
                </a:lnTo>
                <a:lnTo>
                  <a:pt x="5273341" y="81113"/>
                </a:lnTo>
                <a:lnTo>
                  <a:pt x="5274744" y="88167"/>
                </a:lnTo>
                <a:lnTo>
                  <a:pt x="5276147" y="95221"/>
                </a:lnTo>
                <a:lnTo>
                  <a:pt x="5276849" y="102345"/>
                </a:lnTo>
                <a:lnTo>
                  <a:pt x="5276849" y="109537"/>
                </a:lnTo>
                <a:lnTo>
                  <a:pt x="5276849" y="1824037"/>
                </a:lnTo>
                <a:lnTo>
                  <a:pt x="5276849" y="1831229"/>
                </a:lnTo>
                <a:lnTo>
                  <a:pt x="5276147" y="1838352"/>
                </a:lnTo>
                <a:lnTo>
                  <a:pt x="5274744" y="1845406"/>
                </a:lnTo>
                <a:lnTo>
                  <a:pt x="5273341" y="1852460"/>
                </a:lnTo>
                <a:lnTo>
                  <a:pt x="5271263" y="1859310"/>
                </a:lnTo>
                <a:lnTo>
                  <a:pt x="5268510" y="1865955"/>
                </a:lnTo>
                <a:lnTo>
                  <a:pt x="5265757" y="1872600"/>
                </a:lnTo>
                <a:lnTo>
                  <a:pt x="5239680" y="1906577"/>
                </a:lnTo>
                <a:lnTo>
                  <a:pt x="5209229" y="1925236"/>
                </a:lnTo>
                <a:lnTo>
                  <a:pt x="5202584" y="1927989"/>
                </a:lnTo>
                <a:lnTo>
                  <a:pt x="5195735" y="1930066"/>
                </a:lnTo>
                <a:lnTo>
                  <a:pt x="5188681" y="1931470"/>
                </a:lnTo>
                <a:lnTo>
                  <a:pt x="5181626" y="1932873"/>
                </a:lnTo>
                <a:lnTo>
                  <a:pt x="5174504" y="1933574"/>
                </a:lnTo>
                <a:lnTo>
                  <a:pt x="5167312" y="1933574"/>
                </a:lnTo>
                <a:lnTo>
                  <a:pt x="109537" y="1933574"/>
                </a:lnTo>
                <a:lnTo>
                  <a:pt x="67619" y="1925236"/>
                </a:lnTo>
                <a:lnTo>
                  <a:pt x="60974" y="1922484"/>
                </a:lnTo>
                <a:lnTo>
                  <a:pt x="54661" y="1919110"/>
                </a:lnTo>
                <a:lnTo>
                  <a:pt x="48681" y="1915114"/>
                </a:lnTo>
                <a:lnTo>
                  <a:pt x="42701" y="1911118"/>
                </a:lnTo>
                <a:lnTo>
                  <a:pt x="14464" y="1878912"/>
                </a:lnTo>
                <a:lnTo>
                  <a:pt x="701" y="1838352"/>
                </a:lnTo>
                <a:lnTo>
                  <a:pt x="0" y="1831229"/>
                </a:lnTo>
                <a:lnTo>
                  <a:pt x="0" y="18240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8150" y="2171700"/>
            <a:ext cx="990600" cy="314325"/>
          </a:xfrm>
          <a:custGeom>
            <a:avLst/>
            <a:gdLst/>
            <a:ahLst/>
            <a:cxnLst/>
            <a:rect l="l" t="t" r="r" b="b"/>
            <a:pathLst>
              <a:path w="990600" h="314325">
                <a:moveTo>
                  <a:pt x="0" y="0"/>
                </a:moveTo>
                <a:lnTo>
                  <a:pt x="990599" y="0"/>
                </a:lnTo>
                <a:lnTo>
                  <a:pt x="99059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28749" y="2171700"/>
            <a:ext cx="1076325" cy="314325"/>
          </a:xfrm>
          <a:custGeom>
            <a:avLst/>
            <a:gdLst/>
            <a:ahLst/>
            <a:cxnLst/>
            <a:rect l="l" t="t" r="r" b="b"/>
            <a:pathLst>
              <a:path w="1076325" h="314325">
                <a:moveTo>
                  <a:pt x="0" y="0"/>
                </a:moveTo>
                <a:lnTo>
                  <a:pt x="1076324" y="0"/>
                </a:lnTo>
                <a:lnTo>
                  <a:pt x="1076324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05074" y="2171700"/>
            <a:ext cx="1543050" cy="314325"/>
          </a:xfrm>
          <a:custGeom>
            <a:avLst/>
            <a:gdLst/>
            <a:ahLst/>
            <a:cxnLst/>
            <a:rect l="l" t="t" r="r" b="b"/>
            <a:pathLst>
              <a:path w="1543050" h="314325">
                <a:moveTo>
                  <a:pt x="0" y="0"/>
                </a:moveTo>
                <a:lnTo>
                  <a:pt x="1543049" y="0"/>
                </a:lnTo>
                <a:lnTo>
                  <a:pt x="154304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48125" y="2171700"/>
            <a:ext cx="1390650" cy="314325"/>
          </a:xfrm>
          <a:custGeom>
            <a:avLst/>
            <a:gdLst/>
            <a:ahLst/>
            <a:cxnLst/>
            <a:rect l="l" t="t" r="r" b="b"/>
            <a:pathLst>
              <a:path w="1390650" h="314325">
                <a:moveTo>
                  <a:pt x="0" y="0"/>
                </a:moveTo>
                <a:lnTo>
                  <a:pt x="1390650" y="0"/>
                </a:lnTo>
                <a:lnTo>
                  <a:pt x="1390650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8150" y="2486024"/>
            <a:ext cx="990600" cy="266700"/>
          </a:xfrm>
          <a:custGeom>
            <a:avLst/>
            <a:gdLst/>
            <a:ahLst/>
            <a:cxnLst/>
            <a:rect l="l" t="t" r="r" b="b"/>
            <a:pathLst>
              <a:path w="990600" h="266700">
                <a:moveTo>
                  <a:pt x="0" y="266699"/>
                </a:moveTo>
                <a:lnTo>
                  <a:pt x="990599" y="266699"/>
                </a:lnTo>
                <a:lnTo>
                  <a:pt x="99059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28749" y="2486024"/>
            <a:ext cx="1076325" cy="266700"/>
          </a:xfrm>
          <a:custGeom>
            <a:avLst/>
            <a:gdLst/>
            <a:ahLst/>
            <a:cxnLst/>
            <a:rect l="l" t="t" r="r" b="b"/>
            <a:pathLst>
              <a:path w="1076325" h="266700">
                <a:moveTo>
                  <a:pt x="0" y="266699"/>
                </a:moveTo>
                <a:lnTo>
                  <a:pt x="1076324" y="266699"/>
                </a:lnTo>
                <a:lnTo>
                  <a:pt x="1076324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05074" y="2486024"/>
            <a:ext cx="1543050" cy="266700"/>
          </a:xfrm>
          <a:custGeom>
            <a:avLst/>
            <a:gdLst/>
            <a:ahLst/>
            <a:cxnLst/>
            <a:rect l="l" t="t" r="r" b="b"/>
            <a:pathLst>
              <a:path w="1543050" h="266700">
                <a:moveTo>
                  <a:pt x="0" y="266699"/>
                </a:moveTo>
                <a:lnTo>
                  <a:pt x="1543049" y="266699"/>
                </a:lnTo>
                <a:lnTo>
                  <a:pt x="154304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48125" y="2486024"/>
            <a:ext cx="1390650" cy="266700"/>
          </a:xfrm>
          <a:custGeom>
            <a:avLst/>
            <a:gdLst/>
            <a:ahLst/>
            <a:cxnLst/>
            <a:rect l="l" t="t" r="r" b="b"/>
            <a:pathLst>
              <a:path w="1390650" h="266700">
                <a:moveTo>
                  <a:pt x="0" y="266699"/>
                </a:moveTo>
                <a:lnTo>
                  <a:pt x="1390649" y="266699"/>
                </a:lnTo>
                <a:lnTo>
                  <a:pt x="139064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8150" y="2819399"/>
            <a:ext cx="990600" cy="266700"/>
          </a:xfrm>
          <a:custGeom>
            <a:avLst/>
            <a:gdLst/>
            <a:ahLst/>
            <a:cxnLst/>
            <a:rect l="l" t="t" r="r" b="b"/>
            <a:pathLst>
              <a:path w="990600" h="266700">
                <a:moveTo>
                  <a:pt x="0" y="266699"/>
                </a:moveTo>
                <a:lnTo>
                  <a:pt x="990599" y="266699"/>
                </a:lnTo>
                <a:lnTo>
                  <a:pt x="99059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28749" y="2819399"/>
            <a:ext cx="1076325" cy="266700"/>
          </a:xfrm>
          <a:custGeom>
            <a:avLst/>
            <a:gdLst/>
            <a:ahLst/>
            <a:cxnLst/>
            <a:rect l="l" t="t" r="r" b="b"/>
            <a:pathLst>
              <a:path w="1076325" h="266700">
                <a:moveTo>
                  <a:pt x="0" y="266699"/>
                </a:moveTo>
                <a:lnTo>
                  <a:pt x="1076324" y="266699"/>
                </a:lnTo>
                <a:lnTo>
                  <a:pt x="1076324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05074" y="2819399"/>
            <a:ext cx="1543050" cy="266700"/>
          </a:xfrm>
          <a:custGeom>
            <a:avLst/>
            <a:gdLst/>
            <a:ahLst/>
            <a:cxnLst/>
            <a:rect l="l" t="t" r="r" b="b"/>
            <a:pathLst>
              <a:path w="1543050" h="266700">
                <a:moveTo>
                  <a:pt x="0" y="266699"/>
                </a:moveTo>
                <a:lnTo>
                  <a:pt x="1543049" y="266699"/>
                </a:lnTo>
                <a:lnTo>
                  <a:pt x="154304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48125" y="2819399"/>
            <a:ext cx="1390650" cy="266700"/>
          </a:xfrm>
          <a:custGeom>
            <a:avLst/>
            <a:gdLst/>
            <a:ahLst/>
            <a:cxnLst/>
            <a:rect l="l" t="t" r="r" b="b"/>
            <a:pathLst>
              <a:path w="1390650" h="266700">
                <a:moveTo>
                  <a:pt x="0" y="266699"/>
                </a:moveTo>
                <a:lnTo>
                  <a:pt x="1390649" y="266699"/>
                </a:lnTo>
                <a:lnTo>
                  <a:pt x="139064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8150" y="3152774"/>
            <a:ext cx="990600" cy="266700"/>
          </a:xfrm>
          <a:custGeom>
            <a:avLst/>
            <a:gdLst/>
            <a:ahLst/>
            <a:cxnLst/>
            <a:rect l="l" t="t" r="r" b="b"/>
            <a:pathLst>
              <a:path w="990600" h="266700">
                <a:moveTo>
                  <a:pt x="0" y="266699"/>
                </a:moveTo>
                <a:lnTo>
                  <a:pt x="990599" y="266699"/>
                </a:lnTo>
                <a:lnTo>
                  <a:pt x="99059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28749" y="3152774"/>
            <a:ext cx="1076325" cy="266700"/>
          </a:xfrm>
          <a:custGeom>
            <a:avLst/>
            <a:gdLst/>
            <a:ahLst/>
            <a:cxnLst/>
            <a:rect l="l" t="t" r="r" b="b"/>
            <a:pathLst>
              <a:path w="1076325" h="266700">
                <a:moveTo>
                  <a:pt x="0" y="266699"/>
                </a:moveTo>
                <a:lnTo>
                  <a:pt x="1076324" y="266699"/>
                </a:lnTo>
                <a:lnTo>
                  <a:pt x="1076324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05074" y="3152774"/>
            <a:ext cx="1543050" cy="266700"/>
          </a:xfrm>
          <a:custGeom>
            <a:avLst/>
            <a:gdLst/>
            <a:ahLst/>
            <a:cxnLst/>
            <a:rect l="l" t="t" r="r" b="b"/>
            <a:pathLst>
              <a:path w="1543050" h="266700">
                <a:moveTo>
                  <a:pt x="0" y="266699"/>
                </a:moveTo>
                <a:lnTo>
                  <a:pt x="1543049" y="266699"/>
                </a:lnTo>
                <a:lnTo>
                  <a:pt x="154304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48125" y="3152774"/>
            <a:ext cx="1390650" cy="266700"/>
          </a:xfrm>
          <a:custGeom>
            <a:avLst/>
            <a:gdLst/>
            <a:ahLst/>
            <a:cxnLst/>
            <a:rect l="l" t="t" r="r" b="b"/>
            <a:pathLst>
              <a:path w="1390650" h="266700">
                <a:moveTo>
                  <a:pt x="0" y="266699"/>
                </a:moveTo>
                <a:lnTo>
                  <a:pt x="1390649" y="266699"/>
                </a:lnTo>
                <a:lnTo>
                  <a:pt x="1390649" y="0"/>
                </a:lnTo>
                <a:lnTo>
                  <a:pt x="0" y="0"/>
                </a:lnTo>
                <a:lnTo>
                  <a:pt x="0" y="266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8150" y="348615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0" y="76199"/>
                </a:moveTo>
                <a:lnTo>
                  <a:pt x="990599" y="76199"/>
                </a:lnTo>
                <a:lnTo>
                  <a:pt x="9905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428749" y="3486150"/>
            <a:ext cx="1076325" cy="76200"/>
          </a:xfrm>
          <a:custGeom>
            <a:avLst/>
            <a:gdLst/>
            <a:ahLst/>
            <a:cxnLst/>
            <a:rect l="l" t="t" r="r" b="b"/>
            <a:pathLst>
              <a:path w="1076325" h="76200">
                <a:moveTo>
                  <a:pt x="0" y="76199"/>
                </a:moveTo>
                <a:lnTo>
                  <a:pt x="1076324" y="76199"/>
                </a:lnTo>
                <a:lnTo>
                  <a:pt x="107632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05074" y="3486150"/>
            <a:ext cx="1543050" cy="76200"/>
          </a:xfrm>
          <a:custGeom>
            <a:avLst/>
            <a:gdLst/>
            <a:ahLst/>
            <a:cxnLst/>
            <a:rect l="l" t="t" r="r" b="b"/>
            <a:pathLst>
              <a:path w="1543050" h="76200">
                <a:moveTo>
                  <a:pt x="0" y="76199"/>
                </a:moveTo>
                <a:lnTo>
                  <a:pt x="1543049" y="76199"/>
                </a:lnTo>
                <a:lnTo>
                  <a:pt x="154304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48125" y="3486150"/>
            <a:ext cx="1390650" cy="76200"/>
          </a:xfrm>
          <a:custGeom>
            <a:avLst/>
            <a:gdLst/>
            <a:ahLst/>
            <a:cxnLst/>
            <a:rect l="l" t="t" r="r" b="b"/>
            <a:pathLst>
              <a:path w="1390650" h="76200">
                <a:moveTo>
                  <a:pt x="0" y="76199"/>
                </a:moveTo>
                <a:lnTo>
                  <a:pt x="1390649" y="76199"/>
                </a:lnTo>
                <a:lnTo>
                  <a:pt x="139064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8150" y="3562350"/>
            <a:ext cx="990600" cy="276225"/>
          </a:xfrm>
          <a:custGeom>
            <a:avLst/>
            <a:gdLst/>
            <a:ahLst/>
            <a:cxnLst/>
            <a:rect l="l" t="t" r="r" b="b"/>
            <a:pathLst>
              <a:path w="990600" h="276225">
                <a:moveTo>
                  <a:pt x="0" y="0"/>
                </a:moveTo>
                <a:lnTo>
                  <a:pt x="990599" y="0"/>
                </a:lnTo>
                <a:lnTo>
                  <a:pt x="99059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428749" y="3562350"/>
            <a:ext cx="1076325" cy="276225"/>
          </a:xfrm>
          <a:custGeom>
            <a:avLst/>
            <a:gdLst/>
            <a:ahLst/>
            <a:cxnLst/>
            <a:rect l="l" t="t" r="r" b="b"/>
            <a:pathLst>
              <a:path w="1076325" h="276225">
                <a:moveTo>
                  <a:pt x="0" y="0"/>
                </a:moveTo>
                <a:lnTo>
                  <a:pt x="1076324" y="0"/>
                </a:lnTo>
                <a:lnTo>
                  <a:pt x="1076324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05074" y="3562350"/>
            <a:ext cx="1543050" cy="276225"/>
          </a:xfrm>
          <a:custGeom>
            <a:avLst/>
            <a:gdLst/>
            <a:ahLst/>
            <a:cxnLst/>
            <a:rect l="l" t="t" r="r" b="b"/>
            <a:pathLst>
              <a:path w="1543050" h="276225">
                <a:moveTo>
                  <a:pt x="0" y="0"/>
                </a:moveTo>
                <a:lnTo>
                  <a:pt x="1543049" y="0"/>
                </a:lnTo>
                <a:lnTo>
                  <a:pt x="1543049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48125" y="3562350"/>
            <a:ext cx="1390650" cy="276225"/>
          </a:xfrm>
          <a:custGeom>
            <a:avLst/>
            <a:gdLst/>
            <a:ahLst/>
            <a:cxnLst/>
            <a:rect l="l" t="t" r="r" b="b"/>
            <a:pathLst>
              <a:path w="1390650" h="276225">
                <a:moveTo>
                  <a:pt x="0" y="0"/>
                </a:moveTo>
                <a:lnTo>
                  <a:pt x="1390650" y="0"/>
                </a:lnTo>
                <a:lnTo>
                  <a:pt x="1390650" y="276224"/>
                </a:lnTo>
                <a:lnTo>
                  <a:pt x="0" y="2762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438149" y="2171699"/>
          <a:ext cx="5000625" cy="166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5519"/>
                <a:gridCol w="1075690"/>
                <a:gridCol w="1542414"/>
                <a:gridCol w="1395095"/>
              </a:tblGrid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Card_Category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4925">
                    <a:lnR w="12700">
                      <a:solidFill>
                        <a:srgbClr val="E6E6E6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 </a:t>
                      </a: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000" spc="-1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Revenue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 </a:t>
                      </a: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000" spc="-35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5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Total_Trans_Amt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dirty="0" sz="700">
                          <a:solidFill>
                            <a:srgbClr val="252423"/>
                          </a:solidFill>
                          <a:latin typeface="Segoe Fluent Icons"/>
                          <a:cs typeface="Segoe Fluent Icons"/>
                        </a:rPr>
                        <a:t></a:t>
                      </a:r>
                      <a:endParaRPr sz="70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Sum </a:t>
                      </a: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000" spc="-5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Interest_Earne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E6E6E6"/>
                      </a:solidFill>
                      <a:prstDash val="solid"/>
                    </a:lnL>
                    <a:lnB w="9525">
                      <a:solidFill>
                        <a:srgbClr val="118CFF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>
                          <a:latin typeface="Segoe UI"/>
                          <a:cs typeface="Segoe UI"/>
                        </a:rPr>
                        <a:t>Blue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R w="12700">
                      <a:solidFill>
                        <a:srgbClr val="E6E6E6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46139398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36957875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64,95,887.7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E6E6E6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latin typeface="Segoe UI"/>
                          <a:cs typeface="Segoe UI"/>
                        </a:rPr>
                        <a:t>Silver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R w="12700">
                      <a:solidFill>
                        <a:srgbClr val="E6E6E6"/>
                      </a:solidFill>
                      <a:prstDash val="solid"/>
                    </a:lnR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5586332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4586746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8,12,081.2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E6E6E6"/>
                      </a:solidFill>
                      <a:prstDash val="solid"/>
                    </a:lnL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latin typeface="Segoe UI"/>
                          <a:cs typeface="Segoe UI"/>
                        </a:rPr>
                        <a:t>Gold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R w="12700">
                      <a:solidFill>
                        <a:srgbClr val="E6E6E6"/>
                      </a:solidFill>
                      <a:prstDash val="solid"/>
                    </a:lnR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2454072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2024078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3,73,784.1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E6E6E6"/>
                      </a:solidFill>
                      <a:prstDash val="solid"/>
                    </a:lnL>
                    <a:lnT w="76200">
                      <a:solidFill>
                        <a:srgbClr val="E4E4E4"/>
                      </a:solidFill>
                      <a:prstDash val="solid"/>
                    </a:lnT>
                    <a:lnB w="76200">
                      <a:solidFill>
                        <a:srgbClr val="E4E4E4"/>
                      </a:solidFill>
                      <a:prstDash val="soli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E6E6E6"/>
                      </a:solidFill>
                      <a:prstDash val="solid"/>
                    </a:lnR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6E6E6"/>
                      </a:solidFill>
                      <a:prstDash val="solid"/>
                    </a:lnL>
                    <a:lnB w="12700">
                      <a:solidFill>
                        <a:srgbClr val="118CFF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 spc="-25" b="1">
                          <a:latin typeface="Segoe UI"/>
                          <a:cs typeface="Segoe UI"/>
                        </a:rPr>
                        <a:t>Total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R w="12700">
                      <a:solidFill>
                        <a:srgbClr val="E6E6E6"/>
                      </a:solidFill>
                      <a:prstDash val="solid"/>
                    </a:lnR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55315410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44522013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E6E6E6"/>
                      </a:solidFill>
                      <a:prstDash val="solid"/>
                    </a:lnL>
                    <a:lnR w="12700">
                      <a:solidFill>
                        <a:srgbClr val="E6E6E6"/>
                      </a:solidFill>
                      <a:prstDash val="solid"/>
                    </a:lnR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78,43,382.2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E6E6E6"/>
                      </a:solidFill>
                      <a:prstDash val="solid"/>
                    </a:lnL>
                    <a:lnT w="12700">
                      <a:solidFill>
                        <a:srgbClr val="118C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438149" y="3838575"/>
            <a:ext cx="5000625" cy="85725"/>
          </a:xfrm>
          <a:custGeom>
            <a:avLst/>
            <a:gdLst/>
            <a:ahLst/>
            <a:cxnLst/>
            <a:rect l="l" t="t" r="r" b="b"/>
            <a:pathLst>
              <a:path w="5000625" h="85725">
                <a:moveTo>
                  <a:pt x="4963446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4963446" y="0"/>
                </a:lnTo>
                <a:lnTo>
                  <a:pt x="4995186" y="21208"/>
                </a:lnTo>
                <a:lnTo>
                  <a:pt x="5000624" y="37178"/>
                </a:lnTo>
                <a:lnTo>
                  <a:pt x="5000624" y="48546"/>
                </a:lnTo>
                <a:lnTo>
                  <a:pt x="4979415" y="80286"/>
                </a:lnTo>
                <a:lnTo>
                  <a:pt x="4963446" y="857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2912" y="3843337"/>
            <a:ext cx="4895850" cy="76200"/>
          </a:xfrm>
          <a:custGeom>
            <a:avLst/>
            <a:gdLst/>
            <a:ahLst/>
            <a:cxnLst/>
            <a:rect l="l" t="t" r="r" b="b"/>
            <a:pathLst>
              <a:path w="4895850" h="76200">
                <a:moveTo>
                  <a:pt x="4862801" y="76199"/>
                </a:moveTo>
                <a:lnTo>
                  <a:pt x="33047" y="76199"/>
                </a:lnTo>
                <a:lnTo>
                  <a:pt x="28187" y="75233"/>
                </a:lnTo>
                <a:lnTo>
                  <a:pt x="966" y="48012"/>
                </a:lnTo>
                <a:lnTo>
                  <a:pt x="0" y="4315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862801" y="0"/>
                </a:lnTo>
                <a:lnTo>
                  <a:pt x="4894882" y="28187"/>
                </a:lnTo>
                <a:lnTo>
                  <a:pt x="4895849" y="33047"/>
                </a:lnTo>
                <a:lnTo>
                  <a:pt x="4895849" y="43152"/>
                </a:lnTo>
                <a:lnTo>
                  <a:pt x="4867661" y="75233"/>
                </a:lnTo>
                <a:lnTo>
                  <a:pt x="4862801" y="76199"/>
                </a:lnTo>
                <a:close/>
              </a:path>
            </a:pathLst>
          </a:custGeom>
          <a:solidFill>
            <a:srgbClr val="605D5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42912" y="3843337"/>
            <a:ext cx="4895850" cy="76200"/>
          </a:xfrm>
          <a:custGeom>
            <a:avLst/>
            <a:gdLst/>
            <a:ahLst/>
            <a:cxnLst/>
            <a:rect l="l" t="t" r="r" b="b"/>
            <a:pathLst>
              <a:path w="4895850" h="76200">
                <a:moveTo>
                  <a:pt x="0" y="38099"/>
                </a:moveTo>
                <a:lnTo>
                  <a:pt x="0" y="33047"/>
                </a:lnTo>
                <a:lnTo>
                  <a:pt x="966" y="28187"/>
                </a:lnTo>
                <a:lnTo>
                  <a:pt x="2900" y="23519"/>
                </a:lnTo>
                <a:lnTo>
                  <a:pt x="4833" y="18851"/>
                </a:lnTo>
                <a:lnTo>
                  <a:pt x="7586" y="14731"/>
                </a:lnTo>
                <a:lnTo>
                  <a:pt x="11159" y="11159"/>
                </a:lnTo>
                <a:lnTo>
                  <a:pt x="14731" y="7586"/>
                </a:lnTo>
                <a:lnTo>
                  <a:pt x="18851" y="4833"/>
                </a:lnTo>
                <a:lnTo>
                  <a:pt x="23519" y="2900"/>
                </a:lnTo>
                <a:lnTo>
                  <a:pt x="28187" y="966"/>
                </a:lnTo>
                <a:lnTo>
                  <a:pt x="33047" y="0"/>
                </a:lnTo>
                <a:lnTo>
                  <a:pt x="38099" y="0"/>
                </a:lnTo>
                <a:lnTo>
                  <a:pt x="4857749" y="0"/>
                </a:lnTo>
                <a:lnTo>
                  <a:pt x="4862801" y="0"/>
                </a:lnTo>
                <a:lnTo>
                  <a:pt x="4867661" y="966"/>
                </a:lnTo>
                <a:lnTo>
                  <a:pt x="4872328" y="2900"/>
                </a:lnTo>
                <a:lnTo>
                  <a:pt x="4876996" y="4833"/>
                </a:lnTo>
                <a:lnTo>
                  <a:pt x="4881117" y="7586"/>
                </a:lnTo>
                <a:lnTo>
                  <a:pt x="4884689" y="11159"/>
                </a:lnTo>
                <a:lnTo>
                  <a:pt x="4888262" y="14731"/>
                </a:lnTo>
                <a:lnTo>
                  <a:pt x="4891015" y="18851"/>
                </a:lnTo>
                <a:lnTo>
                  <a:pt x="4892948" y="23519"/>
                </a:lnTo>
                <a:lnTo>
                  <a:pt x="4894882" y="28187"/>
                </a:lnTo>
                <a:lnTo>
                  <a:pt x="4895849" y="33047"/>
                </a:lnTo>
                <a:lnTo>
                  <a:pt x="4895849" y="38099"/>
                </a:lnTo>
                <a:lnTo>
                  <a:pt x="4895849" y="43152"/>
                </a:lnTo>
                <a:lnTo>
                  <a:pt x="4894882" y="48012"/>
                </a:lnTo>
                <a:lnTo>
                  <a:pt x="4892948" y="52680"/>
                </a:lnTo>
                <a:lnTo>
                  <a:pt x="4891015" y="57348"/>
                </a:lnTo>
                <a:lnTo>
                  <a:pt x="4872328" y="73299"/>
                </a:lnTo>
                <a:lnTo>
                  <a:pt x="4867661" y="75233"/>
                </a:lnTo>
                <a:lnTo>
                  <a:pt x="4862801" y="76199"/>
                </a:lnTo>
                <a:lnTo>
                  <a:pt x="4857749" y="76199"/>
                </a:lnTo>
                <a:lnTo>
                  <a:pt x="38099" y="76199"/>
                </a:lnTo>
                <a:lnTo>
                  <a:pt x="4833" y="57348"/>
                </a:lnTo>
                <a:lnTo>
                  <a:pt x="0" y="43152"/>
                </a:lnTo>
                <a:lnTo>
                  <a:pt x="0" y="380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38774" y="2171700"/>
            <a:ext cx="85725" cy="1666875"/>
          </a:xfrm>
          <a:custGeom>
            <a:avLst/>
            <a:gdLst/>
            <a:ahLst/>
            <a:cxnLst/>
            <a:rect l="l" t="t" r="r" b="b"/>
            <a:pathLst>
              <a:path w="85725" h="1666875">
                <a:moveTo>
                  <a:pt x="48545" y="1666874"/>
                </a:moveTo>
                <a:lnTo>
                  <a:pt x="37177" y="1666874"/>
                </a:lnTo>
                <a:lnTo>
                  <a:pt x="31710" y="1665787"/>
                </a:lnTo>
                <a:lnTo>
                  <a:pt x="1087" y="1635163"/>
                </a:lnTo>
                <a:lnTo>
                  <a:pt x="0" y="1629696"/>
                </a:lnTo>
                <a:lnTo>
                  <a:pt x="0" y="37178"/>
                </a:lnTo>
                <a:lnTo>
                  <a:pt x="21207" y="5437"/>
                </a:lnTo>
                <a:lnTo>
                  <a:pt x="37177" y="0"/>
                </a:lnTo>
                <a:lnTo>
                  <a:pt x="48545" y="0"/>
                </a:lnTo>
                <a:lnTo>
                  <a:pt x="80286" y="21208"/>
                </a:lnTo>
                <a:lnTo>
                  <a:pt x="85724" y="37178"/>
                </a:lnTo>
                <a:lnTo>
                  <a:pt x="85724" y="1629696"/>
                </a:lnTo>
                <a:lnTo>
                  <a:pt x="64515" y="1661436"/>
                </a:lnTo>
                <a:lnTo>
                  <a:pt x="48545" y="166687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43537" y="2176462"/>
            <a:ext cx="76200" cy="1409700"/>
          </a:xfrm>
          <a:custGeom>
            <a:avLst/>
            <a:gdLst/>
            <a:ahLst/>
            <a:cxnLst/>
            <a:rect l="l" t="t" r="r" b="b"/>
            <a:pathLst>
              <a:path w="76200" h="1409700">
                <a:moveTo>
                  <a:pt x="43152" y="1409699"/>
                </a:moveTo>
                <a:lnTo>
                  <a:pt x="33047" y="1409699"/>
                </a:lnTo>
                <a:lnTo>
                  <a:pt x="28187" y="1408733"/>
                </a:lnTo>
                <a:lnTo>
                  <a:pt x="966" y="1381512"/>
                </a:lnTo>
                <a:lnTo>
                  <a:pt x="0" y="1376652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3152" y="0"/>
                </a:lnTo>
                <a:lnTo>
                  <a:pt x="75233" y="28187"/>
                </a:lnTo>
                <a:lnTo>
                  <a:pt x="76199" y="33047"/>
                </a:lnTo>
                <a:lnTo>
                  <a:pt x="76199" y="1376652"/>
                </a:lnTo>
                <a:lnTo>
                  <a:pt x="48012" y="1408733"/>
                </a:lnTo>
                <a:lnTo>
                  <a:pt x="43152" y="1409699"/>
                </a:lnTo>
                <a:close/>
              </a:path>
            </a:pathLst>
          </a:custGeom>
          <a:solidFill>
            <a:srgbClr val="605D5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43537" y="2176462"/>
            <a:ext cx="76200" cy="1409700"/>
          </a:xfrm>
          <a:custGeom>
            <a:avLst/>
            <a:gdLst/>
            <a:ahLst/>
            <a:cxnLst/>
            <a:rect l="l" t="t" r="r" b="b"/>
            <a:pathLst>
              <a:path w="76200" h="1409700">
                <a:moveTo>
                  <a:pt x="0" y="1371599"/>
                </a:moveTo>
                <a:lnTo>
                  <a:pt x="0" y="38099"/>
                </a:lnTo>
                <a:lnTo>
                  <a:pt x="0" y="33047"/>
                </a:lnTo>
                <a:lnTo>
                  <a:pt x="966" y="28187"/>
                </a:lnTo>
                <a:lnTo>
                  <a:pt x="2900" y="23519"/>
                </a:lnTo>
                <a:lnTo>
                  <a:pt x="4833" y="18851"/>
                </a:lnTo>
                <a:lnTo>
                  <a:pt x="7586" y="14731"/>
                </a:lnTo>
                <a:lnTo>
                  <a:pt x="11159" y="11159"/>
                </a:lnTo>
                <a:lnTo>
                  <a:pt x="14731" y="7586"/>
                </a:lnTo>
                <a:lnTo>
                  <a:pt x="18851" y="4833"/>
                </a:lnTo>
                <a:lnTo>
                  <a:pt x="23519" y="2900"/>
                </a:lnTo>
                <a:lnTo>
                  <a:pt x="28187" y="966"/>
                </a:lnTo>
                <a:lnTo>
                  <a:pt x="33047" y="0"/>
                </a:lnTo>
                <a:lnTo>
                  <a:pt x="38099" y="0"/>
                </a:lnTo>
                <a:lnTo>
                  <a:pt x="43152" y="0"/>
                </a:lnTo>
                <a:lnTo>
                  <a:pt x="73299" y="23519"/>
                </a:lnTo>
                <a:lnTo>
                  <a:pt x="76199" y="38099"/>
                </a:lnTo>
                <a:lnTo>
                  <a:pt x="76199" y="1371599"/>
                </a:lnTo>
                <a:lnTo>
                  <a:pt x="57348" y="1404866"/>
                </a:lnTo>
                <a:lnTo>
                  <a:pt x="38099" y="1409699"/>
                </a:lnTo>
                <a:lnTo>
                  <a:pt x="33047" y="1409699"/>
                </a:lnTo>
                <a:lnTo>
                  <a:pt x="11159" y="1398540"/>
                </a:lnTo>
                <a:lnTo>
                  <a:pt x="7586" y="1394967"/>
                </a:lnTo>
                <a:lnTo>
                  <a:pt x="4833" y="1390847"/>
                </a:lnTo>
                <a:lnTo>
                  <a:pt x="2900" y="1386179"/>
                </a:lnTo>
                <a:lnTo>
                  <a:pt x="966" y="1381512"/>
                </a:lnTo>
                <a:lnTo>
                  <a:pt x="0" y="1376652"/>
                </a:lnTo>
                <a:lnTo>
                  <a:pt x="0" y="13715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31647" y="4270248"/>
            <a:ext cx="3032760" cy="2816860"/>
          </a:xfrm>
          <a:custGeom>
            <a:avLst/>
            <a:gdLst/>
            <a:ahLst/>
            <a:cxnLst/>
            <a:rect l="l" t="t" r="r" b="b"/>
            <a:pathLst>
              <a:path w="3032760" h="2816859">
                <a:moveTo>
                  <a:pt x="3032760" y="2816351"/>
                </a:moveTo>
                <a:lnTo>
                  <a:pt x="0" y="2816351"/>
                </a:lnTo>
                <a:lnTo>
                  <a:pt x="0" y="0"/>
                </a:lnTo>
                <a:lnTo>
                  <a:pt x="3032760" y="0"/>
                </a:lnTo>
                <a:lnTo>
                  <a:pt x="3032760" y="101726"/>
                </a:lnTo>
                <a:lnTo>
                  <a:pt x="206501" y="101726"/>
                </a:lnTo>
                <a:lnTo>
                  <a:pt x="196180" y="102225"/>
                </a:lnTo>
                <a:lnTo>
                  <a:pt x="157061" y="114112"/>
                </a:lnTo>
                <a:lnTo>
                  <a:pt x="125468" y="140064"/>
                </a:lnTo>
                <a:lnTo>
                  <a:pt x="106213" y="176132"/>
                </a:lnTo>
                <a:lnTo>
                  <a:pt x="101726" y="206501"/>
                </a:lnTo>
                <a:lnTo>
                  <a:pt x="101726" y="2625851"/>
                </a:lnTo>
                <a:lnTo>
                  <a:pt x="109702" y="2665945"/>
                </a:lnTo>
                <a:lnTo>
                  <a:pt x="132414" y="2699938"/>
                </a:lnTo>
                <a:lnTo>
                  <a:pt x="166406" y="2722650"/>
                </a:lnTo>
                <a:lnTo>
                  <a:pt x="206501" y="2730626"/>
                </a:lnTo>
                <a:lnTo>
                  <a:pt x="3032760" y="2730626"/>
                </a:lnTo>
                <a:lnTo>
                  <a:pt x="3032760" y="2816351"/>
                </a:lnTo>
                <a:close/>
              </a:path>
              <a:path w="3032760" h="2816859">
                <a:moveTo>
                  <a:pt x="3032760" y="2730626"/>
                </a:moveTo>
                <a:lnTo>
                  <a:pt x="2692526" y="2730626"/>
                </a:lnTo>
                <a:lnTo>
                  <a:pt x="2702848" y="2730127"/>
                </a:lnTo>
                <a:lnTo>
                  <a:pt x="2712971" y="2728631"/>
                </a:lnTo>
                <a:lnTo>
                  <a:pt x="2750747" y="2712984"/>
                </a:lnTo>
                <a:lnTo>
                  <a:pt x="2779660" y="2684070"/>
                </a:lnTo>
                <a:lnTo>
                  <a:pt x="2795307" y="2646294"/>
                </a:lnTo>
                <a:lnTo>
                  <a:pt x="2797301" y="2625851"/>
                </a:lnTo>
                <a:lnTo>
                  <a:pt x="2797301" y="206501"/>
                </a:lnTo>
                <a:lnTo>
                  <a:pt x="2789325" y="166405"/>
                </a:lnTo>
                <a:lnTo>
                  <a:pt x="2766613" y="132414"/>
                </a:lnTo>
                <a:lnTo>
                  <a:pt x="2732622" y="109701"/>
                </a:lnTo>
                <a:lnTo>
                  <a:pt x="2692526" y="101726"/>
                </a:lnTo>
                <a:lnTo>
                  <a:pt x="3032760" y="101726"/>
                </a:lnTo>
                <a:lnTo>
                  <a:pt x="3032760" y="2730626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8612" y="4367212"/>
            <a:ext cx="2705100" cy="2638425"/>
          </a:xfrm>
          <a:custGeom>
            <a:avLst/>
            <a:gdLst/>
            <a:ahLst/>
            <a:cxnLst/>
            <a:rect l="l" t="t" r="r" b="b"/>
            <a:pathLst>
              <a:path w="2705100" h="2638425">
                <a:moveTo>
                  <a:pt x="2602754" y="2638424"/>
                </a:moveTo>
                <a:lnTo>
                  <a:pt x="102345" y="2638424"/>
                </a:lnTo>
                <a:lnTo>
                  <a:pt x="95221" y="2637723"/>
                </a:lnTo>
                <a:lnTo>
                  <a:pt x="54661" y="2623960"/>
                </a:lnTo>
                <a:lnTo>
                  <a:pt x="22456" y="2595722"/>
                </a:lnTo>
                <a:lnTo>
                  <a:pt x="3507" y="2557310"/>
                </a:lnTo>
                <a:lnTo>
                  <a:pt x="0" y="2536079"/>
                </a:lnTo>
                <a:lnTo>
                  <a:pt x="0" y="102345"/>
                </a:lnTo>
                <a:lnTo>
                  <a:pt x="11090" y="60974"/>
                </a:lnTo>
                <a:lnTo>
                  <a:pt x="37168" y="26997"/>
                </a:lnTo>
                <a:lnTo>
                  <a:pt x="74264" y="5585"/>
                </a:lnTo>
                <a:lnTo>
                  <a:pt x="102345" y="0"/>
                </a:lnTo>
                <a:lnTo>
                  <a:pt x="2602754" y="0"/>
                </a:lnTo>
                <a:lnTo>
                  <a:pt x="2644125" y="11090"/>
                </a:lnTo>
                <a:lnTo>
                  <a:pt x="2678102" y="37168"/>
                </a:lnTo>
                <a:lnTo>
                  <a:pt x="2699513" y="74264"/>
                </a:lnTo>
                <a:lnTo>
                  <a:pt x="2705099" y="102345"/>
                </a:lnTo>
                <a:lnTo>
                  <a:pt x="2705099" y="2536079"/>
                </a:lnTo>
                <a:lnTo>
                  <a:pt x="2694008" y="2577449"/>
                </a:lnTo>
                <a:lnTo>
                  <a:pt x="2667931" y="2611427"/>
                </a:lnTo>
                <a:lnTo>
                  <a:pt x="2630835" y="2632838"/>
                </a:lnTo>
                <a:lnTo>
                  <a:pt x="2602754" y="2638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28612" y="4367212"/>
            <a:ext cx="2705100" cy="2638425"/>
          </a:xfrm>
          <a:custGeom>
            <a:avLst/>
            <a:gdLst/>
            <a:ahLst/>
            <a:cxnLst/>
            <a:rect l="l" t="t" r="r" b="b"/>
            <a:pathLst>
              <a:path w="2705100" h="2638425">
                <a:moveTo>
                  <a:pt x="0" y="2528887"/>
                </a:moveTo>
                <a:lnTo>
                  <a:pt x="0" y="109537"/>
                </a:lnTo>
                <a:lnTo>
                  <a:pt x="0" y="102345"/>
                </a:lnTo>
                <a:lnTo>
                  <a:pt x="701" y="95221"/>
                </a:lnTo>
                <a:lnTo>
                  <a:pt x="14464" y="54661"/>
                </a:lnTo>
                <a:lnTo>
                  <a:pt x="18460" y="48681"/>
                </a:lnTo>
                <a:lnTo>
                  <a:pt x="22456" y="42701"/>
                </a:lnTo>
                <a:lnTo>
                  <a:pt x="48681" y="18460"/>
                </a:lnTo>
                <a:lnTo>
                  <a:pt x="54661" y="14464"/>
                </a:lnTo>
                <a:lnTo>
                  <a:pt x="95221" y="701"/>
                </a:lnTo>
                <a:lnTo>
                  <a:pt x="102345" y="0"/>
                </a:lnTo>
                <a:lnTo>
                  <a:pt x="109537" y="0"/>
                </a:lnTo>
                <a:lnTo>
                  <a:pt x="2595562" y="0"/>
                </a:lnTo>
                <a:lnTo>
                  <a:pt x="2602754" y="0"/>
                </a:lnTo>
                <a:lnTo>
                  <a:pt x="2609877" y="701"/>
                </a:lnTo>
                <a:lnTo>
                  <a:pt x="2616931" y="2104"/>
                </a:lnTo>
                <a:lnTo>
                  <a:pt x="2623985" y="3507"/>
                </a:lnTo>
                <a:lnTo>
                  <a:pt x="2630835" y="5585"/>
                </a:lnTo>
                <a:lnTo>
                  <a:pt x="2637480" y="8338"/>
                </a:lnTo>
                <a:lnTo>
                  <a:pt x="2644125" y="11090"/>
                </a:lnTo>
                <a:lnTo>
                  <a:pt x="2650437" y="14464"/>
                </a:lnTo>
                <a:lnTo>
                  <a:pt x="2656417" y="18460"/>
                </a:lnTo>
                <a:lnTo>
                  <a:pt x="2662398" y="22456"/>
                </a:lnTo>
                <a:lnTo>
                  <a:pt x="2667931" y="26997"/>
                </a:lnTo>
                <a:lnTo>
                  <a:pt x="2673016" y="32082"/>
                </a:lnTo>
                <a:lnTo>
                  <a:pt x="2678102" y="37168"/>
                </a:lnTo>
                <a:lnTo>
                  <a:pt x="2696761" y="67619"/>
                </a:lnTo>
                <a:lnTo>
                  <a:pt x="2699513" y="74264"/>
                </a:lnTo>
                <a:lnTo>
                  <a:pt x="2701591" y="81113"/>
                </a:lnTo>
                <a:lnTo>
                  <a:pt x="2702994" y="88167"/>
                </a:lnTo>
                <a:lnTo>
                  <a:pt x="2704398" y="95221"/>
                </a:lnTo>
                <a:lnTo>
                  <a:pt x="2705099" y="102345"/>
                </a:lnTo>
                <a:lnTo>
                  <a:pt x="2705099" y="109537"/>
                </a:lnTo>
                <a:lnTo>
                  <a:pt x="2705099" y="2528887"/>
                </a:lnTo>
                <a:lnTo>
                  <a:pt x="2705099" y="2536079"/>
                </a:lnTo>
                <a:lnTo>
                  <a:pt x="2704398" y="2543202"/>
                </a:lnTo>
                <a:lnTo>
                  <a:pt x="2690634" y="2583762"/>
                </a:lnTo>
                <a:lnTo>
                  <a:pt x="2662398" y="2615967"/>
                </a:lnTo>
                <a:lnTo>
                  <a:pt x="2656417" y="2619964"/>
                </a:lnTo>
                <a:lnTo>
                  <a:pt x="2650437" y="2623959"/>
                </a:lnTo>
                <a:lnTo>
                  <a:pt x="2644125" y="2627333"/>
                </a:lnTo>
                <a:lnTo>
                  <a:pt x="2637480" y="2630086"/>
                </a:lnTo>
                <a:lnTo>
                  <a:pt x="2630835" y="2632838"/>
                </a:lnTo>
                <a:lnTo>
                  <a:pt x="2623985" y="2634916"/>
                </a:lnTo>
                <a:lnTo>
                  <a:pt x="2616931" y="2636319"/>
                </a:lnTo>
                <a:lnTo>
                  <a:pt x="2609877" y="2637723"/>
                </a:lnTo>
                <a:lnTo>
                  <a:pt x="2602754" y="2638424"/>
                </a:lnTo>
                <a:lnTo>
                  <a:pt x="2595562" y="2638424"/>
                </a:lnTo>
                <a:lnTo>
                  <a:pt x="109537" y="2638424"/>
                </a:lnTo>
                <a:lnTo>
                  <a:pt x="102345" y="2638424"/>
                </a:lnTo>
                <a:lnTo>
                  <a:pt x="95221" y="2637723"/>
                </a:lnTo>
                <a:lnTo>
                  <a:pt x="88167" y="2636319"/>
                </a:lnTo>
                <a:lnTo>
                  <a:pt x="81113" y="2634916"/>
                </a:lnTo>
                <a:lnTo>
                  <a:pt x="74264" y="2632838"/>
                </a:lnTo>
                <a:lnTo>
                  <a:pt x="67619" y="2630086"/>
                </a:lnTo>
                <a:lnTo>
                  <a:pt x="60974" y="2627333"/>
                </a:lnTo>
                <a:lnTo>
                  <a:pt x="26997" y="2601255"/>
                </a:lnTo>
                <a:lnTo>
                  <a:pt x="5585" y="2564160"/>
                </a:lnTo>
                <a:lnTo>
                  <a:pt x="0" y="2536079"/>
                </a:lnTo>
                <a:lnTo>
                  <a:pt x="0" y="252888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9069" y="4446616"/>
            <a:ext cx="2066289" cy="144780"/>
          </a:xfrm>
          <a:custGeom>
            <a:avLst/>
            <a:gdLst/>
            <a:ahLst/>
            <a:cxnLst/>
            <a:rect l="l" t="t" r="r" b="b"/>
            <a:pathLst>
              <a:path w="2066289" h="144779">
                <a:moveTo>
                  <a:pt x="21175" y="118635"/>
                </a:moveTo>
                <a:lnTo>
                  <a:pt x="0" y="118635"/>
                </a:lnTo>
                <a:lnTo>
                  <a:pt x="0" y="0"/>
                </a:lnTo>
                <a:lnTo>
                  <a:pt x="51657" y="0"/>
                </a:lnTo>
                <a:lnTo>
                  <a:pt x="54046" y="315"/>
                </a:lnTo>
                <a:lnTo>
                  <a:pt x="59200" y="1572"/>
                </a:lnTo>
                <a:lnTo>
                  <a:pt x="61759" y="2507"/>
                </a:lnTo>
                <a:lnTo>
                  <a:pt x="62310" y="2777"/>
                </a:lnTo>
                <a:lnTo>
                  <a:pt x="2777" y="2777"/>
                </a:lnTo>
                <a:lnTo>
                  <a:pt x="2777" y="115858"/>
                </a:lnTo>
                <a:lnTo>
                  <a:pt x="21175" y="115858"/>
                </a:lnTo>
                <a:lnTo>
                  <a:pt x="21175" y="118635"/>
                </a:lnTo>
                <a:close/>
              </a:path>
              <a:path w="2066289" h="144779">
                <a:moveTo>
                  <a:pt x="5554" y="115858"/>
                </a:moveTo>
                <a:lnTo>
                  <a:pt x="2777" y="115858"/>
                </a:lnTo>
                <a:lnTo>
                  <a:pt x="2777" y="2777"/>
                </a:lnTo>
                <a:lnTo>
                  <a:pt x="5554" y="2777"/>
                </a:lnTo>
                <a:lnTo>
                  <a:pt x="5554" y="115858"/>
                </a:lnTo>
                <a:close/>
              </a:path>
              <a:path w="2066289" h="144779">
                <a:moveTo>
                  <a:pt x="15621" y="115858"/>
                </a:moveTo>
                <a:lnTo>
                  <a:pt x="5554" y="115858"/>
                </a:lnTo>
                <a:lnTo>
                  <a:pt x="5554" y="2777"/>
                </a:lnTo>
                <a:lnTo>
                  <a:pt x="51434" y="2777"/>
                </a:lnTo>
                <a:lnTo>
                  <a:pt x="53604" y="3066"/>
                </a:lnTo>
                <a:lnTo>
                  <a:pt x="58348" y="4223"/>
                </a:lnTo>
                <a:lnTo>
                  <a:pt x="60720" y="5091"/>
                </a:lnTo>
                <a:lnTo>
                  <a:pt x="61669" y="5554"/>
                </a:lnTo>
                <a:lnTo>
                  <a:pt x="51212" y="5554"/>
                </a:lnTo>
                <a:lnTo>
                  <a:pt x="53162" y="5817"/>
                </a:lnTo>
                <a:lnTo>
                  <a:pt x="70618" y="14840"/>
                </a:lnTo>
                <a:lnTo>
                  <a:pt x="15621" y="14840"/>
                </a:lnTo>
                <a:lnTo>
                  <a:pt x="15621" y="57104"/>
                </a:lnTo>
                <a:lnTo>
                  <a:pt x="70217" y="57104"/>
                </a:lnTo>
                <a:lnTo>
                  <a:pt x="69217" y="58091"/>
                </a:lnTo>
                <a:lnTo>
                  <a:pt x="64732" y="61402"/>
                </a:lnTo>
                <a:lnTo>
                  <a:pt x="62449" y="62747"/>
                </a:lnTo>
                <a:lnTo>
                  <a:pt x="57504" y="64931"/>
                </a:lnTo>
                <a:lnTo>
                  <a:pt x="58177" y="66304"/>
                </a:lnTo>
                <a:lnTo>
                  <a:pt x="15621" y="66304"/>
                </a:lnTo>
                <a:lnTo>
                  <a:pt x="15621" y="115858"/>
                </a:lnTo>
                <a:close/>
              </a:path>
              <a:path w="2066289" h="144779">
                <a:moveTo>
                  <a:pt x="65036" y="67676"/>
                </a:moveTo>
                <a:lnTo>
                  <a:pt x="63809" y="65174"/>
                </a:lnTo>
                <a:lnTo>
                  <a:pt x="66217" y="63758"/>
                </a:lnTo>
                <a:lnTo>
                  <a:pt x="71077" y="60171"/>
                </a:lnTo>
                <a:lnTo>
                  <a:pt x="81534" y="31841"/>
                </a:lnTo>
                <a:lnTo>
                  <a:pt x="81057" y="28624"/>
                </a:lnTo>
                <a:lnTo>
                  <a:pt x="51434" y="2777"/>
                </a:lnTo>
                <a:lnTo>
                  <a:pt x="62310" y="2777"/>
                </a:lnTo>
                <a:lnTo>
                  <a:pt x="84355" y="31841"/>
                </a:lnTo>
                <a:lnTo>
                  <a:pt x="84234" y="41131"/>
                </a:lnTo>
                <a:lnTo>
                  <a:pt x="67702" y="66114"/>
                </a:lnTo>
                <a:lnTo>
                  <a:pt x="65036" y="67676"/>
                </a:lnTo>
                <a:close/>
              </a:path>
              <a:path w="2066289" h="144779">
                <a:moveTo>
                  <a:pt x="83076" y="117081"/>
                </a:moveTo>
                <a:lnTo>
                  <a:pt x="57504" y="64931"/>
                </a:lnTo>
                <a:lnTo>
                  <a:pt x="62449" y="62747"/>
                </a:lnTo>
                <a:lnTo>
                  <a:pt x="64732" y="61402"/>
                </a:lnTo>
                <a:lnTo>
                  <a:pt x="78713" y="31841"/>
                </a:lnTo>
                <a:lnTo>
                  <a:pt x="78327" y="29212"/>
                </a:lnTo>
                <a:lnTo>
                  <a:pt x="51212" y="5554"/>
                </a:lnTo>
                <a:lnTo>
                  <a:pt x="61669" y="5554"/>
                </a:lnTo>
                <a:lnTo>
                  <a:pt x="81534" y="31841"/>
                </a:lnTo>
                <a:lnTo>
                  <a:pt x="81524" y="40394"/>
                </a:lnTo>
                <a:lnTo>
                  <a:pt x="63968" y="65081"/>
                </a:lnTo>
                <a:lnTo>
                  <a:pt x="63763" y="65081"/>
                </a:lnTo>
                <a:lnTo>
                  <a:pt x="61270" y="66304"/>
                </a:lnTo>
                <a:lnTo>
                  <a:pt x="62392" y="68844"/>
                </a:lnTo>
                <a:lnTo>
                  <a:pt x="85570" y="115858"/>
                </a:lnTo>
                <a:lnTo>
                  <a:pt x="83076" y="117081"/>
                </a:lnTo>
                <a:close/>
              </a:path>
              <a:path w="2066289" h="144779">
                <a:moveTo>
                  <a:pt x="52053" y="57104"/>
                </a:moveTo>
                <a:lnTo>
                  <a:pt x="15621" y="57104"/>
                </a:lnTo>
                <a:lnTo>
                  <a:pt x="15621" y="14840"/>
                </a:lnTo>
                <a:lnTo>
                  <a:pt x="52065" y="14840"/>
                </a:lnTo>
                <a:lnTo>
                  <a:pt x="54247" y="15277"/>
                </a:lnTo>
                <a:lnTo>
                  <a:pt x="58829" y="17029"/>
                </a:lnTo>
                <a:lnTo>
                  <a:pt x="59773" y="17617"/>
                </a:lnTo>
                <a:lnTo>
                  <a:pt x="18398" y="17617"/>
                </a:lnTo>
                <a:lnTo>
                  <a:pt x="18398" y="54327"/>
                </a:lnTo>
                <a:lnTo>
                  <a:pt x="59914" y="54327"/>
                </a:lnTo>
                <a:lnTo>
                  <a:pt x="58800" y="55004"/>
                </a:lnTo>
                <a:lnTo>
                  <a:pt x="54224" y="56686"/>
                </a:lnTo>
                <a:lnTo>
                  <a:pt x="52053" y="57104"/>
                </a:lnTo>
                <a:close/>
              </a:path>
              <a:path w="2066289" h="144779">
                <a:moveTo>
                  <a:pt x="70217" y="57104"/>
                </a:moveTo>
                <a:lnTo>
                  <a:pt x="52053" y="57104"/>
                </a:lnTo>
                <a:lnTo>
                  <a:pt x="54224" y="56686"/>
                </a:lnTo>
                <a:lnTo>
                  <a:pt x="58800" y="55004"/>
                </a:lnTo>
                <a:lnTo>
                  <a:pt x="69507" y="32437"/>
                </a:lnTo>
                <a:lnTo>
                  <a:pt x="68875" y="29357"/>
                </a:lnTo>
                <a:lnTo>
                  <a:pt x="52065" y="14840"/>
                </a:lnTo>
                <a:lnTo>
                  <a:pt x="70618" y="14840"/>
                </a:lnTo>
                <a:lnTo>
                  <a:pt x="78713" y="31841"/>
                </a:lnTo>
                <a:lnTo>
                  <a:pt x="78695" y="40394"/>
                </a:lnTo>
                <a:lnTo>
                  <a:pt x="78264" y="43064"/>
                </a:lnTo>
                <a:lnTo>
                  <a:pt x="76102" y="48970"/>
                </a:lnTo>
                <a:lnTo>
                  <a:pt x="74689" y="51588"/>
                </a:lnTo>
                <a:lnTo>
                  <a:pt x="71202" y="56132"/>
                </a:lnTo>
                <a:lnTo>
                  <a:pt x="70217" y="57104"/>
                </a:lnTo>
                <a:close/>
              </a:path>
              <a:path w="2066289" h="144779">
                <a:moveTo>
                  <a:pt x="21175" y="54327"/>
                </a:moveTo>
                <a:lnTo>
                  <a:pt x="18398" y="54327"/>
                </a:lnTo>
                <a:lnTo>
                  <a:pt x="18398" y="17617"/>
                </a:lnTo>
                <a:lnTo>
                  <a:pt x="21175" y="17617"/>
                </a:lnTo>
                <a:lnTo>
                  <a:pt x="21175" y="54327"/>
                </a:lnTo>
                <a:close/>
              </a:path>
              <a:path w="2066289" h="144779">
                <a:moveTo>
                  <a:pt x="51724" y="54327"/>
                </a:moveTo>
                <a:lnTo>
                  <a:pt x="21175" y="54327"/>
                </a:lnTo>
                <a:lnTo>
                  <a:pt x="21175" y="51550"/>
                </a:lnTo>
                <a:lnTo>
                  <a:pt x="51394" y="51550"/>
                </a:lnTo>
                <a:lnTo>
                  <a:pt x="52926" y="51245"/>
                </a:lnTo>
                <a:lnTo>
                  <a:pt x="63878" y="32891"/>
                </a:lnTo>
                <a:lnTo>
                  <a:pt x="63500" y="30986"/>
                </a:lnTo>
                <a:lnTo>
                  <a:pt x="51382" y="20394"/>
                </a:lnTo>
                <a:lnTo>
                  <a:pt x="21175" y="20394"/>
                </a:lnTo>
                <a:lnTo>
                  <a:pt x="21175" y="17617"/>
                </a:lnTo>
                <a:lnTo>
                  <a:pt x="51724" y="17617"/>
                </a:lnTo>
                <a:lnTo>
                  <a:pt x="53575" y="17993"/>
                </a:lnTo>
                <a:lnTo>
                  <a:pt x="66646" y="32437"/>
                </a:lnTo>
                <a:lnTo>
                  <a:pt x="66564" y="40065"/>
                </a:lnTo>
                <a:lnTo>
                  <a:pt x="53575" y="53966"/>
                </a:lnTo>
                <a:lnTo>
                  <a:pt x="51724" y="54327"/>
                </a:lnTo>
                <a:close/>
              </a:path>
              <a:path w="2066289" h="144779">
                <a:moveTo>
                  <a:pt x="59914" y="54327"/>
                </a:moveTo>
                <a:lnTo>
                  <a:pt x="51724" y="54327"/>
                </a:lnTo>
                <a:lnTo>
                  <a:pt x="53575" y="53966"/>
                </a:lnTo>
                <a:lnTo>
                  <a:pt x="57509" y="52519"/>
                </a:lnTo>
                <a:lnTo>
                  <a:pt x="66646" y="32437"/>
                </a:lnTo>
                <a:lnTo>
                  <a:pt x="66188" y="30172"/>
                </a:lnTo>
                <a:lnTo>
                  <a:pt x="51724" y="17617"/>
                </a:lnTo>
                <a:lnTo>
                  <a:pt x="59773" y="17617"/>
                </a:lnTo>
                <a:lnTo>
                  <a:pt x="69507" y="32437"/>
                </a:lnTo>
                <a:lnTo>
                  <a:pt x="69423" y="40065"/>
                </a:lnTo>
                <a:lnTo>
                  <a:pt x="68875" y="42760"/>
                </a:lnTo>
                <a:lnTo>
                  <a:pt x="66338" y="48103"/>
                </a:lnTo>
                <a:lnTo>
                  <a:pt x="64745" y="50290"/>
                </a:lnTo>
                <a:lnTo>
                  <a:pt x="60905" y="53725"/>
                </a:lnTo>
                <a:lnTo>
                  <a:pt x="59914" y="54327"/>
                </a:lnTo>
                <a:close/>
              </a:path>
              <a:path w="2066289" h="144779">
                <a:moveTo>
                  <a:pt x="61270" y="66304"/>
                </a:moveTo>
                <a:lnTo>
                  <a:pt x="63763" y="65081"/>
                </a:lnTo>
                <a:lnTo>
                  <a:pt x="61270" y="66304"/>
                </a:lnTo>
                <a:close/>
              </a:path>
              <a:path w="2066289" h="144779">
                <a:moveTo>
                  <a:pt x="63809" y="65174"/>
                </a:moveTo>
                <a:lnTo>
                  <a:pt x="63968" y="65081"/>
                </a:lnTo>
                <a:lnTo>
                  <a:pt x="63809" y="65174"/>
                </a:lnTo>
                <a:close/>
              </a:path>
              <a:path w="2066289" h="144779">
                <a:moveTo>
                  <a:pt x="62494" y="68799"/>
                </a:moveTo>
                <a:lnTo>
                  <a:pt x="61270" y="66304"/>
                </a:lnTo>
                <a:lnTo>
                  <a:pt x="63809" y="65174"/>
                </a:lnTo>
                <a:lnTo>
                  <a:pt x="65036" y="67676"/>
                </a:lnTo>
                <a:lnTo>
                  <a:pt x="62494" y="68799"/>
                </a:lnTo>
                <a:close/>
              </a:path>
              <a:path w="2066289" h="144779">
                <a:moveTo>
                  <a:pt x="18398" y="115858"/>
                </a:moveTo>
                <a:lnTo>
                  <a:pt x="15621" y="115858"/>
                </a:lnTo>
                <a:lnTo>
                  <a:pt x="15621" y="66304"/>
                </a:lnTo>
                <a:lnTo>
                  <a:pt x="48012" y="66304"/>
                </a:lnTo>
                <a:lnTo>
                  <a:pt x="49331" y="69081"/>
                </a:lnTo>
                <a:lnTo>
                  <a:pt x="18398" y="69081"/>
                </a:lnTo>
                <a:lnTo>
                  <a:pt x="18398" y="115858"/>
                </a:lnTo>
                <a:close/>
              </a:path>
              <a:path w="2066289" h="144779">
                <a:moveTo>
                  <a:pt x="82477" y="115858"/>
                </a:moveTo>
                <a:lnTo>
                  <a:pt x="68473" y="115858"/>
                </a:lnTo>
                <a:lnTo>
                  <a:pt x="70982" y="114667"/>
                </a:lnTo>
                <a:lnTo>
                  <a:pt x="48012" y="66304"/>
                </a:lnTo>
                <a:lnTo>
                  <a:pt x="58177" y="66304"/>
                </a:lnTo>
                <a:lnTo>
                  <a:pt x="82477" y="115858"/>
                </a:lnTo>
                <a:close/>
              </a:path>
              <a:path w="2066289" h="144779">
                <a:moveTo>
                  <a:pt x="62392" y="68844"/>
                </a:moveTo>
                <a:lnTo>
                  <a:pt x="61270" y="66304"/>
                </a:lnTo>
                <a:lnTo>
                  <a:pt x="62494" y="68799"/>
                </a:lnTo>
                <a:close/>
              </a:path>
              <a:path w="2066289" h="144779">
                <a:moveTo>
                  <a:pt x="85570" y="115858"/>
                </a:moveTo>
                <a:lnTo>
                  <a:pt x="62494" y="68799"/>
                </a:lnTo>
                <a:lnTo>
                  <a:pt x="65036" y="67676"/>
                </a:lnTo>
                <a:lnTo>
                  <a:pt x="87301" y="113081"/>
                </a:lnTo>
                <a:lnTo>
                  <a:pt x="85570" y="113081"/>
                </a:lnTo>
                <a:lnTo>
                  <a:pt x="85570" y="115858"/>
                </a:lnTo>
                <a:close/>
              </a:path>
              <a:path w="2066289" h="144779">
                <a:moveTo>
                  <a:pt x="62516" y="68844"/>
                </a:moveTo>
                <a:close/>
              </a:path>
              <a:path w="2066289" h="144779">
                <a:moveTo>
                  <a:pt x="21175" y="115858"/>
                </a:moveTo>
                <a:lnTo>
                  <a:pt x="18398" y="115858"/>
                </a:lnTo>
                <a:lnTo>
                  <a:pt x="18398" y="69081"/>
                </a:lnTo>
                <a:lnTo>
                  <a:pt x="21175" y="69081"/>
                </a:lnTo>
                <a:lnTo>
                  <a:pt x="21175" y="115858"/>
                </a:lnTo>
                <a:close/>
              </a:path>
              <a:path w="2066289" h="144779">
                <a:moveTo>
                  <a:pt x="44501" y="71858"/>
                </a:moveTo>
                <a:lnTo>
                  <a:pt x="21175" y="71858"/>
                </a:lnTo>
                <a:lnTo>
                  <a:pt x="21175" y="69081"/>
                </a:lnTo>
                <a:lnTo>
                  <a:pt x="46256" y="69081"/>
                </a:lnTo>
                <a:lnTo>
                  <a:pt x="43748" y="70272"/>
                </a:lnTo>
                <a:lnTo>
                  <a:pt x="44501" y="71858"/>
                </a:lnTo>
                <a:close/>
              </a:path>
              <a:path w="2066289" h="144779">
                <a:moveTo>
                  <a:pt x="90025" y="118635"/>
                </a:moveTo>
                <a:lnTo>
                  <a:pt x="66718" y="118635"/>
                </a:lnTo>
                <a:lnTo>
                  <a:pt x="43748" y="70272"/>
                </a:lnTo>
                <a:lnTo>
                  <a:pt x="46256" y="69081"/>
                </a:lnTo>
                <a:lnTo>
                  <a:pt x="46256" y="71858"/>
                </a:lnTo>
                <a:lnTo>
                  <a:pt x="47575" y="71858"/>
                </a:lnTo>
                <a:lnTo>
                  <a:pt x="68473" y="115858"/>
                </a:lnTo>
                <a:lnTo>
                  <a:pt x="82477" y="115858"/>
                </a:lnTo>
                <a:lnTo>
                  <a:pt x="83076" y="117081"/>
                </a:lnTo>
                <a:lnTo>
                  <a:pt x="89263" y="117081"/>
                </a:lnTo>
                <a:lnTo>
                  <a:pt x="90025" y="118635"/>
                </a:lnTo>
                <a:close/>
              </a:path>
              <a:path w="2066289" h="144779">
                <a:moveTo>
                  <a:pt x="47575" y="71858"/>
                </a:moveTo>
                <a:lnTo>
                  <a:pt x="46256" y="71858"/>
                </a:lnTo>
                <a:lnTo>
                  <a:pt x="46256" y="69081"/>
                </a:lnTo>
                <a:lnTo>
                  <a:pt x="47575" y="71858"/>
                </a:lnTo>
                <a:close/>
              </a:path>
              <a:path w="2066289" h="144779">
                <a:moveTo>
                  <a:pt x="68473" y="115858"/>
                </a:moveTo>
                <a:lnTo>
                  <a:pt x="46256" y="69081"/>
                </a:lnTo>
                <a:lnTo>
                  <a:pt x="49331" y="69081"/>
                </a:lnTo>
                <a:lnTo>
                  <a:pt x="70229" y="113081"/>
                </a:lnTo>
                <a:lnTo>
                  <a:pt x="68473" y="113081"/>
                </a:lnTo>
                <a:lnTo>
                  <a:pt x="68473" y="115858"/>
                </a:lnTo>
                <a:close/>
              </a:path>
              <a:path w="2066289" h="144779">
                <a:moveTo>
                  <a:pt x="68473" y="115858"/>
                </a:moveTo>
                <a:lnTo>
                  <a:pt x="68473" y="113081"/>
                </a:lnTo>
                <a:lnTo>
                  <a:pt x="70229" y="113081"/>
                </a:lnTo>
                <a:lnTo>
                  <a:pt x="70982" y="114667"/>
                </a:lnTo>
                <a:lnTo>
                  <a:pt x="68473" y="115858"/>
                </a:lnTo>
                <a:close/>
              </a:path>
              <a:path w="2066289" h="144779">
                <a:moveTo>
                  <a:pt x="89263" y="117081"/>
                </a:moveTo>
                <a:lnTo>
                  <a:pt x="83076" y="117081"/>
                </a:lnTo>
                <a:lnTo>
                  <a:pt x="85570" y="115858"/>
                </a:lnTo>
                <a:lnTo>
                  <a:pt x="85570" y="113081"/>
                </a:lnTo>
                <a:lnTo>
                  <a:pt x="87301" y="113081"/>
                </a:lnTo>
                <a:lnTo>
                  <a:pt x="89263" y="117081"/>
                </a:lnTo>
                <a:close/>
              </a:path>
              <a:path w="2066289" h="144779">
                <a:moveTo>
                  <a:pt x="141348" y="119503"/>
                </a:moveTo>
                <a:lnTo>
                  <a:pt x="131376" y="119503"/>
                </a:lnTo>
                <a:lnTo>
                  <a:pt x="125768" y="118356"/>
                </a:lnTo>
                <a:lnTo>
                  <a:pt x="100688" y="87473"/>
                </a:lnTo>
                <a:lnTo>
                  <a:pt x="99889" y="81603"/>
                </a:lnTo>
                <a:lnTo>
                  <a:pt x="99889" y="69466"/>
                </a:lnTo>
                <a:lnTo>
                  <a:pt x="124794" y="32589"/>
                </a:lnTo>
                <a:lnTo>
                  <a:pt x="130077" y="31416"/>
                </a:lnTo>
                <a:lnTo>
                  <a:pt x="142081" y="31416"/>
                </a:lnTo>
                <a:lnTo>
                  <a:pt x="147364" y="32589"/>
                </a:lnTo>
                <a:lnTo>
                  <a:pt x="150486" y="34193"/>
                </a:lnTo>
                <a:lnTo>
                  <a:pt x="130525" y="34193"/>
                </a:lnTo>
                <a:lnTo>
                  <a:pt x="125665" y="35263"/>
                </a:lnTo>
                <a:lnTo>
                  <a:pt x="102699" y="69466"/>
                </a:lnTo>
                <a:lnTo>
                  <a:pt x="102700" y="81603"/>
                </a:lnTo>
                <a:lnTo>
                  <a:pt x="126590" y="115670"/>
                </a:lnTo>
                <a:lnTo>
                  <a:pt x="131798" y="116726"/>
                </a:lnTo>
                <a:lnTo>
                  <a:pt x="154556" y="116726"/>
                </a:lnTo>
                <a:lnTo>
                  <a:pt x="153480" y="117187"/>
                </a:lnTo>
                <a:lnTo>
                  <a:pt x="150659" y="118040"/>
                </a:lnTo>
                <a:lnTo>
                  <a:pt x="144620" y="119211"/>
                </a:lnTo>
                <a:lnTo>
                  <a:pt x="141348" y="119503"/>
                </a:lnTo>
                <a:close/>
              </a:path>
              <a:path w="2066289" h="144779">
                <a:moveTo>
                  <a:pt x="141170" y="116726"/>
                </a:moveTo>
                <a:lnTo>
                  <a:pt x="131798" y="116726"/>
                </a:lnTo>
                <a:lnTo>
                  <a:pt x="126590" y="115670"/>
                </a:lnTo>
                <a:lnTo>
                  <a:pt x="102700" y="81603"/>
                </a:lnTo>
                <a:lnTo>
                  <a:pt x="102699" y="69466"/>
                </a:lnTo>
                <a:lnTo>
                  <a:pt x="103361" y="64307"/>
                </a:lnTo>
                <a:lnTo>
                  <a:pt x="130525" y="34193"/>
                </a:lnTo>
                <a:lnTo>
                  <a:pt x="141633" y="34193"/>
                </a:lnTo>
                <a:lnTo>
                  <a:pt x="146493" y="35263"/>
                </a:lnTo>
                <a:lnTo>
                  <a:pt x="149815" y="36970"/>
                </a:lnTo>
                <a:lnTo>
                  <a:pt x="130973" y="36970"/>
                </a:lnTo>
                <a:lnTo>
                  <a:pt x="126536" y="37938"/>
                </a:lnTo>
                <a:lnTo>
                  <a:pt x="105508" y="69466"/>
                </a:lnTo>
                <a:lnTo>
                  <a:pt x="105511" y="81603"/>
                </a:lnTo>
                <a:lnTo>
                  <a:pt x="127413" y="112984"/>
                </a:lnTo>
                <a:lnTo>
                  <a:pt x="132219" y="113949"/>
                </a:lnTo>
                <a:lnTo>
                  <a:pt x="153986" y="113949"/>
                </a:lnTo>
                <a:lnTo>
                  <a:pt x="152568" y="114556"/>
                </a:lnTo>
                <a:lnTo>
                  <a:pt x="149936" y="115352"/>
                </a:lnTo>
                <a:lnTo>
                  <a:pt x="144266" y="116451"/>
                </a:lnTo>
                <a:lnTo>
                  <a:pt x="141170" y="116726"/>
                </a:lnTo>
                <a:close/>
              </a:path>
              <a:path w="2066289" h="144779">
                <a:moveTo>
                  <a:pt x="172095" y="81317"/>
                </a:moveTo>
                <a:lnTo>
                  <a:pt x="169318" y="81317"/>
                </a:lnTo>
                <a:lnTo>
                  <a:pt x="169286" y="69466"/>
                </a:lnTo>
                <a:lnTo>
                  <a:pt x="168623" y="64307"/>
                </a:lnTo>
                <a:lnTo>
                  <a:pt x="141633" y="34193"/>
                </a:lnTo>
                <a:lnTo>
                  <a:pt x="150486" y="34193"/>
                </a:lnTo>
                <a:lnTo>
                  <a:pt x="172095" y="69466"/>
                </a:lnTo>
                <a:lnTo>
                  <a:pt x="172095" y="81317"/>
                </a:lnTo>
                <a:close/>
              </a:path>
              <a:path w="2066289" h="144779">
                <a:moveTo>
                  <a:pt x="140993" y="113949"/>
                </a:moveTo>
                <a:lnTo>
                  <a:pt x="132219" y="113949"/>
                </a:lnTo>
                <a:lnTo>
                  <a:pt x="127413" y="112984"/>
                </a:lnTo>
                <a:lnTo>
                  <a:pt x="105511" y="81603"/>
                </a:lnTo>
                <a:lnTo>
                  <a:pt x="105508" y="69466"/>
                </a:lnTo>
                <a:lnTo>
                  <a:pt x="106121" y="64746"/>
                </a:lnTo>
                <a:lnTo>
                  <a:pt x="130973" y="36970"/>
                </a:lnTo>
                <a:lnTo>
                  <a:pt x="141185" y="36970"/>
                </a:lnTo>
                <a:lnTo>
                  <a:pt x="145622" y="37938"/>
                </a:lnTo>
                <a:lnTo>
                  <a:pt x="153177" y="41822"/>
                </a:lnTo>
                <a:lnTo>
                  <a:pt x="156317" y="44480"/>
                </a:lnTo>
                <a:lnTo>
                  <a:pt x="157314" y="45822"/>
                </a:lnTo>
                <a:lnTo>
                  <a:pt x="133027" y="45822"/>
                </a:lnTo>
                <a:lnTo>
                  <a:pt x="130280" y="46450"/>
                </a:lnTo>
                <a:lnTo>
                  <a:pt x="115516" y="70556"/>
                </a:lnTo>
                <a:lnTo>
                  <a:pt x="166541" y="70556"/>
                </a:lnTo>
                <a:lnTo>
                  <a:pt x="166541" y="78540"/>
                </a:lnTo>
                <a:lnTo>
                  <a:pt x="115270" y="78540"/>
                </a:lnTo>
                <a:lnTo>
                  <a:pt x="115772" y="84572"/>
                </a:lnTo>
                <a:lnTo>
                  <a:pt x="134311" y="105097"/>
                </a:lnTo>
                <a:lnTo>
                  <a:pt x="163270" y="105097"/>
                </a:lnTo>
                <a:lnTo>
                  <a:pt x="162186" y="106020"/>
                </a:lnTo>
                <a:lnTo>
                  <a:pt x="143912" y="113691"/>
                </a:lnTo>
                <a:lnTo>
                  <a:pt x="140993" y="113949"/>
                </a:lnTo>
                <a:close/>
              </a:path>
              <a:path w="2066289" h="144779">
                <a:moveTo>
                  <a:pt x="169318" y="81317"/>
                </a:moveTo>
                <a:lnTo>
                  <a:pt x="166541" y="81317"/>
                </a:lnTo>
                <a:lnTo>
                  <a:pt x="166476" y="69466"/>
                </a:lnTo>
                <a:lnTo>
                  <a:pt x="165864" y="64746"/>
                </a:lnTo>
                <a:lnTo>
                  <a:pt x="141185" y="36970"/>
                </a:lnTo>
                <a:lnTo>
                  <a:pt x="149815" y="36970"/>
                </a:lnTo>
                <a:lnTo>
                  <a:pt x="169286" y="69466"/>
                </a:lnTo>
                <a:lnTo>
                  <a:pt x="169318" y="81317"/>
                </a:lnTo>
                <a:close/>
              </a:path>
              <a:path w="2066289" h="144779">
                <a:moveTo>
                  <a:pt x="156603" y="70556"/>
                </a:moveTo>
                <a:lnTo>
                  <a:pt x="115516" y="70556"/>
                </a:lnTo>
                <a:lnTo>
                  <a:pt x="116185" y="64804"/>
                </a:lnTo>
                <a:lnTo>
                  <a:pt x="133027" y="45822"/>
                </a:lnTo>
                <a:lnTo>
                  <a:pt x="139142" y="45822"/>
                </a:lnTo>
                <a:lnTo>
                  <a:pt x="141861" y="46450"/>
                </a:lnTo>
                <a:lnTo>
                  <a:pt x="145920" y="48599"/>
                </a:lnTo>
                <a:lnTo>
                  <a:pt x="133475" y="48599"/>
                </a:lnTo>
                <a:lnTo>
                  <a:pt x="131161" y="49120"/>
                </a:lnTo>
                <a:lnTo>
                  <a:pt x="118994" y="65002"/>
                </a:lnTo>
                <a:lnTo>
                  <a:pt x="118635" y="65002"/>
                </a:lnTo>
                <a:lnTo>
                  <a:pt x="118635" y="67779"/>
                </a:lnTo>
                <a:lnTo>
                  <a:pt x="121394" y="68100"/>
                </a:lnTo>
                <a:lnTo>
                  <a:pt x="150588" y="68100"/>
                </a:lnTo>
                <a:lnTo>
                  <a:pt x="156231" y="68215"/>
                </a:lnTo>
                <a:lnTo>
                  <a:pt x="156603" y="70556"/>
                </a:lnTo>
                <a:close/>
              </a:path>
              <a:path w="2066289" h="144779">
                <a:moveTo>
                  <a:pt x="166541" y="70556"/>
                </a:moveTo>
                <a:lnTo>
                  <a:pt x="156603" y="70556"/>
                </a:lnTo>
                <a:lnTo>
                  <a:pt x="155688" y="64804"/>
                </a:lnTo>
                <a:lnTo>
                  <a:pt x="154954" y="61983"/>
                </a:lnTo>
                <a:lnTo>
                  <a:pt x="139142" y="45822"/>
                </a:lnTo>
                <a:lnTo>
                  <a:pt x="157314" y="45822"/>
                </a:lnTo>
                <a:lnTo>
                  <a:pt x="161307" y="51203"/>
                </a:lnTo>
                <a:lnTo>
                  <a:pt x="163264" y="55322"/>
                </a:lnTo>
                <a:lnTo>
                  <a:pt x="165864" y="64746"/>
                </a:lnTo>
                <a:lnTo>
                  <a:pt x="166476" y="69466"/>
                </a:lnTo>
                <a:lnTo>
                  <a:pt x="166541" y="70556"/>
                </a:lnTo>
                <a:close/>
              </a:path>
              <a:path w="2066289" h="144779">
                <a:moveTo>
                  <a:pt x="121394" y="68100"/>
                </a:moveTo>
                <a:lnTo>
                  <a:pt x="118635" y="67779"/>
                </a:lnTo>
                <a:lnTo>
                  <a:pt x="118924" y="65291"/>
                </a:lnTo>
                <a:lnTo>
                  <a:pt x="119536" y="62803"/>
                </a:lnTo>
                <a:lnTo>
                  <a:pt x="133475" y="48599"/>
                </a:lnTo>
                <a:lnTo>
                  <a:pt x="138683" y="48599"/>
                </a:lnTo>
                <a:lnTo>
                  <a:pt x="140968" y="49120"/>
                </a:lnTo>
                <a:lnTo>
                  <a:pt x="144902" y="51203"/>
                </a:lnTo>
                <a:lnTo>
                  <a:pt x="145110" y="51376"/>
                </a:lnTo>
                <a:lnTo>
                  <a:pt x="133924" y="51376"/>
                </a:lnTo>
                <a:lnTo>
                  <a:pt x="132033" y="51795"/>
                </a:lnTo>
                <a:lnTo>
                  <a:pt x="121654" y="65864"/>
                </a:lnTo>
                <a:lnTo>
                  <a:pt x="121394" y="68100"/>
                </a:lnTo>
                <a:close/>
              </a:path>
              <a:path w="2066289" h="144779">
                <a:moveTo>
                  <a:pt x="153349" y="67779"/>
                </a:moveTo>
                <a:lnTo>
                  <a:pt x="138683" y="48599"/>
                </a:lnTo>
                <a:lnTo>
                  <a:pt x="145920" y="48599"/>
                </a:lnTo>
                <a:lnTo>
                  <a:pt x="155719" y="65002"/>
                </a:lnTo>
                <a:lnTo>
                  <a:pt x="153349" y="65002"/>
                </a:lnTo>
                <a:lnTo>
                  <a:pt x="153349" y="67779"/>
                </a:lnTo>
                <a:close/>
              </a:path>
              <a:path w="2066289" h="144779">
                <a:moveTo>
                  <a:pt x="150607" y="68215"/>
                </a:moveTo>
                <a:lnTo>
                  <a:pt x="138223" y="51376"/>
                </a:lnTo>
                <a:lnTo>
                  <a:pt x="145110" y="51376"/>
                </a:lnTo>
                <a:lnTo>
                  <a:pt x="153349" y="67779"/>
                </a:lnTo>
                <a:lnTo>
                  <a:pt x="150607" y="68215"/>
                </a:lnTo>
                <a:close/>
              </a:path>
              <a:path w="2066289" h="144779">
                <a:moveTo>
                  <a:pt x="118635" y="67779"/>
                </a:moveTo>
                <a:lnTo>
                  <a:pt x="118635" y="65002"/>
                </a:lnTo>
                <a:lnTo>
                  <a:pt x="118994" y="65002"/>
                </a:lnTo>
                <a:lnTo>
                  <a:pt x="118924" y="65291"/>
                </a:lnTo>
                <a:lnTo>
                  <a:pt x="118635" y="67779"/>
                </a:lnTo>
                <a:close/>
              </a:path>
              <a:path w="2066289" h="144779">
                <a:moveTo>
                  <a:pt x="150588" y="68100"/>
                </a:moveTo>
                <a:lnTo>
                  <a:pt x="121394" y="68100"/>
                </a:lnTo>
                <a:lnTo>
                  <a:pt x="121657" y="65836"/>
                </a:lnTo>
                <a:lnTo>
                  <a:pt x="121858" y="65002"/>
                </a:lnTo>
                <a:lnTo>
                  <a:pt x="150002" y="65002"/>
                </a:lnTo>
                <a:lnTo>
                  <a:pt x="150233" y="65864"/>
                </a:lnTo>
                <a:lnTo>
                  <a:pt x="150588" y="68100"/>
                </a:lnTo>
                <a:close/>
              </a:path>
              <a:path w="2066289" h="144779">
                <a:moveTo>
                  <a:pt x="156231" y="68215"/>
                </a:moveTo>
                <a:lnTo>
                  <a:pt x="150607" y="68215"/>
                </a:lnTo>
                <a:lnTo>
                  <a:pt x="153349" y="67779"/>
                </a:lnTo>
                <a:lnTo>
                  <a:pt x="153349" y="65002"/>
                </a:lnTo>
                <a:lnTo>
                  <a:pt x="155719" y="65002"/>
                </a:lnTo>
                <a:lnTo>
                  <a:pt x="156231" y="68215"/>
                </a:lnTo>
                <a:close/>
              </a:path>
              <a:path w="2066289" h="144779">
                <a:moveTo>
                  <a:pt x="140419" y="105097"/>
                </a:moveTo>
                <a:lnTo>
                  <a:pt x="134311" y="105097"/>
                </a:lnTo>
                <a:lnTo>
                  <a:pt x="131207" y="104420"/>
                </a:lnTo>
                <a:lnTo>
                  <a:pt x="115270" y="78540"/>
                </a:lnTo>
                <a:lnTo>
                  <a:pt x="166541" y="78540"/>
                </a:lnTo>
                <a:lnTo>
                  <a:pt x="166541" y="81087"/>
                </a:lnTo>
                <a:lnTo>
                  <a:pt x="121026" y="81089"/>
                </a:lnTo>
                <a:lnTo>
                  <a:pt x="118288" y="81317"/>
                </a:lnTo>
                <a:lnTo>
                  <a:pt x="118288" y="84095"/>
                </a:lnTo>
                <a:lnTo>
                  <a:pt x="118519" y="84095"/>
                </a:lnTo>
                <a:lnTo>
                  <a:pt x="119103" y="86770"/>
                </a:lnTo>
                <a:lnTo>
                  <a:pt x="134748" y="102319"/>
                </a:lnTo>
                <a:lnTo>
                  <a:pt x="151524" y="102319"/>
                </a:lnTo>
                <a:lnTo>
                  <a:pt x="148578" y="103590"/>
                </a:lnTo>
                <a:lnTo>
                  <a:pt x="146736" y="104142"/>
                </a:lnTo>
                <a:lnTo>
                  <a:pt x="142719" y="104907"/>
                </a:lnTo>
                <a:lnTo>
                  <a:pt x="140419" y="105097"/>
                </a:lnTo>
                <a:close/>
              </a:path>
              <a:path w="2066289" h="144779">
                <a:moveTo>
                  <a:pt x="140245" y="102319"/>
                </a:moveTo>
                <a:lnTo>
                  <a:pt x="134748" y="102319"/>
                </a:lnTo>
                <a:lnTo>
                  <a:pt x="132058" y="101741"/>
                </a:lnTo>
                <a:lnTo>
                  <a:pt x="118288" y="81317"/>
                </a:lnTo>
                <a:lnTo>
                  <a:pt x="121055" y="81087"/>
                </a:lnTo>
                <a:lnTo>
                  <a:pt x="121266" y="83617"/>
                </a:lnTo>
                <a:lnTo>
                  <a:pt x="121792" y="86039"/>
                </a:lnTo>
                <a:lnTo>
                  <a:pt x="135185" y="99542"/>
                </a:lnTo>
                <a:lnTo>
                  <a:pt x="150863" y="99542"/>
                </a:lnTo>
                <a:lnTo>
                  <a:pt x="150563" y="99710"/>
                </a:lnTo>
                <a:lnTo>
                  <a:pt x="147665" y="100960"/>
                </a:lnTo>
                <a:lnTo>
                  <a:pt x="146016" y="101452"/>
                </a:lnTo>
                <a:lnTo>
                  <a:pt x="142371" y="102146"/>
                </a:lnTo>
                <a:lnTo>
                  <a:pt x="140245" y="102319"/>
                </a:lnTo>
                <a:close/>
              </a:path>
              <a:path w="2066289" h="144779">
                <a:moveTo>
                  <a:pt x="172095" y="84095"/>
                </a:moveTo>
                <a:lnTo>
                  <a:pt x="121370" y="84095"/>
                </a:lnTo>
                <a:lnTo>
                  <a:pt x="121266" y="83617"/>
                </a:lnTo>
                <a:lnTo>
                  <a:pt x="121055" y="81087"/>
                </a:lnTo>
                <a:lnTo>
                  <a:pt x="166541" y="81087"/>
                </a:lnTo>
                <a:lnTo>
                  <a:pt x="166541" y="81317"/>
                </a:lnTo>
                <a:lnTo>
                  <a:pt x="172095" y="81317"/>
                </a:lnTo>
                <a:lnTo>
                  <a:pt x="172095" y="84095"/>
                </a:lnTo>
                <a:close/>
              </a:path>
              <a:path w="2066289" h="144779">
                <a:moveTo>
                  <a:pt x="118519" y="84095"/>
                </a:moveTo>
                <a:lnTo>
                  <a:pt x="118288" y="84095"/>
                </a:lnTo>
                <a:lnTo>
                  <a:pt x="118288" y="81317"/>
                </a:lnTo>
                <a:lnTo>
                  <a:pt x="118519" y="84095"/>
                </a:lnTo>
                <a:close/>
              </a:path>
              <a:path w="2066289" h="144779">
                <a:moveTo>
                  <a:pt x="150863" y="99542"/>
                </a:moveTo>
                <a:lnTo>
                  <a:pt x="140070" y="99542"/>
                </a:lnTo>
                <a:lnTo>
                  <a:pt x="142023" y="99385"/>
                </a:lnTo>
                <a:lnTo>
                  <a:pt x="145296" y="98762"/>
                </a:lnTo>
                <a:lnTo>
                  <a:pt x="157109" y="91065"/>
                </a:lnTo>
                <a:lnTo>
                  <a:pt x="161243" y="94769"/>
                </a:lnTo>
                <a:lnTo>
                  <a:pt x="157081" y="94769"/>
                </a:lnTo>
                <a:lnTo>
                  <a:pt x="155750" y="95926"/>
                </a:lnTo>
                <a:lnTo>
                  <a:pt x="154463" y="96982"/>
                </a:lnTo>
                <a:lnTo>
                  <a:pt x="151975" y="98891"/>
                </a:lnTo>
                <a:lnTo>
                  <a:pt x="150863" y="99542"/>
                </a:lnTo>
                <a:close/>
              </a:path>
              <a:path w="2066289" h="144779">
                <a:moveTo>
                  <a:pt x="151524" y="102319"/>
                </a:moveTo>
                <a:lnTo>
                  <a:pt x="140245" y="102319"/>
                </a:lnTo>
                <a:lnTo>
                  <a:pt x="142371" y="102146"/>
                </a:lnTo>
                <a:lnTo>
                  <a:pt x="146016" y="101452"/>
                </a:lnTo>
                <a:lnTo>
                  <a:pt x="157081" y="94769"/>
                </a:lnTo>
                <a:lnTo>
                  <a:pt x="155280" y="96780"/>
                </a:lnTo>
                <a:lnTo>
                  <a:pt x="157040" y="98461"/>
                </a:lnTo>
                <a:lnTo>
                  <a:pt x="155470" y="99710"/>
                </a:lnTo>
                <a:lnTo>
                  <a:pt x="153483" y="101235"/>
                </a:lnTo>
                <a:lnTo>
                  <a:pt x="151927" y="102146"/>
                </a:lnTo>
                <a:lnTo>
                  <a:pt x="151524" y="102319"/>
                </a:lnTo>
                <a:close/>
              </a:path>
              <a:path w="2066289" h="144779">
                <a:moveTo>
                  <a:pt x="157040" y="98461"/>
                </a:moveTo>
                <a:lnTo>
                  <a:pt x="155389" y="96982"/>
                </a:lnTo>
                <a:lnTo>
                  <a:pt x="155280" y="96780"/>
                </a:lnTo>
                <a:lnTo>
                  <a:pt x="157081" y="94769"/>
                </a:lnTo>
                <a:lnTo>
                  <a:pt x="158903" y="96865"/>
                </a:lnTo>
                <a:lnTo>
                  <a:pt x="157530" y="98059"/>
                </a:lnTo>
                <a:lnTo>
                  <a:pt x="157040" y="98461"/>
                </a:lnTo>
                <a:close/>
              </a:path>
              <a:path w="2066289" h="144779">
                <a:moveTo>
                  <a:pt x="163873" y="104583"/>
                </a:moveTo>
                <a:lnTo>
                  <a:pt x="157040" y="98461"/>
                </a:lnTo>
                <a:lnTo>
                  <a:pt x="158768" y="96982"/>
                </a:lnTo>
                <a:lnTo>
                  <a:pt x="158829" y="96780"/>
                </a:lnTo>
                <a:lnTo>
                  <a:pt x="157081" y="94769"/>
                </a:lnTo>
                <a:lnTo>
                  <a:pt x="165858" y="102633"/>
                </a:lnTo>
                <a:lnTo>
                  <a:pt x="163873" y="104583"/>
                </a:lnTo>
                <a:close/>
              </a:path>
              <a:path w="2066289" h="144779">
                <a:moveTo>
                  <a:pt x="165858" y="102633"/>
                </a:moveTo>
                <a:lnTo>
                  <a:pt x="157081" y="94769"/>
                </a:lnTo>
                <a:lnTo>
                  <a:pt x="161243" y="94769"/>
                </a:lnTo>
                <a:lnTo>
                  <a:pt x="169899" y="102525"/>
                </a:lnTo>
                <a:lnTo>
                  <a:pt x="165965" y="102525"/>
                </a:lnTo>
                <a:close/>
              </a:path>
              <a:path w="2066289" h="144779">
                <a:moveTo>
                  <a:pt x="163270" y="105097"/>
                </a:moveTo>
                <a:lnTo>
                  <a:pt x="140419" y="105097"/>
                </a:lnTo>
                <a:lnTo>
                  <a:pt x="142719" y="104907"/>
                </a:lnTo>
                <a:lnTo>
                  <a:pt x="146736" y="104142"/>
                </a:lnTo>
                <a:lnTo>
                  <a:pt x="157040" y="98461"/>
                </a:lnTo>
                <a:lnTo>
                  <a:pt x="163873" y="104583"/>
                </a:lnTo>
                <a:lnTo>
                  <a:pt x="163270" y="105097"/>
                </a:lnTo>
                <a:close/>
              </a:path>
              <a:path w="2066289" h="144779">
                <a:moveTo>
                  <a:pt x="167929" y="104489"/>
                </a:moveTo>
                <a:lnTo>
                  <a:pt x="165858" y="102633"/>
                </a:lnTo>
                <a:lnTo>
                  <a:pt x="167929" y="104489"/>
                </a:lnTo>
                <a:close/>
              </a:path>
              <a:path w="2066289" h="144779">
                <a:moveTo>
                  <a:pt x="169788" y="106557"/>
                </a:moveTo>
                <a:lnTo>
                  <a:pt x="166076" y="106557"/>
                </a:lnTo>
                <a:lnTo>
                  <a:pt x="167845" y="104583"/>
                </a:lnTo>
                <a:lnTo>
                  <a:pt x="167819" y="104378"/>
                </a:lnTo>
                <a:lnTo>
                  <a:pt x="165965" y="102525"/>
                </a:lnTo>
                <a:lnTo>
                  <a:pt x="169899" y="102525"/>
                </a:lnTo>
                <a:lnTo>
                  <a:pt x="171967" y="104378"/>
                </a:lnTo>
                <a:lnTo>
                  <a:pt x="169788" y="106557"/>
                </a:lnTo>
                <a:close/>
              </a:path>
              <a:path w="2066289" h="144779">
                <a:moveTo>
                  <a:pt x="165963" y="106456"/>
                </a:moveTo>
                <a:lnTo>
                  <a:pt x="163873" y="104583"/>
                </a:lnTo>
                <a:lnTo>
                  <a:pt x="164112" y="104378"/>
                </a:lnTo>
                <a:lnTo>
                  <a:pt x="165858" y="102633"/>
                </a:lnTo>
                <a:lnTo>
                  <a:pt x="167806" y="104378"/>
                </a:lnTo>
                <a:lnTo>
                  <a:pt x="167835" y="104583"/>
                </a:lnTo>
                <a:lnTo>
                  <a:pt x="165963" y="106456"/>
                </a:lnTo>
                <a:close/>
              </a:path>
              <a:path w="2066289" h="144779">
                <a:moveTo>
                  <a:pt x="166076" y="106557"/>
                </a:moveTo>
                <a:lnTo>
                  <a:pt x="167929" y="104489"/>
                </a:lnTo>
                <a:lnTo>
                  <a:pt x="166076" y="106557"/>
                </a:lnTo>
                <a:close/>
              </a:path>
              <a:path w="2066289" h="144779">
                <a:moveTo>
                  <a:pt x="153986" y="113949"/>
                </a:moveTo>
                <a:lnTo>
                  <a:pt x="140993" y="113949"/>
                </a:lnTo>
                <a:lnTo>
                  <a:pt x="143912" y="113691"/>
                </a:lnTo>
                <a:lnTo>
                  <a:pt x="149212" y="112663"/>
                </a:lnTo>
                <a:lnTo>
                  <a:pt x="163873" y="104583"/>
                </a:lnTo>
                <a:lnTo>
                  <a:pt x="165963" y="106456"/>
                </a:lnTo>
                <a:lnTo>
                  <a:pt x="163923" y="108192"/>
                </a:lnTo>
                <a:lnTo>
                  <a:pt x="159699" y="111201"/>
                </a:lnTo>
                <a:lnTo>
                  <a:pt x="157428" y="112473"/>
                </a:lnTo>
                <a:lnTo>
                  <a:pt x="153986" y="113949"/>
                </a:lnTo>
                <a:close/>
              </a:path>
              <a:path w="2066289" h="144779">
                <a:moveTo>
                  <a:pt x="154556" y="116726"/>
                </a:moveTo>
                <a:lnTo>
                  <a:pt x="141170" y="116726"/>
                </a:lnTo>
                <a:lnTo>
                  <a:pt x="144266" y="116451"/>
                </a:lnTo>
                <a:lnTo>
                  <a:pt x="149936" y="115352"/>
                </a:lnTo>
                <a:lnTo>
                  <a:pt x="165963" y="106456"/>
                </a:lnTo>
                <a:lnTo>
                  <a:pt x="169788" y="106557"/>
                </a:lnTo>
                <a:lnTo>
                  <a:pt x="167805" y="108539"/>
                </a:lnTo>
                <a:lnTo>
                  <a:pt x="165660" y="110364"/>
                </a:lnTo>
                <a:lnTo>
                  <a:pt x="161148" y="113578"/>
                </a:lnTo>
                <a:lnTo>
                  <a:pt x="158705" y="114948"/>
                </a:lnTo>
                <a:lnTo>
                  <a:pt x="154556" y="116726"/>
                </a:lnTo>
                <a:close/>
              </a:path>
              <a:path w="2066289" h="144779">
                <a:moveTo>
                  <a:pt x="228781" y="118635"/>
                </a:moveTo>
                <a:lnTo>
                  <a:pt x="212782" y="118635"/>
                </a:lnTo>
                <a:lnTo>
                  <a:pt x="180412" y="32284"/>
                </a:lnTo>
                <a:lnTo>
                  <a:pt x="202191" y="32284"/>
                </a:lnTo>
                <a:lnTo>
                  <a:pt x="202815" y="34086"/>
                </a:lnTo>
                <a:lnTo>
                  <a:pt x="187019" y="34086"/>
                </a:lnTo>
                <a:lnTo>
                  <a:pt x="184418" y="35061"/>
                </a:lnTo>
                <a:lnTo>
                  <a:pt x="184418" y="37838"/>
                </a:lnTo>
                <a:lnTo>
                  <a:pt x="185459" y="37838"/>
                </a:lnTo>
                <a:lnTo>
                  <a:pt x="214707" y="115858"/>
                </a:lnTo>
                <a:lnTo>
                  <a:pt x="229822" y="115858"/>
                </a:lnTo>
                <a:lnTo>
                  <a:pt x="228781" y="118635"/>
                </a:lnTo>
                <a:close/>
              </a:path>
              <a:path w="2066289" h="144779">
                <a:moveTo>
                  <a:pt x="222251" y="90254"/>
                </a:moveTo>
                <a:lnTo>
                  <a:pt x="220781" y="86008"/>
                </a:lnTo>
                <a:lnTo>
                  <a:pt x="239372" y="32284"/>
                </a:lnTo>
                <a:lnTo>
                  <a:pt x="261151" y="32284"/>
                </a:lnTo>
                <a:lnTo>
                  <a:pt x="260476" y="34086"/>
                </a:lnTo>
                <a:lnTo>
                  <a:pt x="254544" y="34086"/>
                </a:lnTo>
                <a:lnTo>
                  <a:pt x="254179" y="35061"/>
                </a:lnTo>
                <a:lnTo>
                  <a:pt x="241350" y="35061"/>
                </a:lnTo>
                <a:lnTo>
                  <a:pt x="222251" y="90254"/>
                </a:lnTo>
                <a:close/>
              </a:path>
              <a:path w="2066289" h="144779">
                <a:moveTo>
                  <a:pt x="214707" y="115858"/>
                </a:moveTo>
                <a:lnTo>
                  <a:pt x="184418" y="35061"/>
                </a:lnTo>
                <a:lnTo>
                  <a:pt x="187019" y="34086"/>
                </a:lnTo>
                <a:lnTo>
                  <a:pt x="216631" y="113081"/>
                </a:lnTo>
                <a:lnTo>
                  <a:pt x="214707" y="113081"/>
                </a:lnTo>
                <a:lnTo>
                  <a:pt x="214707" y="115858"/>
                </a:lnTo>
                <a:close/>
              </a:path>
              <a:path w="2066289" h="144779">
                <a:moveTo>
                  <a:pt x="226856" y="115858"/>
                </a:moveTo>
                <a:lnTo>
                  <a:pt x="214707" y="115858"/>
                </a:lnTo>
                <a:lnTo>
                  <a:pt x="217307" y="114883"/>
                </a:lnTo>
                <a:lnTo>
                  <a:pt x="187019" y="34086"/>
                </a:lnTo>
                <a:lnTo>
                  <a:pt x="202815" y="34086"/>
                </a:lnTo>
                <a:lnTo>
                  <a:pt x="203152" y="35061"/>
                </a:lnTo>
                <a:lnTo>
                  <a:pt x="200213" y="35061"/>
                </a:lnTo>
                <a:lnTo>
                  <a:pt x="197589" y="35969"/>
                </a:lnTo>
                <a:lnTo>
                  <a:pt x="217936" y="94769"/>
                </a:lnTo>
                <a:lnTo>
                  <a:pt x="231796" y="94769"/>
                </a:lnTo>
                <a:lnTo>
                  <a:pt x="224256" y="114883"/>
                </a:lnTo>
                <a:lnTo>
                  <a:pt x="226856" y="115858"/>
                </a:lnTo>
                <a:close/>
              </a:path>
              <a:path w="2066289" h="144779">
                <a:moveTo>
                  <a:pt x="226856" y="115858"/>
                </a:moveTo>
                <a:lnTo>
                  <a:pt x="224256" y="114883"/>
                </a:lnTo>
                <a:lnTo>
                  <a:pt x="254544" y="34086"/>
                </a:lnTo>
                <a:lnTo>
                  <a:pt x="257145" y="35061"/>
                </a:lnTo>
                <a:lnTo>
                  <a:pt x="227898" y="113081"/>
                </a:lnTo>
                <a:lnTo>
                  <a:pt x="226856" y="113081"/>
                </a:lnTo>
                <a:lnTo>
                  <a:pt x="226856" y="115858"/>
                </a:lnTo>
                <a:close/>
              </a:path>
              <a:path w="2066289" h="144779">
                <a:moveTo>
                  <a:pt x="259069" y="37838"/>
                </a:moveTo>
                <a:lnTo>
                  <a:pt x="257145" y="37838"/>
                </a:lnTo>
                <a:lnTo>
                  <a:pt x="257145" y="35061"/>
                </a:lnTo>
                <a:lnTo>
                  <a:pt x="254544" y="34086"/>
                </a:lnTo>
                <a:lnTo>
                  <a:pt x="260476" y="34086"/>
                </a:lnTo>
                <a:lnTo>
                  <a:pt x="259069" y="37838"/>
                </a:lnTo>
                <a:close/>
              </a:path>
              <a:path w="2066289" h="144779">
                <a:moveTo>
                  <a:pt x="185459" y="37838"/>
                </a:moveTo>
                <a:lnTo>
                  <a:pt x="184418" y="37838"/>
                </a:lnTo>
                <a:lnTo>
                  <a:pt x="184418" y="35061"/>
                </a:lnTo>
                <a:lnTo>
                  <a:pt x="185459" y="37838"/>
                </a:lnTo>
                <a:close/>
              </a:path>
              <a:path w="2066289" h="144779">
                <a:moveTo>
                  <a:pt x="223627" y="94769"/>
                </a:moveTo>
                <a:lnTo>
                  <a:pt x="217936" y="94769"/>
                </a:lnTo>
                <a:lnTo>
                  <a:pt x="197589" y="35969"/>
                </a:lnTo>
                <a:lnTo>
                  <a:pt x="200213" y="35061"/>
                </a:lnTo>
                <a:lnTo>
                  <a:pt x="200213" y="37838"/>
                </a:lnTo>
                <a:lnTo>
                  <a:pt x="201174" y="37838"/>
                </a:lnTo>
                <a:lnTo>
                  <a:pt x="219312" y="90254"/>
                </a:lnTo>
                <a:lnTo>
                  <a:pt x="219025" y="91084"/>
                </a:lnTo>
                <a:lnTo>
                  <a:pt x="219678" y="91310"/>
                </a:lnTo>
                <a:lnTo>
                  <a:pt x="219914" y="91992"/>
                </a:lnTo>
                <a:lnTo>
                  <a:pt x="224588" y="91992"/>
                </a:lnTo>
                <a:lnTo>
                  <a:pt x="223627" y="94769"/>
                </a:lnTo>
                <a:close/>
              </a:path>
              <a:path w="2066289" h="144779">
                <a:moveTo>
                  <a:pt x="201174" y="37838"/>
                </a:moveTo>
                <a:lnTo>
                  <a:pt x="200213" y="37838"/>
                </a:lnTo>
                <a:lnTo>
                  <a:pt x="200213" y="35061"/>
                </a:lnTo>
                <a:lnTo>
                  <a:pt x="201174" y="37838"/>
                </a:lnTo>
                <a:close/>
              </a:path>
              <a:path w="2066289" h="144779">
                <a:moveTo>
                  <a:pt x="219312" y="90254"/>
                </a:moveTo>
                <a:lnTo>
                  <a:pt x="200213" y="35061"/>
                </a:lnTo>
                <a:lnTo>
                  <a:pt x="203152" y="35061"/>
                </a:lnTo>
                <a:lnTo>
                  <a:pt x="220781" y="86008"/>
                </a:lnTo>
                <a:lnTo>
                  <a:pt x="219312" y="90254"/>
                </a:lnTo>
                <a:close/>
              </a:path>
              <a:path w="2066289" h="144779">
                <a:moveTo>
                  <a:pt x="224588" y="91992"/>
                </a:moveTo>
                <a:lnTo>
                  <a:pt x="221649" y="91992"/>
                </a:lnTo>
                <a:lnTo>
                  <a:pt x="221885" y="91310"/>
                </a:lnTo>
                <a:lnTo>
                  <a:pt x="222538" y="91084"/>
                </a:lnTo>
                <a:lnTo>
                  <a:pt x="222251" y="90254"/>
                </a:lnTo>
                <a:lnTo>
                  <a:pt x="241350" y="35061"/>
                </a:lnTo>
                <a:lnTo>
                  <a:pt x="241350" y="37838"/>
                </a:lnTo>
                <a:lnTo>
                  <a:pt x="243327" y="37838"/>
                </a:lnTo>
                <a:lnTo>
                  <a:pt x="224588" y="91992"/>
                </a:lnTo>
                <a:close/>
              </a:path>
              <a:path w="2066289" h="144779">
                <a:moveTo>
                  <a:pt x="243327" y="37838"/>
                </a:moveTo>
                <a:lnTo>
                  <a:pt x="241350" y="37838"/>
                </a:lnTo>
                <a:lnTo>
                  <a:pt x="241350" y="35061"/>
                </a:lnTo>
                <a:lnTo>
                  <a:pt x="243974" y="35969"/>
                </a:lnTo>
                <a:lnTo>
                  <a:pt x="243327" y="37838"/>
                </a:lnTo>
                <a:close/>
              </a:path>
              <a:path w="2066289" h="144779">
                <a:moveTo>
                  <a:pt x="231796" y="94769"/>
                </a:moveTo>
                <a:lnTo>
                  <a:pt x="223627" y="94769"/>
                </a:lnTo>
                <a:lnTo>
                  <a:pt x="243974" y="35969"/>
                </a:lnTo>
                <a:lnTo>
                  <a:pt x="241350" y="35061"/>
                </a:lnTo>
                <a:lnTo>
                  <a:pt x="254179" y="35061"/>
                </a:lnTo>
                <a:lnTo>
                  <a:pt x="231796" y="94769"/>
                </a:lnTo>
                <a:close/>
              </a:path>
              <a:path w="2066289" h="144779">
                <a:moveTo>
                  <a:pt x="229822" y="115858"/>
                </a:moveTo>
                <a:lnTo>
                  <a:pt x="226856" y="115858"/>
                </a:lnTo>
                <a:lnTo>
                  <a:pt x="257145" y="35061"/>
                </a:lnTo>
                <a:lnTo>
                  <a:pt x="257145" y="37838"/>
                </a:lnTo>
                <a:lnTo>
                  <a:pt x="259069" y="37838"/>
                </a:lnTo>
                <a:lnTo>
                  <a:pt x="229822" y="115858"/>
                </a:lnTo>
                <a:close/>
              </a:path>
              <a:path w="2066289" h="144779">
                <a:moveTo>
                  <a:pt x="219914" y="91391"/>
                </a:moveTo>
                <a:lnTo>
                  <a:pt x="219678" y="91310"/>
                </a:lnTo>
                <a:lnTo>
                  <a:pt x="219312" y="90254"/>
                </a:lnTo>
                <a:lnTo>
                  <a:pt x="220781" y="86008"/>
                </a:lnTo>
                <a:lnTo>
                  <a:pt x="221891" y="89215"/>
                </a:lnTo>
                <a:lnTo>
                  <a:pt x="219914" y="89215"/>
                </a:lnTo>
                <a:lnTo>
                  <a:pt x="219914" y="91391"/>
                </a:lnTo>
                <a:close/>
              </a:path>
              <a:path w="2066289" h="144779">
                <a:moveTo>
                  <a:pt x="220781" y="91692"/>
                </a:moveTo>
                <a:lnTo>
                  <a:pt x="219914" y="91391"/>
                </a:lnTo>
                <a:lnTo>
                  <a:pt x="219914" y="89215"/>
                </a:lnTo>
                <a:lnTo>
                  <a:pt x="221649" y="89215"/>
                </a:lnTo>
                <a:lnTo>
                  <a:pt x="221649" y="91391"/>
                </a:lnTo>
                <a:lnTo>
                  <a:pt x="220781" y="91692"/>
                </a:lnTo>
                <a:close/>
              </a:path>
              <a:path w="2066289" h="144779">
                <a:moveTo>
                  <a:pt x="221649" y="91391"/>
                </a:moveTo>
                <a:lnTo>
                  <a:pt x="221649" y="89215"/>
                </a:lnTo>
                <a:lnTo>
                  <a:pt x="221891" y="89215"/>
                </a:lnTo>
                <a:lnTo>
                  <a:pt x="222251" y="90254"/>
                </a:lnTo>
                <a:lnTo>
                  <a:pt x="221885" y="91310"/>
                </a:lnTo>
                <a:lnTo>
                  <a:pt x="221649" y="91391"/>
                </a:lnTo>
                <a:close/>
              </a:path>
              <a:path w="2066289" h="144779">
                <a:moveTo>
                  <a:pt x="219678" y="91310"/>
                </a:moveTo>
                <a:lnTo>
                  <a:pt x="219025" y="91084"/>
                </a:lnTo>
                <a:lnTo>
                  <a:pt x="219312" y="90254"/>
                </a:lnTo>
                <a:lnTo>
                  <a:pt x="219678" y="91310"/>
                </a:lnTo>
                <a:close/>
              </a:path>
              <a:path w="2066289" h="144779">
                <a:moveTo>
                  <a:pt x="221885" y="91310"/>
                </a:moveTo>
                <a:lnTo>
                  <a:pt x="222251" y="90254"/>
                </a:lnTo>
                <a:lnTo>
                  <a:pt x="222538" y="91084"/>
                </a:lnTo>
                <a:lnTo>
                  <a:pt x="221885" y="91310"/>
                </a:lnTo>
                <a:close/>
              </a:path>
              <a:path w="2066289" h="144779">
                <a:moveTo>
                  <a:pt x="221649" y="91992"/>
                </a:moveTo>
                <a:lnTo>
                  <a:pt x="221649" y="91391"/>
                </a:lnTo>
                <a:lnTo>
                  <a:pt x="221885" y="91310"/>
                </a:lnTo>
                <a:lnTo>
                  <a:pt x="221649" y="91992"/>
                </a:lnTo>
                <a:close/>
              </a:path>
              <a:path w="2066289" h="144779">
                <a:moveTo>
                  <a:pt x="219914" y="91992"/>
                </a:moveTo>
                <a:lnTo>
                  <a:pt x="219678" y="91310"/>
                </a:lnTo>
                <a:lnTo>
                  <a:pt x="219914" y="91391"/>
                </a:lnTo>
                <a:lnTo>
                  <a:pt x="219914" y="91992"/>
                </a:lnTo>
                <a:close/>
              </a:path>
              <a:path w="2066289" h="144779">
                <a:moveTo>
                  <a:pt x="221649" y="91992"/>
                </a:moveTo>
                <a:lnTo>
                  <a:pt x="220781" y="91692"/>
                </a:lnTo>
                <a:lnTo>
                  <a:pt x="221649" y="91391"/>
                </a:lnTo>
                <a:lnTo>
                  <a:pt x="221649" y="91992"/>
                </a:lnTo>
                <a:close/>
              </a:path>
              <a:path w="2066289" h="144779">
                <a:moveTo>
                  <a:pt x="219914" y="91992"/>
                </a:moveTo>
                <a:lnTo>
                  <a:pt x="219914" y="91391"/>
                </a:lnTo>
                <a:lnTo>
                  <a:pt x="220781" y="91692"/>
                </a:lnTo>
                <a:lnTo>
                  <a:pt x="219914" y="91992"/>
                </a:lnTo>
                <a:close/>
              </a:path>
              <a:path w="2066289" h="144779">
                <a:moveTo>
                  <a:pt x="221649" y="91992"/>
                </a:moveTo>
                <a:lnTo>
                  <a:pt x="219914" y="91992"/>
                </a:lnTo>
                <a:lnTo>
                  <a:pt x="220781" y="91692"/>
                </a:lnTo>
                <a:lnTo>
                  <a:pt x="221649" y="91992"/>
                </a:lnTo>
                <a:close/>
              </a:path>
              <a:path w="2066289" h="144779">
                <a:moveTo>
                  <a:pt x="214707" y="115858"/>
                </a:moveTo>
                <a:lnTo>
                  <a:pt x="214707" y="113081"/>
                </a:lnTo>
                <a:lnTo>
                  <a:pt x="216631" y="113081"/>
                </a:lnTo>
                <a:lnTo>
                  <a:pt x="217307" y="114883"/>
                </a:lnTo>
                <a:lnTo>
                  <a:pt x="214707" y="115858"/>
                </a:lnTo>
                <a:close/>
              </a:path>
              <a:path w="2066289" h="144779">
                <a:moveTo>
                  <a:pt x="226856" y="115858"/>
                </a:moveTo>
                <a:lnTo>
                  <a:pt x="226856" y="113081"/>
                </a:lnTo>
                <a:lnTo>
                  <a:pt x="227898" y="113081"/>
                </a:lnTo>
                <a:lnTo>
                  <a:pt x="226856" y="115858"/>
                </a:lnTo>
                <a:close/>
              </a:path>
              <a:path w="2066289" h="144779">
                <a:moveTo>
                  <a:pt x="307455" y="119503"/>
                </a:moveTo>
                <a:lnTo>
                  <a:pt x="297483" y="119503"/>
                </a:lnTo>
                <a:lnTo>
                  <a:pt x="291875" y="118356"/>
                </a:lnTo>
                <a:lnTo>
                  <a:pt x="266795" y="87473"/>
                </a:lnTo>
                <a:lnTo>
                  <a:pt x="265997" y="81603"/>
                </a:lnTo>
                <a:lnTo>
                  <a:pt x="265997" y="69466"/>
                </a:lnTo>
                <a:lnTo>
                  <a:pt x="290901" y="32589"/>
                </a:lnTo>
                <a:lnTo>
                  <a:pt x="296184" y="31416"/>
                </a:lnTo>
                <a:lnTo>
                  <a:pt x="308188" y="31416"/>
                </a:lnTo>
                <a:lnTo>
                  <a:pt x="313471" y="32589"/>
                </a:lnTo>
                <a:lnTo>
                  <a:pt x="316593" y="34193"/>
                </a:lnTo>
                <a:lnTo>
                  <a:pt x="296632" y="34193"/>
                </a:lnTo>
                <a:lnTo>
                  <a:pt x="291772" y="35263"/>
                </a:lnTo>
                <a:lnTo>
                  <a:pt x="268806" y="69466"/>
                </a:lnTo>
                <a:lnTo>
                  <a:pt x="268807" y="81603"/>
                </a:lnTo>
                <a:lnTo>
                  <a:pt x="292698" y="115670"/>
                </a:lnTo>
                <a:lnTo>
                  <a:pt x="297905" y="116726"/>
                </a:lnTo>
                <a:lnTo>
                  <a:pt x="320663" y="116726"/>
                </a:lnTo>
                <a:lnTo>
                  <a:pt x="319587" y="117187"/>
                </a:lnTo>
                <a:lnTo>
                  <a:pt x="316766" y="118040"/>
                </a:lnTo>
                <a:lnTo>
                  <a:pt x="310727" y="119211"/>
                </a:lnTo>
                <a:lnTo>
                  <a:pt x="307455" y="119503"/>
                </a:lnTo>
                <a:close/>
              </a:path>
              <a:path w="2066289" h="144779">
                <a:moveTo>
                  <a:pt x="307277" y="116726"/>
                </a:moveTo>
                <a:lnTo>
                  <a:pt x="297905" y="116726"/>
                </a:lnTo>
                <a:lnTo>
                  <a:pt x="292698" y="115670"/>
                </a:lnTo>
                <a:lnTo>
                  <a:pt x="268807" y="81603"/>
                </a:lnTo>
                <a:lnTo>
                  <a:pt x="268806" y="69466"/>
                </a:lnTo>
                <a:lnTo>
                  <a:pt x="269468" y="64307"/>
                </a:lnTo>
                <a:lnTo>
                  <a:pt x="296632" y="34193"/>
                </a:lnTo>
                <a:lnTo>
                  <a:pt x="307740" y="34193"/>
                </a:lnTo>
                <a:lnTo>
                  <a:pt x="312600" y="35263"/>
                </a:lnTo>
                <a:lnTo>
                  <a:pt x="315922" y="36970"/>
                </a:lnTo>
                <a:lnTo>
                  <a:pt x="297080" y="36970"/>
                </a:lnTo>
                <a:lnTo>
                  <a:pt x="292643" y="37938"/>
                </a:lnTo>
                <a:lnTo>
                  <a:pt x="271615" y="69466"/>
                </a:lnTo>
                <a:lnTo>
                  <a:pt x="271618" y="81603"/>
                </a:lnTo>
                <a:lnTo>
                  <a:pt x="293520" y="112984"/>
                </a:lnTo>
                <a:lnTo>
                  <a:pt x="298326" y="113949"/>
                </a:lnTo>
                <a:lnTo>
                  <a:pt x="320093" y="113949"/>
                </a:lnTo>
                <a:lnTo>
                  <a:pt x="318675" y="114556"/>
                </a:lnTo>
                <a:lnTo>
                  <a:pt x="316043" y="115352"/>
                </a:lnTo>
                <a:lnTo>
                  <a:pt x="310373" y="116451"/>
                </a:lnTo>
                <a:lnTo>
                  <a:pt x="307277" y="116726"/>
                </a:lnTo>
                <a:close/>
              </a:path>
              <a:path w="2066289" h="144779">
                <a:moveTo>
                  <a:pt x="338202" y="81317"/>
                </a:moveTo>
                <a:lnTo>
                  <a:pt x="335425" y="81317"/>
                </a:lnTo>
                <a:lnTo>
                  <a:pt x="335393" y="69466"/>
                </a:lnTo>
                <a:lnTo>
                  <a:pt x="334731" y="64307"/>
                </a:lnTo>
                <a:lnTo>
                  <a:pt x="307740" y="34193"/>
                </a:lnTo>
                <a:lnTo>
                  <a:pt x="316593" y="34193"/>
                </a:lnTo>
                <a:lnTo>
                  <a:pt x="338202" y="69466"/>
                </a:lnTo>
                <a:lnTo>
                  <a:pt x="338202" y="81317"/>
                </a:lnTo>
                <a:close/>
              </a:path>
              <a:path w="2066289" h="144779">
                <a:moveTo>
                  <a:pt x="307100" y="113949"/>
                </a:moveTo>
                <a:lnTo>
                  <a:pt x="298326" y="113949"/>
                </a:lnTo>
                <a:lnTo>
                  <a:pt x="293520" y="112984"/>
                </a:lnTo>
                <a:lnTo>
                  <a:pt x="271618" y="81603"/>
                </a:lnTo>
                <a:lnTo>
                  <a:pt x="271615" y="69466"/>
                </a:lnTo>
                <a:lnTo>
                  <a:pt x="272228" y="64746"/>
                </a:lnTo>
                <a:lnTo>
                  <a:pt x="297080" y="36970"/>
                </a:lnTo>
                <a:lnTo>
                  <a:pt x="307293" y="36970"/>
                </a:lnTo>
                <a:lnTo>
                  <a:pt x="311729" y="37938"/>
                </a:lnTo>
                <a:lnTo>
                  <a:pt x="319284" y="41822"/>
                </a:lnTo>
                <a:lnTo>
                  <a:pt x="322424" y="44480"/>
                </a:lnTo>
                <a:lnTo>
                  <a:pt x="323421" y="45822"/>
                </a:lnTo>
                <a:lnTo>
                  <a:pt x="299134" y="45822"/>
                </a:lnTo>
                <a:lnTo>
                  <a:pt x="296387" y="46450"/>
                </a:lnTo>
                <a:lnTo>
                  <a:pt x="281623" y="70556"/>
                </a:lnTo>
                <a:lnTo>
                  <a:pt x="332648" y="70556"/>
                </a:lnTo>
                <a:lnTo>
                  <a:pt x="332648" y="78540"/>
                </a:lnTo>
                <a:lnTo>
                  <a:pt x="281377" y="78540"/>
                </a:lnTo>
                <a:lnTo>
                  <a:pt x="281879" y="84572"/>
                </a:lnTo>
                <a:lnTo>
                  <a:pt x="300418" y="105097"/>
                </a:lnTo>
                <a:lnTo>
                  <a:pt x="329377" y="105097"/>
                </a:lnTo>
                <a:lnTo>
                  <a:pt x="328293" y="106020"/>
                </a:lnTo>
                <a:lnTo>
                  <a:pt x="310019" y="113691"/>
                </a:lnTo>
                <a:lnTo>
                  <a:pt x="307100" y="113949"/>
                </a:lnTo>
                <a:close/>
              </a:path>
              <a:path w="2066289" h="144779">
                <a:moveTo>
                  <a:pt x="335425" y="81317"/>
                </a:moveTo>
                <a:lnTo>
                  <a:pt x="332648" y="81317"/>
                </a:lnTo>
                <a:lnTo>
                  <a:pt x="332584" y="69466"/>
                </a:lnTo>
                <a:lnTo>
                  <a:pt x="331971" y="64746"/>
                </a:lnTo>
                <a:lnTo>
                  <a:pt x="307293" y="36970"/>
                </a:lnTo>
                <a:lnTo>
                  <a:pt x="315922" y="36970"/>
                </a:lnTo>
                <a:lnTo>
                  <a:pt x="335393" y="69466"/>
                </a:lnTo>
                <a:lnTo>
                  <a:pt x="335425" y="81317"/>
                </a:lnTo>
                <a:close/>
              </a:path>
              <a:path w="2066289" h="144779">
                <a:moveTo>
                  <a:pt x="322710" y="70556"/>
                </a:moveTo>
                <a:lnTo>
                  <a:pt x="281623" y="70556"/>
                </a:lnTo>
                <a:lnTo>
                  <a:pt x="282292" y="64804"/>
                </a:lnTo>
                <a:lnTo>
                  <a:pt x="299134" y="45822"/>
                </a:lnTo>
                <a:lnTo>
                  <a:pt x="305249" y="45822"/>
                </a:lnTo>
                <a:lnTo>
                  <a:pt x="307968" y="46450"/>
                </a:lnTo>
                <a:lnTo>
                  <a:pt x="312027" y="48599"/>
                </a:lnTo>
                <a:lnTo>
                  <a:pt x="299583" y="48599"/>
                </a:lnTo>
                <a:lnTo>
                  <a:pt x="297268" y="49120"/>
                </a:lnTo>
                <a:lnTo>
                  <a:pt x="285101" y="65002"/>
                </a:lnTo>
                <a:lnTo>
                  <a:pt x="284742" y="65002"/>
                </a:lnTo>
                <a:lnTo>
                  <a:pt x="284742" y="67779"/>
                </a:lnTo>
                <a:lnTo>
                  <a:pt x="287501" y="68100"/>
                </a:lnTo>
                <a:lnTo>
                  <a:pt x="316695" y="68100"/>
                </a:lnTo>
                <a:lnTo>
                  <a:pt x="322338" y="68215"/>
                </a:lnTo>
                <a:lnTo>
                  <a:pt x="322710" y="70556"/>
                </a:lnTo>
                <a:close/>
              </a:path>
              <a:path w="2066289" h="144779">
                <a:moveTo>
                  <a:pt x="332648" y="70556"/>
                </a:moveTo>
                <a:lnTo>
                  <a:pt x="322710" y="70556"/>
                </a:lnTo>
                <a:lnTo>
                  <a:pt x="321795" y="64804"/>
                </a:lnTo>
                <a:lnTo>
                  <a:pt x="321061" y="61983"/>
                </a:lnTo>
                <a:lnTo>
                  <a:pt x="305249" y="45822"/>
                </a:lnTo>
                <a:lnTo>
                  <a:pt x="323421" y="45822"/>
                </a:lnTo>
                <a:lnTo>
                  <a:pt x="327414" y="51203"/>
                </a:lnTo>
                <a:lnTo>
                  <a:pt x="329371" y="55322"/>
                </a:lnTo>
                <a:lnTo>
                  <a:pt x="331971" y="64746"/>
                </a:lnTo>
                <a:lnTo>
                  <a:pt x="332584" y="69466"/>
                </a:lnTo>
                <a:lnTo>
                  <a:pt x="332648" y="70556"/>
                </a:lnTo>
                <a:close/>
              </a:path>
              <a:path w="2066289" h="144779">
                <a:moveTo>
                  <a:pt x="287501" y="68100"/>
                </a:moveTo>
                <a:lnTo>
                  <a:pt x="284742" y="67779"/>
                </a:lnTo>
                <a:lnTo>
                  <a:pt x="285032" y="65291"/>
                </a:lnTo>
                <a:lnTo>
                  <a:pt x="285643" y="62803"/>
                </a:lnTo>
                <a:lnTo>
                  <a:pt x="299583" y="48599"/>
                </a:lnTo>
                <a:lnTo>
                  <a:pt x="304790" y="48599"/>
                </a:lnTo>
                <a:lnTo>
                  <a:pt x="307075" y="49120"/>
                </a:lnTo>
                <a:lnTo>
                  <a:pt x="311009" y="51203"/>
                </a:lnTo>
                <a:lnTo>
                  <a:pt x="311217" y="51376"/>
                </a:lnTo>
                <a:lnTo>
                  <a:pt x="300031" y="51376"/>
                </a:lnTo>
                <a:lnTo>
                  <a:pt x="298140" y="51795"/>
                </a:lnTo>
                <a:lnTo>
                  <a:pt x="287761" y="65864"/>
                </a:lnTo>
                <a:lnTo>
                  <a:pt x="287501" y="68100"/>
                </a:lnTo>
                <a:close/>
              </a:path>
              <a:path w="2066289" h="144779">
                <a:moveTo>
                  <a:pt x="319456" y="67779"/>
                </a:moveTo>
                <a:lnTo>
                  <a:pt x="304790" y="48599"/>
                </a:lnTo>
                <a:lnTo>
                  <a:pt x="312027" y="48599"/>
                </a:lnTo>
                <a:lnTo>
                  <a:pt x="321827" y="65002"/>
                </a:lnTo>
                <a:lnTo>
                  <a:pt x="319456" y="65002"/>
                </a:lnTo>
                <a:lnTo>
                  <a:pt x="319456" y="67779"/>
                </a:lnTo>
                <a:close/>
              </a:path>
              <a:path w="2066289" h="144779">
                <a:moveTo>
                  <a:pt x="316714" y="68215"/>
                </a:moveTo>
                <a:lnTo>
                  <a:pt x="304330" y="51376"/>
                </a:lnTo>
                <a:lnTo>
                  <a:pt x="311217" y="51376"/>
                </a:lnTo>
                <a:lnTo>
                  <a:pt x="319456" y="67779"/>
                </a:lnTo>
                <a:lnTo>
                  <a:pt x="316714" y="68215"/>
                </a:lnTo>
                <a:close/>
              </a:path>
              <a:path w="2066289" h="144779">
                <a:moveTo>
                  <a:pt x="284742" y="67779"/>
                </a:moveTo>
                <a:lnTo>
                  <a:pt x="284742" y="65002"/>
                </a:lnTo>
                <a:lnTo>
                  <a:pt x="285101" y="65002"/>
                </a:lnTo>
                <a:lnTo>
                  <a:pt x="285032" y="65291"/>
                </a:lnTo>
                <a:lnTo>
                  <a:pt x="284742" y="67779"/>
                </a:lnTo>
                <a:close/>
              </a:path>
              <a:path w="2066289" h="144779">
                <a:moveTo>
                  <a:pt x="316695" y="68100"/>
                </a:moveTo>
                <a:lnTo>
                  <a:pt x="287501" y="68100"/>
                </a:lnTo>
                <a:lnTo>
                  <a:pt x="287764" y="65836"/>
                </a:lnTo>
                <a:lnTo>
                  <a:pt x="287965" y="65002"/>
                </a:lnTo>
                <a:lnTo>
                  <a:pt x="316109" y="65002"/>
                </a:lnTo>
                <a:lnTo>
                  <a:pt x="316340" y="65864"/>
                </a:lnTo>
                <a:lnTo>
                  <a:pt x="316695" y="68100"/>
                </a:lnTo>
                <a:close/>
              </a:path>
              <a:path w="2066289" h="144779">
                <a:moveTo>
                  <a:pt x="322338" y="68215"/>
                </a:moveTo>
                <a:lnTo>
                  <a:pt x="316714" y="68215"/>
                </a:lnTo>
                <a:lnTo>
                  <a:pt x="319456" y="67779"/>
                </a:lnTo>
                <a:lnTo>
                  <a:pt x="319456" y="65002"/>
                </a:lnTo>
                <a:lnTo>
                  <a:pt x="321827" y="65002"/>
                </a:lnTo>
                <a:lnTo>
                  <a:pt x="322338" y="68215"/>
                </a:lnTo>
                <a:close/>
              </a:path>
              <a:path w="2066289" h="144779">
                <a:moveTo>
                  <a:pt x="306527" y="105097"/>
                </a:moveTo>
                <a:lnTo>
                  <a:pt x="300418" y="105097"/>
                </a:lnTo>
                <a:lnTo>
                  <a:pt x="297314" y="104420"/>
                </a:lnTo>
                <a:lnTo>
                  <a:pt x="281377" y="78540"/>
                </a:lnTo>
                <a:lnTo>
                  <a:pt x="332648" y="78540"/>
                </a:lnTo>
                <a:lnTo>
                  <a:pt x="332648" y="81087"/>
                </a:lnTo>
                <a:lnTo>
                  <a:pt x="287134" y="81089"/>
                </a:lnTo>
                <a:lnTo>
                  <a:pt x="284395" y="81317"/>
                </a:lnTo>
                <a:lnTo>
                  <a:pt x="284395" y="84095"/>
                </a:lnTo>
                <a:lnTo>
                  <a:pt x="284627" y="84095"/>
                </a:lnTo>
                <a:lnTo>
                  <a:pt x="285210" y="86770"/>
                </a:lnTo>
                <a:lnTo>
                  <a:pt x="300855" y="102319"/>
                </a:lnTo>
                <a:lnTo>
                  <a:pt x="317631" y="102319"/>
                </a:lnTo>
                <a:lnTo>
                  <a:pt x="314685" y="103590"/>
                </a:lnTo>
                <a:lnTo>
                  <a:pt x="312843" y="104142"/>
                </a:lnTo>
                <a:lnTo>
                  <a:pt x="308826" y="104907"/>
                </a:lnTo>
                <a:lnTo>
                  <a:pt x="306527" y="105097"/>
                </a:lnTo>
                <a:close/>
              </a:path>
              <a:path w="2066289" h="144779">
                <a:moveTo>
                  <a:pt x="306352" y="102319"/>
                </a:moveTo>
                <a:lnTo>
                  <a:pt x="300855" y="102319"/>
                </a:lnTo>
                <a:lnTo>
                  <a:pt x="298165" y="101741"/>
                </a:lnTo>
                <a:lnTo>
                  <a:pt x="284395" y="81317"/>
                </a:lnTo>
                <a:lnTo>
                  <a:pt x="287163" y="81087"/>
                </a:lnTo>
                <a:lnTo>
                  <a:pt x="287374" y="83617"/>
                </a:lnTo>
                <a:lnTo>
                  <a:pt x="287900" y="86039"/>
                </a:lnTo>
                <a:lnTo>
                  <a:pt x="301292" y="99542"/>
                </a:lnTo>
                <a:lnTo>
                  <a:pt x="316970" y="99542"/>
                </a:lnTo>
                <a:lnTo>
                  <a:pt x="316670" y="99710"/>
                </a:lnTo>
                <a:lnTo>
                  <a:pt x="313772" y="100960"/>
                </a:lnTo>
                <a:lnTo>
                  <a:pt x="312123" y="101452"/>
                </a:lnTo>
                <a:lnTo>
                  <a:pt x="308478" y="102146"/>
                </a:lnTo>
                <a:lnTo>
                  <a:pt x="306352" y="102319"/>
                </a:lnTo>
                <a:close/>
              </a:path>
              <a:path w="2066289" h="144779">
                <a:moveTo>
                  <a:pt x="338202" y="84095"/>
                </a:moveTo>
                <a:lnTo>
                  <a:pt x="287477" y="84095"/>
                </a:lnTo>
                <a:lnTo>
                  <a:pt x="287374" y="83617"/>
                </a:lnTo>
                <a:lnTo>
                  <a:pt x="287163" y="81087"/>
                </a:lnTo>
                <a:lnTo>
                  <a:pt x="332648" y="81087"/>
                </a:lnTo>
                <a:lnTo>
                  <a:pt x="332648" y="81317"/>
                </a:lnTo>
                <a:lnTo>
                  <a:pt x="338202" y="81317"/>
                </a:lnTo>
                <a:lnTo>
                  <a:pt x="338202" y="84095"/>
                </a:lnTo>
                <a:close/>
              </a:path>
              <a:path w="2066289" h="144779">
                <a:moveTo>
                  <a:pt x="284627" y="84095"/>
                </a:moveTo>
                <a:lnTo>
                  <a:pt x="284395" y="84095"/>
                </a:lnTo>
                <a:lnTo>
                  <a:pt x="284395" y="81317"/>
                </a:lnTo>
                <a:lnTo>
                  <a:pt x="284627" y="84095"/>
                </a:lnTo>
                <a:close/>
              </a:path>
              <a:path w="2066289" h="144779">
                <a:moveTo>
                  <a:pt x="316970" y="99542"/>
                </a:moveTo>
                <a:lnTo>
                  <a:pt x="306177" y="99542"/>
                </a:lnTo>
                <a:lnTo>
                  <a:pt x="308130" y="99385"/>
                </a:lnTo>
                <a:lnTo>
                  <a:pt x="311403" y="98762"/>
                </a:lnTo>
                <a:lnTo>
                  <a:pt x="323216" y="91065"/>
                </a:lnTo>
                <a:lnTo>
                  <a:pt x="327350" y="94769"/>
                </a:lnTo>
                <a:lnTo>
                  <a:pt x="323188" y="94769"/>
                </a:lnTo>
                <a:lnTo>
                  <a:pt x="321857" y="95926"/>
                </a:lnTo>
                <a:lnTo>
                  <a:pt x="320570" y="96982"/>
                </a:lnTo>
                <a:lnTo>
                  <a:pt x="318082" y="98891"/>
                </a:lnTo>
                <a:lnTo>
                  <a:pt x="316970" y="99542"/>
                </a:lnTo>
                <a:close/>
              </a:path>
              <a:path w="2066289" h="144779">
                <a:moveTo>
                  <a:pt x="317631" y="102319"/>
                </a:moveTo>
                <a:lnTo>
                  <a:pt x="306352" y="102319"/>
                </a:lnTo>
                <a:lnTo>
                  <a:pt x="308478" y="102146"/>
                </a:lnTo>
                <a:lnTo>
                  <a:pt x="312123" y="101452"/>
                </a:lnTo>
                <a:lnTo>
                  <a:pt x="323188" y="94769"/>
                </a:lnTo>
                <a:lnTo>
                  <a:pt x="321387" y="96780"/>
                </a:lnTo>
                <a:lnTo>
                  <a:pt x="323147" y="98461"/>
                </a:lnTo>
                <a:lnTo>
                  <a:pt x="321578" y="99710"/>
                </a:lnTo>
                <a:lnTo>
                  <a:pt x="319591" y="101235"/>
                </a:lnTo>
                <a:lnTo>
                  <a:pt x="318034" y="102146"/>
                </a:lnTo>
                <a:lnTo>
                  <a:pt x="317631" y="102319"/>
                </a:lnTo>
                <a:close/>
              </a:path>
              <a:path w="2066289" h="144779">
                <a:moveTo>
                  <a:pt x="323147" y="98461"/>
                </a:moveTo>
                <a:lnTo>
                  <a:pt x="321496" y="96982"/>
                </a:lnTo>
                <a:lnTo>
                  <a:pt x="321387" y="96780"/>
                </a:lnTo>
                <a:lnTo>
                  <a:pt x="323188" y="94769"/>
                </a:lnTo>
                <a:lnTo>
                  <a:pt x="325010" y="96865"/>
                </a:lnTo>
                <a:lnTo>
                  <a:pt x="323637" y="98059"/>
                </a:lnTo>
                <a:lnTo>
                  <a:pt x="323147" y="98461"/>
                </a:lnTo>
                <a:close/>
              </a:path>
              <a:path w="2066289" h="144779">
                <a:moveTo>
                  <a:pt x="329980" y="104583"/>
                </a:moveTo>
                <a:lnTo>
                  <a:pt x="323147" y="98461"/>
                </a:lnTo>
                <a:lnTo>
                  <a:pt x="324876" y="96982"/>
                </a:lnTo>
                <a:lnTo>
                  <a:pt x="324936" y="96780"/>
                </a:lnTo>
                <a:lnTo>
                  <a:pt x="323188" y="94769"/>
                </a:lnTo>
                <a:lnTo>
                  <a:pt x="331965" y="102633"/>
                </a:lnTo>
                <a:lnTo>
                  <a:pt x="329980" y="104583"/>
                </a:lnTo>
                <a:close/>
              </a:path>
              <a:path w="2066289" h="144779">
                <a:moveTo>
                  <a:pt x="331965" y="102633"/>
                </a:moveTo>
                <a:lnTo>
                  <a:pt x="323188" y="94769"/>
                </a:lnTo>
                <a:lnTo>
                  <a:pt x="327350" y="94769"/>
                </a:lnTo>
                <a:lnTo>
                  <a:pt x="336006" y="102525"/>
                </a:lnTo>
                <a:lnTo>
                  <a:pt x="332073" y="102525"/>
                </a:lnTo>
                <a:close/>
              </a:path>
              <a:path w="2066289" h="144779">
                <a:moveTo>
                  <a:pt x="329377" y="105097"/>
                </a:moveTo>
                <a:lnTo>
                  <a:pt x="306527" y="105097"/>
                </a:lnTo>
                <a:lnTo>
                  <a:pt x="308826" y="104907"/>
                </a:lnTo>
                <a:lnTo>
                  <a:pt x="312843" y="104142"/>
                </a:lnTo>
                <a:lnTo>
                  <a:pt x="323147" y="98461"/>
                </a:lnTo>
                <a:lnTo>
                  <a:pt x="329980" y="104583"/>
                </a:lnTo>
                <a:lnTo>
                  <a:pt x="329377" y="105097"/>
                </a:lnTo>
                <a:close/>
              </a:path>
              <a:path w="2066289" h="144779">
                <a:moveTo>
                  <a:pt x="334036" y="104489"/>
                </a:moveTo>
                <a:lnTo>
                  <a:pt x="331965" y="102633"/>
                </a:lnTo>
                <a:lnTo>
                  <a:pt x="334036" y="104489"/>
                </a:lnTo>
                <a:close/>
              </a:path>
              <a:path w="2066289" h="144779">
                <a:moveTo>
                  <a:pt x="335895" y="106557"/>
                </a:moveTo>
                <a:lnTo>
                  <a:pt x="332183" y="106557"/>
                </a:lnTo>
                <a:lnTo>
                  <a:pt x="333952" y="104583"/>
                </a:lnTo>
                <a:lnTo>
                  <a:pt x="333926" y="104378"/>
                </a:lnTo>
                <a:lnTo>
                  <a:pt x="332073" y="102525"/>
                </a:lnTo>
                <a:lnTo>
                  <a:pt x="336006" y="102525"/>
                </a:lnTo>
                <a:lnTo>
                  <a:pt x="338074" y="104378"/>
                </a:lnTo>
                <a:lnTo>
                  <a:pt x="335895" y="106557"/>
                </a:lnTo>
                <a:close/>
              </a:path>
              <a:path w="2066289" h="144779">
                <a:moveTo>
                  <a:pt x="332070" y="106456"/>
                </a:moveTo>
                <a:lnTo>
                  <a:pt x="329980" y="104583"/>
                </a:lnTo>
                <a:lnTo>
                  <a:pt x="330220" y="104378"/>
                </a:lnTo>
                <a:lnTo>
                  <a:pt x="331965" y="102633"/>
                </a:lnTo>
                <a:lnTo>
                  <a:pt x="333913" y="104378"/>
                </a:lnTo>
                <a:lnTo>
                  <a:pt x="333942" y="104583"/>
                </a:lnTo>
                <a:lnTo>
                  <a:pt x="332070" y="106456"/>
                </a:lnTo>
                <a:close/>
              </a:path>
              <a:path w="2066289" h="144779">
                <a:moveTo>
                  <a:pt x="332183" y="106557"/>
                </a:moveTo>
                <a:lnTo>
                  <a:pt x="334036" y="104489"/>
                </a:lnTo>
                <a:lnTo>
                  <a:pt x="332183" y="106557"/>
                </a:lnTo>
                <a:close/>
              </a:path>
              <a:path w="2066289" h="144779">
                <a:moveTo>
                  <a:pt x="320093" y="113949"/>
                </a:moveTo>
                <a:lnTo>
                  <a:pt x="307100" y="113949"/>
                </a:lnTo>
                <a:lnTo>
                  <a:pt x="310019" y="113691"/>
                </a:lnTo>
                <a:lnTo>
                  <a:pt x="315320" y="112663"/>
                </a:lnTo>
                <a:lnTo>
                  <a:pt x="329980" y="104583"/>
                </a:lnTo>
                <a:lnTo>
                  <a:pt x="332070" y="106456"/>
                </a:lnTo>
                <a:lnTo>
                  <a:pt x="330030" y="108192"/>
                </a:lnTo>
                <a:lnTo>
                  <a:pt x="325806" y="111201"/>
                </a:lnTo>
                <a:lnTo>
                  <a:pt x="323535" y="112473"/>
                </a:lnTo>
                <a:lnTo>
                  <a:pt x="320093" y="113949"/>
                </a:lnTo>
                <a:close/>
              </a:path>
              <a:path w="2066289" h="144779">
                <a:moveTo>
                  <a:pt x="320663" y="116726"/>
                </a:moveTo>
                <a:lnTo>
                  <a:pt x="307277" y="116726"/>
                </a:lnTo>
                <a:lnTo>
                  <a:pt x="310373" y="116451"/>
                </a:lnTo>
                <a:lnTo>
                  <a:pt x="316043" y="115352"/>
                </a:lnTo>
                <a:lnTo>
                  <a:pt x="332070" y="106456"/>
                </a:lnTo>
                <a:lnTo>
                  <a:pt x="335895" y="106557"/>
                </a:lnTo>
                <a:lnTo>
                  <a:pt x="333912" y="108539"/>
                </a:lnTo>
                <a:lnTo>
                  <a:pt x="331767" y="110364"/>
                </a:lnTo>
                <a:lnTo>
                  <a:pt x="327255" y="113578"/>
                </a:lnTo>
                <a:lnTo>
                  <a:pt x="324812" y="114948"/>
                </a:lnTo>
                <a:lnTo>
                  <a:pt x="320663" y="116726"/>
                </a:lnTo>
                <a:close/>
              </a:path>
              <a:path w="2066289" h="144779">
                <a:moveTo>
                  <a:pt x="375693" y="40784"/>
                </a:moveTo>
                <a:lnTo>
                  <a:pt x="375693" y="37306"/>
                </a:lnTo>
                <a:lnTo>
                  <a:pt x="379802" y="34914"/>
                </a:lnTo>
                <a:lnTo>
                  <a:pt x="382148" y="33871"/>
                </a:lnTo>
                <a:lnTo>
                  <a:pt x="387761" y="31916"/>
                </a:lnTo>
                <a:lnTo>
                  <a:pt x="391002" y="31416"/>
                </a:lnTo>
                <a:lnTo>
                  <a:pt x="398843" y="31416"/>
                </a:lnTo>
                <a:lnTo>
                  <a:pt x="402800" y="32146"/>
                </a:lnTo>
                <a:lnTo>
                  <a:pt x="407961" y="34193"/>
                </a:lnTo>
                <a:lnTo>
                  <a:pt x="391315" y="34193"/>
                </a:lnTo>
                <a:lnTo>
                  <a:pt x="388378" y="34641"/>
                </a:lnTo>
                <a:lnTo>
                  <a:pt x="383229" y="36435"/>
                </a:lnTo>
                <a:lnTo>
                  <a:pt x="381045" y="37404"/>
                </a:lnTo>
                <a:lnTo>
                  <a:pt x="377169" y="39660"/>
                </a:lnTo>
                <a:lnTo>
                  <a:pt x="375693" y="40784"/>
                </a:lnTo>
                <a:close/>
              </a:path>
              <a:path w="2066289" h="144779">
                <a:moveTo>
                  <a:pt x="375693" y="118635"/>
                </a:moveTo>
                <a:lnTo>
                  <a:pt x="354865" y="118635"/>
                </a:lnTo>
                <a:lnTo>
                  <a:pt x="354865" y="32284"/>
                </a:lnTo>
                <a:lnTo>
                  <a:pt x="375693" y="32284"/>
                </a:lnTo>
                <a:lnTo>
                  <a:pt x="375693" y="35061"/>
                </a:lnTo>
                <a:lnTo>
                  <a:pt x="357642" y="35061"/>
                </a:lnTo>
                <a:lnTo>
                  <a:pt x="357642" y="115858"/>
                </a:lnTo>
                <a:lnTo>
                  <a:pt x="375693" y="115858"/>
                </a:lnTo>
                <a:lnTo>
                  <a:pt x="375693" y="118635"/>
                </a:lnTo>
                <a:close/>
              </a:path>
              <a:path w="2066289" h="144779">
                <a:moveTo>
                  <a:pt x="377891" y="42611"/>
                </a:moveTo>
                <a:lnTo>
                  <a:pt x="375693" y="42611"/>
                </a:lnTo>
                <a:lnTo>
                  <a:pt x="375693" y="40784"/>
                </a:lnTo>
                <a:lnTo>
                  <a:pt x="391315" y="34193"/>
                </a:lnTo>
                <a:lnTo>
                  <a:pt x="398489" y="34193"/>
                </a:lnTo>
                <a:lnTo>
                  <a:pt x="402105" y="34858"/>
                </a:lnTo>
                <a:lnTo>
                  <a:pt x="407430" y="36970"/>
                </a:lnTo>
                <a:lnTo>
                  <a:pt x="391628" y="36970"/>
                </a:lnTo>
                <a:lnTo>
                  <a:pt x="388996" y="37367"/>
                </a:lnTo>
                <a:lnTo>
                  <a:pt x="384310" y="38999"/>
                </a:lnTo>
                <a:lnTo>
                  <a:pt x="382288" y="39894"/>
                </a:lnTo>
                <a:lnTo>
                  <a:pt x="378775" y="41939"/>
                </a:lnTo>
                <a:lnTo>
                  <a:pt x="377891" y="42611"/>
                </a:lnTo>
                <a:close/>
              </a:path>
              <a:path w="2066289" h="144779">
                <a:moveTo>
                  <a:pt x="425074" y="115858"/>
                </a:moveTo>
                <a:lnTo>
                  <a:pt x="422297" y="115858"/>
                </a:lnTo>
                <a:lnTo>
                  <a:pt x="422235" y="58631"/>
                </a:lnTo>
                <a:lnTo>
                  <a:pt x="421589" y="54935"/>
                </a:lnTo>
                <a:lnTo>
                  <a:pt x="398489" y="34193"/>
                </a:lnTo>
                <a:lnTo>
                  <a:pt x="407961" y="34193"/>
                </a:lnTo>
                <a:lnTo>
                  <a:pt x="424991" y="58156"/>
                </a:lnTo>
                <a:lnTo>
                  <a:pt x="425074" y="115858"/>
                </a:lnTo>
                <a:close/>
              </a:path>
              <a:path w="2066289" h="144779">
                <a:moveTo>
                  <a:pt x="360419" y="115858"/>
                </a:moveTo>
                <a:lnTo>
                  <a:pt x="357642" y="115858"/>
                </a:lnTo>
                <a:lnTo>
                  <a:pt x="357642" y="35061"/>
                </a:lnTo>
                <a:lnTo>
                  <a:pt x="360419" y="35061"/>
                </a:lnTo>
                <a:lnTo>
                  <a:pt x="360419" y="115858"/>
                </a:lnTo>
                <a:close/>
              </a:path>
              <a:path w="2066289" h="144779">
                <a:moveTo>
                  <a:pt x="370139" y="115858"/>
                </a:moveTo>
                <a:lnTo>
                  <a:pt x="360419" y="115858"/>
                </a:lnTo>
                <a:lnTo>
                  <a:pt x="360419" y="35061"/>
                </a:lnTo>
                <a:lnTo>
                  <a:pt x="370139" y="35061"/>
                </a:lnTo>
                <a:lnTo>
                  <a:pt x="370139" y="45388"/>
                </a:lnTo>
                <a:lnTo>
                  <a:pt x="413710" y="45388"/>
                </a:lnTo>
                <a:lnTo>
                  <a:pt x="414139" y="45822"/>
                </a:lnTo>
                <a:lnTo>
                  <a:pt x="387903" y="45822"/>
                </a:lnTo>
                <a:lnTo>
                  <a:pt x="385497" y="46183"/>
                </a:lnTo>
                <a:lnTo>
                  <a:pt x="370139" y="56247"/>
                </a:lnTo>
                <a:lnTo>
                  <a:pt x="370139" y="115858"/>
                </a:lnTo>
                <a:close/>
              </a:path>
              <a:path w="2066289" h="144779">
                <a:moveTo>
                  <a:pt x="374934" y="45388"/>
                </a:moveTo>
                <a:lnTo>
                  <a:pt x="370139" y="45388"/>
                </a:lnTo>
                <a:lnTo>
                  <a:pt x="370139" y="35061"/>
                </a:lnTo>
                <a:lnTo>
                  <a:pt x="372916" y="35061"/>
                </a:lnTo>
                <a:lnTo>
                  <a:pt x="372807" y="39660"/>
                </a:lnTo>
                <a:lnTo>
                  <a:pt x="371820" y="40647"/>
                </a:lnTo>
                <a:lnTo>
                  <a:pt x="372845" y="41672"/>
                </a:lnTo>
                <a:lnTo>
                  <a:pt x="372916" y="42611"/>
                </a:lnTo>
                <a:lnTo>
                  <a:pt x="377891" y="42611"/>
                </a:lnTo>
                <a:lnTo>
                  <a:pt x="377141" y="43182"/>
                </a:lnTo>
                <a:lnTo>
                  <a:pt x="374934" y="45388"/>
                </a:lnTo>
                <a:close/>
              </a:path>
              <a:path w="2066289" h="144779">
                <a:moveTo>
                  <a:pt x="372916" y="39552"/>
                </a:moveTo>
                <a:lnTo>
                  <a:pt x="372916" y="35061"/>
                </a:lnTo>
                <a:lnTo>
                  <a:pt x="375693" y="35061"/>
                </a:lnTo>
                <a:lnTo>
                  <a:pt x="375589" y="37367"/>
                </a:lnTo>
                <a:lnTo>
                  <a:pt x="373552" y="38916"/>
                </a:lnTo>
                <a:lnTo>
                  <a:pt x="372916" y="39552"/>
                </a:lnTo>
                <a:close/>
              </a:path>
              <a:path w="2066289" h="144779">
                <a:moveTo>
                  <a:pt x="413710" y="45388"/>
                </a:moveTo>
                <a:lnTo>
                  <a:pt x="374934" y="45388"/>
                </a:lnTo>
                <a:lnTo>
                  <a:pt x="377141" y="43182"/>
                </a:lnTo>
                <a:lnTo>
                  <a:pt x="391628" y="36970"/>
                </a:lnTo>
                <a:lnTo>
                  <a:pt x="398135" y="36970"/>
                </a:lnTo>
                <a:lnTo>
                  <a:pt x="401410" y="37570"/>
                </a:lnTo>
                <a:lnTo>
                  <a:pt x="407432" y="39958"/>
                </a:lnTo>
                <a:lnTo>
                  <a:pt x="410036" y="41672"/>
                </a:lnTo>
                <a:lnTo>
                  <a:pt x="413710" y="45388"/>
                </a:lnTo>
                <a:close/>
              </a:path>
              <a:path w="2066289" h="144779">
                <a:moveTo>
                  <a:pt x="422297" y="115858"/>
                </a:moveTo>
                <a:lnTo>
                  <a:pt x="419520" y="115858"/>
                </a:lnTo>
                <a:lnTo>
                  <a:pt x="419441" y="58884"/>
                </a:lnTo>
                <a:lnTo>
                  <a:pt x="418862" y="55543"/>
                </a:lnTo>
                <a:lnTo>
                  <a:pt x="398135" y="36970"/>
                </a:lnTo>
                <a:lnTo>
                  <a:pt x="407430" y="36970"/>
                </a:lnTo>
                <a:lnTo>
                  <a:pt x="422235" y="58631"/>
                </a:lnTo>
                <a:lnTo>
                  <a:pt x="422297" y="115858"/>
                </a:lnTo>
                <a:close/>
              </a:path>
              <a:path w="2066289" h="144779">
                <a:moveTo>
                  <a:pt x="373784" y="42611"/>
                </a:moveTo>
                <a:lnTo>
                  <a:pt x="373111" y="41939"/>
                </a:lnTo>
                <a:lnTo>
                  <a:pt x="373024" y="39443"/>
                </a:lnTo>
                <a:lnTo>
                  <a:pt x="373552" y="38916"/>
                </a:lnTo>
                <a:lnTo>
                  <a:pt x="375589" y="37367"/>
                </a:lnTo>
                <a:lnTo>
                  <a:pt x="375693" y="39834"/>
                </a:lnTo>
                <a:lnTo>
                  <a:pt x="373784" y="39834"/>
                </a:lnTo>
                <a:lnTo>
                  <a:pt x="373784" y="42611"/>
                </a:lnTo>
                <a:close/>
              </a:path>
              <a:path w="2066289" h="144779">
                <a:moveTo>
                  <a:pt x="372916" y="41743"/>
                </a:moveTo>
                <a:lnTo>
                  <a:pt x="371820" y="40647"/>
                </a:lnTo>
                <a:lnTo>
                  <a:pt x="372916" y="39552"/>
                </a:lnTo>
                <a:lnTo>
                  <a:pt x="372916" y="41743"/>
                </a:lnTo>
                <a:close/>
              </a:path>
              <a:path w="2066289" h="144779">
                <a:moveTo>
                  <a:pt x="373784" y="42611"/>
                </a:moveTo>
                <a:lnTo>
                  <a:pt x="373784" y="39834"/>
                </a:lnTo>
                <a:lnTo>
                  <a:pt x="375693" y="39834"/>
                </a:lnTo>
                <a:lnTo>
                  <a:pt x="375693" y="40784"/>
                </a:lnTo>
                <a:lnTo>
                  <a:pt x="375346" y="41049"/>
                </a:lnTo>
                <a:lnTo>
                  <a:pt x="373784" y="42611"/>
                </a:lnTo>
                <a:close/>
              </a:path>
              <a:path w="2066289" h="144779">
                <a:moveTo>
                  <a:pt x="375693" y="42611"/>
                </a:moveTo>
                <a:lnTo>
                  <a:pt x="373784" y="42611"/>
                </a:lnTo>
                <a:lnTo>
                  <a:pt x="375346" y="41049"/>
                </a:lnTo>
                <a:lnTo>
                  <a:pt x="375693" y="40784"/>
                </a:lnTo>
                <a:lnTo>
                  <a:pt x="375693" y="42611"/>
                </a:lnTo>
                <a:close/>
              </a:path>
              <a:path w="2066289" h="144779">
                <a:moveTo>
                  <a:pt x="373784" y="42611"/>
                </a:moveTo>
                <a:lnTo>
                  <a:pt x="372916" y="42611"/>
                </a:lnTo>
                <a:lnTo>
                  <a:pt x="372916" y="41743"/>
                </a:lnTo>
                <a:lnTo>
                  <a:pt x="373784" y="42611"/>
                </a:lnTo>
                <a:close/>
              </a:path>
              <a:path w="2066289" h="144779">
                <a:moveTo>
                  <a:pt x="372916" y="115858"/>
                </a:moveTo>
                <a:lnTo>
                  <a:pt x="370139" y="115858"/>
                </a:lnTo>
                <a:lnTo>
                  <a:pt x="370139" y="56247"/>
                </a:lnTo>
                <a:lnTo>
                  <a:pt x="387903" y="45822"/>
                </a:lnTo>
                <a:lnTo>
                  <a:pt x="392668" y="45822"/>
                </a:lnTo>
                <a:lnTo>
                  <a:pt x="394884" y="46131"/>
                </a:lnTo>
                <a:lnTo>
                  <a:pt x="399405" y="47394"/>
                </a:lnTo>
                <a:lnTo>
                  <a:pt x="401497" y="48433"/>
                </a:lnTo>
                <a:lnTo>
                  <a:pt x="401716" y="48599"/>
                </a:lnTo>
                <a:lnTo>
                  <a:pt x="388190" y="48599"/>
                </a:lnTo>
                <a:lnTo>
                  <a:pt x="386108" y="48903"/>
                </a:lnTo>
                <a:lnTo>
                  <a:pt x="372916" y="57191"/>
                </a:lnTo>
                <a:lnTo>
                  <a:pt x="372916" y="115858"/>
                </a:lnTo>
                <a:close/>
              </a:path>
              <a:path w="2066289" h="144779">
                <a:moveTo>
                  <a:pt x="419520" y="115858"/>
                </a:moveTo>
                <a:lnTo>
                  <a:pt x="409800" y="115858"/>
                </a:lnTo>
                <a:lnTo>
                  <a:pt x="409800" y="60868"/>
                </a:lnTo>
                <a:lnTo>
                  <a:pt x="409213" y="58043"/>
                </a:lnTo>
                <a:lnTo>
                  <a:pt x="392668" y="45822"/>
                </a:lnTo>
                <a:lnTo>
                  <a:pt x="414139" y="45822"/>
                </a:lnTo>
                <a:lnTo>
                  <a:pt x="414488" y="46183"/>
                </a:lnTo>
                <a:lnTo>
                  <a:pt x="416239" y="48933"/>
                </a:lnTo>
                <a:lnTo>
                  <a:pt x="418862" y="55543"/>
                </a:lnTo>
                <a:lnTo>
                  <a:pt x="419441" y="58884"/>
                </a:lnTo>
                <a:lnTo>
                  <a:pt x="419520" y="115858"/>
                </a:lnTo>
                <a:close/>
              </a:path>
              <a:path w="2066289" h="144779">
                <a:moveTo>
                  <a:pt x="375117" y="58884"/>
                </a:moveTo>
                <a:lnTo>
                  <a:pt x="372916" y="57191"/>
                </a:lnTo>
                <a:lnTo>
                  <a:pt x="373495" y="56439"/>
                </a:lnTo>
                <a:lnTo>
                  <a:pt x="374334" y="55543"/>
                </a:lnTo>
                <a:lnTo>
                  <a:pt x="388190" y="48599"/>
                </a:lnTo>
                <a:lnTo>
                  <a:pt x="392414" y="48599"/>
                </a:lnTo>
                <a:lnTo>
                  <a:pt x="394381" y="48874"/>
                </a:lnTo>
                <a:lnTo>
                  <a:pt x="398315" y="49973"/>
                </a:lnTo>
                <a:lnTo>
                  <a:pt x="400113" y="50870"/>
                </a:lnTo>
                <a:lnTo>
                  <a:pt x="400776" y="51376"/>
                </a:lnTo>
                <a:lnTo>
                  <a:pt x="388478" y="51376"/>
                </a:lnTo>
                <a:lnTo>
                  <a:pt x="386676" y="51637"/>
                </a:lnTo>
                <a:lnTo>
                  <a:pt x="376634" y="57191"/>
                </a:lnTo>
                <a:lnTo>
                  <a:pt x="375693" y="57191"/>
                </a:lnTo>
                <a:lnTo>
                  <a:pt x="375606" y="58249"/>
                </a:lnTo>
                <a:lnTo>
                  <a:pt x="375117" y="58884"/>
                </a:lnTo>
                <a:close/>
              </a:path>
              <a:path w="2066289" h="144779">
                <a:moveTo>
                  <a:pt x="409800" y="115858"/>
                </a:moveTo>
                <a:lnTo>
                  <a:pt x="407023" y="115858"/>
                </a:lnTo>
                <a:lnTo>
                  <a:pt x="406935" y="60868"/>
                </a:lnTo>
                <a:lnTo>
                  <a:pt x="406531" y="58884"/>
                </a:lnTo>
                <a:lnTo>
                  <a:pt x="392414" y="48599"/>
                </a:lnTo>
                <a:lnTo>
                  <a:pt x="401716" y="48599"/>
                </a:lnTo>
                <a:lnTo>
                  <a:pt x="405307" y="51342"/>
                </a:lnTo>
                <a:lnTo>
                  <a:pt x="406863" y="53274"/>
                </a:lnTo>
                <a:lnTo>
                  <a:pt x="409213" y="58043"/>
                </a:lnTo>
                <a:lnTo>
                  <a:pt x="409800" y="60868"/>
                </a:lnTo>
                <a:lnTo>
                  <a:pt x="409800" y="115858"/>
                </a:lnTo>
                <a:close/>
              </a:path>
              <a:path w="2066289" h="144779">
                <a:moveTo>
                  <a:pt x="425074" y="118635"/>
                </a:moveTo>
                <a:lnTo>
                  <a:pt x="404246" y="118635"/>
                </a:lnTo>
                <a:lnTo>
                  <a:pt x="404160" y="61299"/>
                </a:lnTo>
                <a:lnTo>
                  <a:pt x="403849" y="59724"/>
                </a:lnTo>
                <a:lnTo>
                  <a:pt x="392160" y="51376"/>
                </a:lnTo>
                <a:lnTo>
                  <a:pt x="400776" y="51376"/>
                </a:lnTo>
                <a:lnTo>
                  <a:pt x="407023" y="115858"/>
                </a:lnTo>
                <a:lnTo>
                  <a:pt x="425074" y="115858"/>
                </a:lnTo>
                <a:lnTo>
                  <a:pt x="425074" y="118635"/>
                </a:lnTo>
                <a:close/>
              </a:path>
              <a:path w="2066289" h="144779">
                <a:moveTo>
                  <a:pt x="375693" y="115858"/>
                </a:moveTo>
                <a:lnTo>
                  <a:pt x="372916" y="115858"/>
                </a:lnTo>
                <a:lnTo>
                  <a:pt x="372916" y="57191"/>
                </a:lnTo>
                <a:lnTo>
                  <a:pt x="375117" y="58884"/>
                </a:lnTo>
                <a:lnTo>
                  <a:pt x="375693" y="58884"/>
                </a:lnTo>
                <a:lnTo>
                  <a:pt x="375693" y="115858"/>
                </a:lnTo>
                <a:close/>
              </a:path>
              <a:path w="2066289" h="144779">
                <a:moveTo>
                  <a:pt x="375693" y="58156"/>
                </a:moveTo>
                <a:lnTo>
                  <a:pt x="375693" y="57191"/>
                </a:lnTo>
                <a:lnTo>
                  <a:pt x="376634" y="57191"/>
                </a:lnTo>
                <a:lnTo>
                  <a:pt x="376318" y="57489"/>
                </a:lnTo>
                <a:lnTo>
                  <a:pt x="375693" y="58156"/>
                </a:lnTo>
                <a:close/>
              </a:path>
              <a:path w="2066289" h="144779">
                <a:moveTo>
                  <a:pt x="375693" y="58884"/>
                </a:moveTo>
                <a:lnTo>
                  <a:pt x="375117" y="58884"/>
                </a:lnTo>
                <a:lnTo>
                  <a:pt x="375693" y="58156"/>
                </a:lnTo>
                <a:lnTo>
                  <a:pt x="375693" y="58884"/>
                </a:lnTo>
                <a:close/>
              </a:path>
              <a:path w="2066289" h="144779">
                <a:moveTo>
                  <a:pt x="476581" y="119503"/>
                </a:moveTo>
                <a:lnTo>
                  <a:pt x="468750" y="119503"/>
                </a:lnTo>
                <a:lnTo>
                  <a:pt x="464792" y="118772"/>
                </a:lnTo>
                <a:lnTo>
                  <a:pt x="442518" y="32284"/>
                </a:lnTo>
                <a:lnTo>
                  <a:pt x="463347" y="32284"/>
                </a:lnTo>
                <a:lnTo>
                  <a:pt x="463347" y="35061"/>
                </a:lnTo>
                <a:lnTo>
                  <a:pt x="445295" y="35061"/>
                </a:lnTo>
                <a:lnTo>
                  <a:pt x="445376" y="92397"/>
                </a:lnTo>
                <a:lnTo>
                  <a:pt x="469103" y="116726"/>
                </a:lnTo>
                <a:lnTo>
                  <a:pt x="486345" y="116726"/>
                </a:lnTo>
                <a:lnTo>
                  <a:pt x="485427" y="117128"/>
                </a:lnTo>
                <a:lnTo>
                  <a:pt x="479813" y="119021"/>
                </a:lnTo>
                <a:lnTo>
                  <a:pt x="476581" y="119503"/>
                </a:lnTo>
                <a:close/>
              </a:path>
              <a:path w="2066289" h="144779">
                <a:moveTo>
                  <a:pt x="487576" y="99542"/>
                </a:moveTo>
                <a:lnTo>
                  <a:pt x="480097" y="99542"/>
                </a:lnTo>
                <a:lnTo>
                  <a:pt x="482599" y="99043"/>
                </a:lnTo>
                <a:lnTo>
                  <a:pt x="486400" y="97022"/>
                </a:lnTo>
                <a:lnTo>
                  <a:pt x="491899" y="32284"/>
                </a:lnTo>
                <a:lnTo>
                  <a:pt x="512727" y="32284"/>
                </a:lnTo>
                <a:lnTo>
                  <a:pt x="512727" y="35061"/>
                </a:lnTo>
                <a:lnTo>
                  <a:pt x="494676" y="35061"/>
                </a:lnTo>
                <a:lnTo>
                  <a:pt x="494644" y="86926"/>
                </a:lnTo>
                <a:lnTo>
                  <a:pt x="488027" y="99303"/>
                </a:lnTo>
                <a:lnTo>
                  <a:pt x="487576" y="99542"/>
                </a:lnTo>
                <a:close/>
              </a:path>
              <a:path w="2066289" h="144779">
                <a:moveTo>
                  <a:pt x="476278" y="116726"/>
                </a:moveTo>
                <a:lnTo>
                  <a:pt x="469103" y="116726"/>
                </a:lnTo>
                <a:lnTo>
                  <a:pt x="465487" y="116061"/>
                </a:lnTo>
                <a:lnTo>
                  <a:pt x="445295" y="35061"/>
                </a:lnTo>
                <a:lnTo>
                  <a:pt x="448072" y="35061"/>
                </a:lnTo>
                <a:lnTo>
                  <a:pt x="448195" y="92288"/>
                </a:lnTo>
                <a:lnTo>
                  <a:pt x="448730" y="95376"/>
                </a:lnTo>
                <a:lnTo>
                  <a:pt x="469457" y="113949"/>
                </a:lnTo>
                <a:lnTo>
                  <a:pt x="485753" y="113949"/>
                </a:lnTo>
                <a:lnTo>
                  <a:pt x="484363" y="114556"/>
                </a:lnTo>
                <a:lnTo>
                  <a:pt x="479214" y="116292"/>
                </a:lnTo>
                <a:lnTo>
                  <a:pt x="476278" y="116726"/>
                </a:lnTo>
                <a:close/>
              </a:path>
              <a:path w="2066289" h="144779">
                <a:moveTo>
                  <a:pt x="475974" y="113949"/>
                </a:moveTo>
                <a:lnTo>
                  <a:pt x="469457" y="113949"/>
                </a:lnTo>
                <a:lnTo>
                  <a:pt x="466182" y="113349"/>
                </a:lnTo>
                <a:lnTo>
                  <a:pt x="448072" y="35061"/>
                </a:lnTo>
                <a:lnTo>
                  <a:pt x="457792" y="35061"/>
                </a:lnTo>
                <a:lnTo>
                  <a:pt x="457792" y="90115"/>
                </a:lnTo>
                <a:lnTo>
                  <a:pt x="458382" y="92959"/>
                </a:lnTo>
                <a:lnTo>
                  <a:pt x="474747" y="105097"/>
                </a:lnTo>
                <a:lnTo>
                  <a:pt x="507173" y="105097"/>
                </a:lnTo>
                <a:lnTo>
                  <a:pt x="507173" y="105531"/>
                </a:lnTo>
                <a:lnTo>
                  <a:pt x="492628" y="105531"/>
                </a:lnTo>
                <a:lnTo>
                  <a:pt x="490425" y="107815"/>
                </a:lnTo>
                <a:lnTo>
                  <a:pt x="488803" y="109076"/>
                </a:lnTo>
                <a:lnTo>
                  <a:pt x="485313" y="111107"/>
                </a:lnTo>
                <a:lnTo>
                  <a:pt x="483299" y="111984"/>
                </a:lnTo>
                <a:lnTo>
                  <a:pt x="478615" y="113563"/>
                </a:lnTo>
                <a:lnTo>
                  <a:pt x="475974" y="113949"/>
                </a:lnTo>
                <a:close/>
              </a:path>
              <a:path w="2066289" h="144779">
                <a:moveTo>
                  <a:pt x="481021" y="105097"/>
                </a:moveTo>
                <a:lnTo>
                  <a:pt x="474747" y="105097"/>
                </a:lnTo>
                <a:lnTo>
                  <a:pt x="472542" y="104787"/>
                </a:lnTo>
                <a:lnTo>
                  <a:pt x="457792" y="90115"/>
                </a:lnTo>
                <a:lnTo>
                  <a:pt x="457792" y="35061"/>
                </a:lnTo>
                <a:lnTo>
                  <a:pt x="460569" y="35061"/>
                </a:lnTo>
                <a:lnTo>
                  <a:pt x="460658" y="90115"/>
                </a:lnTo>
                <a:lnTo>
                  <a:pt x="461061" y="92108"/>
                </a:lnTo>
                <a:lnTo>
                  <a:pt x="475005" y="102319"/>
                </a:lnTo>
                <a:lnTo>
                  <a:pt x="488269" y="102319"/>
                </a:lnTo>
                <a:lnTo>
                  <a:pt x="484391" y="104381"/>
                </a:lnTo>
                <a:lnTo>
                  <a:pt x="481021" y="105097"/>
                </a:lnTo>
                <a:close/>
              </a:path>
              <a:path w="2066289" h="144779">
                <a:moveTo>
                  <a:pt x="480559" y="102319"/>
                </a:moveTo>
                <a:lnTo>
                  <a:pt x="475005" y="102319"/>
                </a:lnTo>
                <a:lnTo>
                  <a:pt x="473052" y="102045"/>
                </a:lnTo>
                <a:lnTo>
                  <a:pt x="460569" y="35061"/>
                </a:lnTo>
                <a:lnTo>
                  <a:pt x="463347" y="35061"/>
                </a:lnTo>
                <a:lnTo>
                  <a:pt x="463432" y="89678"/>
                </a:lnTo>
                <a:lnTo>
                  <a:pt x="463741" y="91257"/>
                </a:lnTo>
                <a:lnTo>
                  <a:pt x="475262" y="99542"/>
                </a:lnTo>
                <a:lnTo>
                  <a:pt x="487576" y="99542"/>
                </a:lnTo>
                <a:lnTo>
                  <a:pt x="483495" y="101712"/>
                </a:lnTo>
                <a:lnTo>
                  <a:pt x="480559" y="102319"/>
                </a:lnTo>
                <a:close/>
              </a:path>
              <a:path w="2066289" h="144779">
                <a:moveTo>
                  <a:pt x="488269" y="102319"/>
                </a:moveTo>
                <a:lnTo>
                  <a:pt x="480559" y="102319"/>
                </a:lnTo>
                <a:lnTo>
                  <a:pt x="483495" y="101712"/>
                </a:lnTo>
                <a:lnTo>
                  <a:pt x="488066" y="99282"/>
                </a:lnTo>
                <a:lnTo>
                  <a:pt x="494676" y="35061"/>
                </a:lnTo>
                <a:lnTo>
                  <a:pt x="497453" y="35061"/>
                </a:lnTo>
                <a:lnTo>
                  <a:pt x="497453" y="86926"/>
                </a:lnTo>
                <a:lnTo>
                  <a:pt x="497180" y="88915"/>
                </a:lnTo>
                <a:lnTo>
                  <a:pt x="496050" y="93436"/>
                </a:lnTo>
                <a:lnTo>
                  <a:pt x="494979" y="95634"/>
                </a:lnTo>
                <a:lnTo>
                  <a:pt x="491844" y="99792"/>
                </a:lnTo>
                <a:lnTo>
                  <a:pt x="489732" y="101542"/>
                </a:lnTo>
                <a:lnTo>
                  <a:pt x="488269" y="102319"/>
                </a:lnTo>
                <a:close/>
              </a:path>
              <a:path w="2066289" h="144779">
                <a:moveTo>
                  <a:pt x="507173" y="105097"/>
                </a:moveTo>
                <a:lnTo>
                  <a:pt x="481021" y="105097"/>
                </a:lnTo>
                <a:lnTo>
                  <a:pt x="484391" y="104381"/>
                </a:lnTo>
                <a:lnTo>
                  <a:pt x="489732" y="101542"/>
                </a:lnTo>
                <a:lnTo>
                  <a:pt x="497453" y="86926"/>
                </a:lnTo>
                <a:lnTo>
                  <a:pt x="497453" y="35061"/>
                </a:lnTo>
                <a:lnTo>
                  <a:pt x="507173" y="35061"/>
                </a:lnTo>
                <a:lnTo>
                  <a:pt x="507173" y="105097"/>
                </a:lnTo>
                <a:close/>
              </a:path>
              <a:path w="2066289" h="144779">
                <a:moveTo>
                  <a:pt x="509950" y="115858"/>
                </a:moveTo>
                <a:lnTo>
                  <a:pt x="507173" y="115858"/>
                </a:lnTo>
                <a:lnTo>
                  <a:pt x="507173" y="35061"/>
                </a:lnTo>
                <a:lnTo>
                  <a:pt x="509950" y="35061"/>
                </a:lnTo>
                <a:lnTo>
                  <a:pt x="509950" y="115858"/>
                </a:lnTo>
                <a:close/>
              </a:path>
              <a:path w="2066289" h="144779">
                <a:moveTo>
                  <a:pt x="512727" y="115858"/>
                </a:moveTo>
                <a:lnTo>
                  <a:pt x="509950" y="115858"/>
                </a:lnTo>
                <a:lnTo>
                  <a:pt x="509950" y="35061"/>
                </a:lnTo>
                <a:lnTo>
                  <a:pt x="512727" y="35061"/>
                </a:lnTo>
                <a:lnTo>
                  <a:pt x="512727" y="115858"/>
                </a:lnTo>
                <a:close/>
              </a:path>
              <a:path w="2066289" h="144779">
                <a:moveTo>
                  <a:pt x="485753" y="113949"/>
                </a:moveTo>
                <a:lnTo>
                  <a:pt x="475974" y="113949"/>
                </a:lnTo>
                <a:lnTo>
                  <a:pt x="478615" y="113563"/>
                </a:lnTo>
                <a:lnTo>
                  <a:pt x="483299" y="111984"/>
                </a:lnTo>
                <a:lnTo>
                  <a:pt x="485351" y="111085"/>
                </a:lnTo>
                <a:lnTo>
                  <a:pt x="488803" y="109076"/>
                </a:lnTo>
                <a:lnTo>
                  <a:pt x="490425" y="107815"/>
                </a:lnTo>
                <a:lnTo>
                  <a:pt x="492628" y="105531"/>
                </a:lnTo>
                <a:lnTo>
                  <a:pt x="497453" y="105531"/>
                </a:lnTo>
                <a:lnTo>
                  <a:pt x="497453" y="108308"/>
                </a:lnTo>
                <a:lnTo>
                  <a:pt x="491899" y="108308"/>
                </a:lnTo>
                <a:lnTo>
                  <a:pt x="491851" y="110235"/>
                </a:lnTo>
                <a:lnTo>
                  <a:pt x="490424" y="111345"/>
                </a:lnTo>
                <a:lnTo>
                  <a:pt x="486517" y="113615"/>
                </a:lnTo>
                <a:lnTo>
                  <a:pt x="485753" y="113949"/>
                </a:lnTo>
                <a:close/>
              </a:path>
              <a:path w="2066289" h="144779">
                <a:moveTo>
                  <a:pt x="507173" y="115858"/>
                </a:moveTo>
                <a:lnTo>
                  <a:pt x="497453" y="115858"/>
                </a:lnTo>
                <a:lnTo>
                  <a:pt x="497453" y="105531"/>
                </a:lnTo>
                <a:lnTo>
                  <a:pt x="507173" y="105531"/>
                </a:lnTo>
                <a:lnTo>
                  <a:pt x="507173" y="115858"/>
                </a:lnTo>
                <a:close/>
              </a:path>
              <a:path w="2066289" h="144779">
                <a:moveTo>
                  <a:pt x="491899" y="110198"/>
                </a:moveTo>
                <a:lnTo>
                  <a:pt x="491899" y="108308"/>
                </a:lnTo>
                <a:lnTo>
                  <a:pt x="493808" y="108308"/>
                </a:lnTo>
                <a:lnTo>
                  <a:pt x="492246" y="109928"/>
                </a:lnTo>
                <a:lnTo>
                  <a:pt x="491899" y="110198"/>
                </a:lnTo>
                <a:close/>
              </a:path>
              <a:path w="2066289" h="144779">
                <a:moveTo>
                  <a:pt x="491899" y="113699"/>
                </a:moveTo>
                <a:lnTo>
                  <a:pt x="491899" y="110198"/>
                </a:lnTo>
                <a:lnTo>
                  <a:pt x="492246" y="109928"/>
                </a:lnTo>
                <a:lnTo>
                  <a:pt x="493808" y="108308"/>
                </a:lnTo>
                <a:lnTo>
                  <a:pt x="493808" y="111085"/>
                </a:lnTo>
                <a:lnTo>
                  <a:pt x="494676" y="111085"/>
                </a:lnTo>
                <a:lnTo>
                  <a:pt x="494612" y="111475"/>
                </a:lnTo>
                <a:lnTo>
                  <a:pt x="494067" y="112040"/>
                </a:lnTo>
                <a:lnTo>
                  <a:pt x="492045" y="113615"/>
                </a:lnTo>
                <a:lnTo>
                  <a:pt x="491899" y="113699"/>
                </a:lnTo>
                <a:close/>
              </a:path>
              <a:path w="2066289" h="144779">
                <a:moveTo>
                  <a:pt x="494676" y="111085"/>
                </a:moveTo>
                <a:lnTo>
                  <a:pt x="493808" y="111085"/>
                </a:lnTo>
                <a:lnTo>
                  <a:pt x="493808" y="108308"/>
                </a:lnTo>
                <a:lnTo>
                  <a:pt x="494605" y="109076"/>
                </a:lnTo>
                <a:lnTo>
                  <a:pt x="494676" y="111085"/>
                </a:lnTo>
                <a:close/>
              </a:path>
              <a:path w="2066289" h="144779">
                <a:moveTo>
                  <a:pt x="494676" y="109145"/>
                </a:moveTo>
                <a:lnTo>
                  <a:pt x="493808" y="108308"/>
                </a:lnTo>
                <a:lnTo>
                  <a:pt x="494676" y="108308"/>
                </a:lnTo>
                <a:lnTo>
                  <a:pt x="494676" y="109145"/>
                </a:lnTo>
                <a:close/>
              </a:path>
              <a:path w="2066289" h="144779">
                <a:moveTo>
                  <a:pt x="497453" y="115858"/>
                </a:moveTo>
                <a:lnTo>
                  <a:pt x="494676" y="115858"/>
                </a:lnTo>
                <a:lnTo>
                  <a:pt x="494737" y="111345"/>
                </a:lnTo>
                <a:lnTo>
                  <a:pt x="495807" y="110235"/>
                </a:lnTo>
                <a:lnTo>
                  <a:pt x="494782" y="109247"/>
                </a:lnTo>
                <a:lnTo>
                  <a:pt x="494676" y="108308"/>
                </a:lnTo>
                <a:lnTo>
                  <a:pt x="497453" y="108308"/>
                </a:lnTo>
                <a:lnTo>
                  <a:pt x="497453" y="115858"/>
                </a:lnTo>
                <a:close/>
              </a:path>
              <a:path w="2066289" h="144779">
                <a:moveTo>
                  <a:pt x="494676" y="111409"/>
                </a:moveTo>
                <a:lnTo>
                  <a:pt x="494676" y="109145"/>
                </a:lnTo>
                <a:lnTo>
                  <a:pt x="495807" y="110235"/>
                </a:lnTo>
                <a:lnTo>
                  <a:pt x="494676" y="111409"/>
                </a:lnTo>
                <a:close/>
              </a:path>
              <a:path w="2066289" h="144779">
                <a:moveTo>
                  <a:pt x="486345" y="116726"/>
                </a:moveTo>
                <a:lnTo>
                  <a:pt x="476278" y="116726"/>
                </a:lnTo>
                <a:lnTo>
                  <a:pt x="479214" y="116292"/>
                </a:lnTo>
                <a:lnTo>
                  <a:pt x="484363" y="114556"/>
                </a:lnTo>
                <a:lnTo>
                  <a:pt x="486613" y="113563"/>
                </a:lnTo>
                <a:lnTo>
                  <a:pt x="490424" y="111345"/>
                </a:lnTo>
                <a:lnTo>
                  <a:pt x="491899" y="110198"/>
                </a:lnTo>
                <a:lnTo>
                  <a:pt x="491891" y="113704"/>
                </a:lnTo>
                <a:lnTo>
                  <a:pt x="487782" y="116096"/>
                </a:lnTo>
                <a:lnTo>
                  <a:pt x="486345" y="116726"/>
                </a:lnTo>
                <a:close/>
              </a:path>
              <a:path w="2066289" h="144779">
                <a:moveTo>
                  <a:pt x="512727" y="118635"/>
                </a:moveTo>
                <a:lnTo>
                  <a:pt x="491899" y="118635"/>
                </a:lnTo>
                <a:lnTo>
                  <a:pt x="491899" y="113699"/>
                </a:lnTo>
                <a:lnTo>
                  <a:pt x="492386" y="113349"/>
                </a:lnTo>
                <a:lnTo>
                  <a:pt x="494121" y="111984"/>
                </a:lnTo>
                <a:lnTo>
                  <a:pt x="494676" y="111409"/>
                </a:lnTo>
                <a:lnTo>
                  <a:pt x="494676" y="115858"/>
                </a:lnTo>
                <a:lnTo>
                  <a:pt x="512727" y="115858"/>
                </a:lnTo>
                <a:lnTo>
                  <a:pt x="512727" y="118635"/>
                </a:lnTo>
                <a:close/>
              </a:path>
              <a:path w="2066289" h="144779">
                <a:moveTo>
                  <a:pt x="570849" y="119503"/>
                </a:moveTo>
                <a:lnTo>
                  <a:pt x="560877" y="119503"/>
                </a:lnTo>
                <a:lnTo>
                  <a:pt x="555269" y="118356"/>
                </a:lnTo>
                <a:lnTo>
                  <a:pt x="530189" y="87473"/>
                </a:lnTo>
                <a:lnTo>
                  <a:pt x="529390" y="81603"/>
                </a:lnTo>
                <a:lnTo>
                  <a:pt x="529390" y="69466"/>
                </a:lnTo>
                <a:lnTo>
                  <a:pt x="554295" y="32589"/>
                </a:lnTo>
                <a:lnTo>
                  <a:pt x="559578" y="31416"/>
                </a:lnTo>
                <a:lnTo>
                  <a:pt x="571582" y="31416"/>
                </a:lnTo>
                <a:lnTo>
                  <a:pt x="576865" y="32589"/>
                </a:lnTo>
                <a:lnTo>
                  <a:pt x="579987" y="34193"/>
                </a:lnTo>
                <a:lnTo>
                  <a:pt x="560026" y="34193"/>
                </a:lnTo>
                <a:lnTo>
                  <a:pt x="555165" y="35263"/>
                </a:lnTo>
                <a:lnTo>
                  <a:pt x="532200" y="69466"/>
                </a:lnTo>
                <a:lnTo>
                  <a:pt x="532201" y="81603"/>
                </a:lnTo>
                <a:lnTo>
                  <a:pt x="556091" y="115670"/>
                </a:lnTo>
                <a:lnTo>
                  <a:pt x="561298" y="116726"/>
                </a:lnTo>
                <a:lnTo>
                  <a:pt x="584056" y="116726"/>
                </a:lnTo>
                <a:lnTo>
                  <a:pt x="582981" y="117187"/>
                </a:lnTo>
                <a:lnTo>
                  <a:pt x="580160" y="118040"/>
                </a:lnTo>
                <a:lnTo>
                  <a:pt x="574121" y="119211"/>
                </a:lnTo>
                <a:lnTo>
                  <a:pt x="570849" y="119503"/>
                </a:lnTo>
                <a:close/>
              </a:path>
              <a:path w="2066289" h="144779">
                <a:moveTo>
                  <a:pt x="570671" y="116726"/>
                </a:moveTo>
                <a:lnTo>
                  <a:pt x="561298" y="116726"/>
                </a:lnTo>
                <a:lnTo>
                  <a:pt x="556091" y="115670"/>
                </a:lnTo>
                <a:lnTo>
                  <a:pt x="532201" y="81603"/>
                </a:lnTo>
                <a:lnTo>
                  <a:pt x="532200" y="69466"/>
                </a:lnTo>
                <a:lnTo>
                  <a:pt x="532862" y="64307"/>
                </a:lnTo>
                <a:lnTo>
                  <a:pt x="560026" y="34193"/>
                </a:lnTo>
                <a:lnTo>
                  <a:pt x="571134" y="34193"/>
                </a:lnTo>
                <a:lnTo>
                  <a:pt x="575994" y="35263"/>
                </a:lnTo>
                <a:lnTo>
                  <a:pt x="579315" y="36970"/>
                </a:lnTo>
                <a:lnTo>
                  <a:pt x="560473" y="36970"/>
                </a:lnTo>
                <a:lnTo>
                  <a:pt x="556036" y="37938"/>
                </a:lnTo>
                <a:lnTo>
                  <a:pt x="535009" y="69466"/>
                </a:lnTo>
                <a:lnTo>
                  <a:pt x="535012" y="81603"/>
                </a:lnTo>
                <a:lnTo>
                  <a:pt x="556913" y="112984"/>
                </a:lnTo>
                <a:lnTo>
                  <a:pt x="561720" y="113949"/>
                </a:lnTo>
                <a:lnTo>
                  <a:pt x="583486" y="113949"/>
                </a:lnTo>
                <a:lnTo>
                  <a:pt x="582069" y="114556"/>
                </a:lnTo>
                <a:lnTo>
                  <a:pt x="579436" y="115352"/>
                </a:lnTo>
                <a:lnTo>
                  <a:pt x="573767" y="116451"/>
                </a:lnTo>
                <a:lnTo>
                  <a:pt x="570671" y="116726"/>
                </a:lnTo>
                <a:close/>
              </a:path>
              <a:path w="2066289" h="144779">
                <a:moveTo>
                  <a:pt x="601596" y="81317"/>
                </a:moveTo>
                <a:lnTo>
                  <a:pt x="598819" y="81317"/>
                </a:lnTo>
                <a:lnTo>
                  <a:pt x="598786" y="69466"/>
                </a:lnTo>
                <a:lnTo>
                  <a:pt x="598124" y="64307"/>
                </a:lnTo>
                <a:lnTo>
                  <a:pt x="571134" y="34193"/>
                </a:lnTo>
                <a:lnTo>
                  <a:pt x="579987" y="34193"/>
                </a:lnTo>
                <a:lnTo>
                  <a:pt x="601596" y="69466"/>
                </a:lnTo>
                <a:lnTo>
                  <a:pt x="601596" y="81317"/>
                </a:lnTo>
                <a:close/>
              </a:path>
              <a:path w="2066289" h="144779">
                <a:moveTo>
                  <a:pt x="570493" y="113949"/>
                </a:moveTo>
                <a:lnTo>
                  <a:pt x="561720" y="113949"/>
                </a:lnTo>
                <a:lnTo>
                  <a:pt x="556913" y="112984"/>
                </a:lnTo>
                <a:lnTo>
                  <a:pt x="535012" y="81603"/>
                </a:lnTo>
                <a:lnTo>
                  <a:pt x="535009" y="69466"/>
                </a:lnTo>
                <a:lnTo>
                  <a:pt x="535622" y="64746"/>
                </a:lnTo>
                <a:lnTo>
                  <a:pt x="560473" y="36970"/>
                </a:lnTo>
                <a:lnTo>
                  <a:pt x="570686" y="36970"/>
                </a:lnTo>
                <a:lnTo>
                  <a:pt x="575123" y="37938"/>
                </a:lnTo>
                <a:lnTo>
                  <a:pt x="582678" y="41822"/>
                </a:lnTo>
                <a:lnTo>
                  <a:pt x="585818" y="44480"/>
                </a:lnTo>
                <a:lnTo>
                  <a:pt x="586814" y="45822"/>
                </a:lnTo>
                <a:lnTo>
                  <a:pt x="562528" y="45822"/>
                </a:lnTo>
                <a:lnTo>
                  <a:pt x="559780" y="46450"/>
                </a:lnTo>
                <a:lnTo>
                  <a:pt x="545017" y="70556"/>
                </a:lnTo>
                <a:lnTo>
                  <a:pt x="596041" y="70556"/>
                </a:lnTo>
                <a:lnTo>
                  <a:pt x="596041" y="78540"/>
                </a:lnTo>
                <a:lnTo>
                  <a:pt x="544771" y="78540"/>
                </a:lnTo>
                <a:lnTo>
                  <a:pt x="545273" y="84572"/>
                </a:lnTo>
                <a:lnTo>
                  <a:pt x="563812" y="105097"/>
                </a:lnTo>
                <a:lnTo>
                  <a:pt x="592771" y="105097"/>
                </a:lnTo>
                <a:lnTo>
                  <a:pt x="591686" y="106020"/>
                </a:lnTo>
                <a:lnTo>
                  <a:pt x="573413" y="113691"/>
                </a:lnTo>
                <a:lnTo>
                  <a:pt x="570493" y="113949"/>
                </a:lnTo>
                <a:close/>
              </a:path>
              <a:path w="2066289" h="144779">
                <a:moveTo>
                  <a:pt x="598819" y="81317"/>
                </a:moveTo>
                <a:lnTo>
                  <a:pt x="596041" y="81317"/>
                </a:lnTo>
                <a:lnTo>
                  <a:pt x="595977" y="69466"/>
                </a:lnTo>
                <a:lnTo>
                  <a:pt x="595364" y="64746"/>
                </a:lnTo>
                <a:lnTo>
                  <a:pt x="570686" y="36970"/>
                </a:lnTo>
                <a:lnTo>
                  <a:pt x="579315" y="36970"/>
                </a:lnTo>
                <a:lnTo>
                  <a:pt x="598786" y="69466"/>
                </a:lnTo>
                <a:lnTo>
                  <a:pt x="598819" y="81317"/>
                </a:lnTo>
                <a:close/>
              </a:path>
              <a:path w="2066289" h="144779">
                <a:moveTo>
                  <a:pt x="586104" y="70556"/>
                </a:moveTo>
                <a:lnTo>
                  <a:pt x="545017" y="70556"/>
                </a:lnTo>
                <a:lnTo>
                  <a:pt x="545686" y="64804"/>
                </a:lnTo>
                <a:lnTo>
                  <a:pt x="562528" y="45822"/>
                </a:lnTo>
                <a:lnTo>
                  <a:pt x="568643" y="45822"/>
                </a:lnTo>
                <a:lnTo>
                  <a:pt x="571362" y="46450"/>
                </a:lnTo>
                <a:lnTo>
                  <a:pt x="575421" y="48599"/>
                </a:lnTo>
                <a:lnTo>
                  <a:pt x="562976" y="48599"/>
                </a:lnTo>
                <a:lnTo>
                  <a:pt x="560662" y="49120"/>
                </a:lnTo>
                <a:lnTo>
                  <a:pt x="548495" y="65002"/>
                </a:lnTo>
                <a:lnTo>
                  <a:pt x="548136" y="65002"/>
                </a:lnTo>
                <a:lnTo>
                  <a:pt x="548136" y="67779"/>
                </a:lnTo>
                <a:lnTo>
                  <a:pt x="550894" y="68100"/>
                </a:lnTo>
                <a:lnTo>
                  <a:pt x="580089" y="68100"/>
                </a:lnTo>
                <a:lnTo>
                  <a:pt x="585732" y="68215"/>
                </a:lnTo>
                <a:lnTo>
                  <a:pt x="586104" y="70556"/>
                </a:lnTo>
                <a:close/>
              </a:path>
              <a:path w="2066289" h="144779">
                <a:moveTo>
                  <a:pt x="596041" y="70556"/>
                </a:moveTo>
                <a:lnTo>
                  <a:pt x="586104" y="70556"/>
                </a:lnTo>
                <a:lnTo>
                  <a:pt x="585189" y="64804"/>
                </a:lnTo>
                <a:lnTo>
                  <a:pt x="584455" y="61983"/>
                </a:lnTo>
                <a:lnTo>
                  <a:pt x="568643" y="45822"/>
                </a:lnTo>
                <a:lnTo>
                  <a:pt x="586814" y="45822"/>
                </a:lnTo>
                <a:lnTo>
                  <a:pt x="590808" y="51203"/>
                </a:lnTo>
                <a:lnTo>
                  <a:pt x="592764" y="55322"/>
                </a:lnTo>
                <a:lnTo>
                  <a:pt x="595364" y="64746"/>
                </a:lnTo>
                <a:lnTo>
                  <a:pt x="595977" y="69466"/>
                </a:lnTo>
                <a:lnTo>
                  <a:pt x="596041" y="70556"/>
                </a:lnTo>
                <a:close/>
              </a:path>
              <a:path w="2066289" h="144779">
                <a:moveTo>
                  <a:pt x="550894" y="68100"/>
                </a:moveTo>
                <a:lnTo>
                  <a:pt x="548136" y="67779"/>
                </a:lnTo>
                <a:lnTo>
                  <a:pt x="548425" y="65291"/>
                </a:lnTo>
                <a:lnTo>
                  <a:pt x="549036" y="62803"/>
                </a:lnTo>
                <a:lnTo>
                  <a:pt x="562976" y="48599"/>
                </a:lnTo>
                <a:lnTo>
                  <a:pt x="568183" y="48599"/>
                </a:lnTo>
                <a:lnTo>
                  <a:pt x="570469" y="49120"/>
                </a:lnTo>
                <a:lnTo>
                  <a:pt x="574403" y="51203"/>
                </a:lnTo>
                <a:lnTo>
                  <a:pt x="574610" y="51376"/>
                </a:lnTo>
                <a:lnTo>
                  <a:pt x="563424" y="51376"/>
                </a:lnTo>
                <a:lnTo>
                  <a:pt x="561533" y="51795"/>
                </a:lnTo>
                <a:lnTo>
                  <a:pt x="551154" y="65864"/>
                </a:lnTo>
                <a:lnTo>
                  <a:pt x="550894" y="68100"/>
                </a:lnTo>
                <a:close/>
              </a:path>
              <a:path w="2066289" h="144779">
                <a:moveTo>
                  <a:pt x="582850" y="67779"/>
                </a:moveTo>
                <a:lnTo>
                  <a:pt x="568183" y="48599"/>
                </a:lnTo>
                <a:lnTo>
                  <a:pt x="575421" y="48599"/>
                </a:lnTo>
                <a:lnTo>
                  <a:pt x="585220" y="65002"/>
                </a:lnTo>
                <a:lnTo>
                  <a:pt x="582850" y="65002"/>
                </a:lnTo>
                <a:lnTo>
                  <a:pt x="582850" y="67779"/>
                </a:lnTo>
                <a:close/>
              </a:path>
              <a:path w="2066289" h="144779">
                <a:moveTo>
                  <a:pt x="580107" y="68215"/>
                </a:moveTo>
                <a:lnTo>
                  <a:pt x="567723" y="51376"/>
                </a:lnTo>
                <a:lnTo>
                  <a:pt x="574610" y="51376"/>
                </a:lnTo>
                <a:lnTo>
                  <a:pt x="582850" y="67779"/>
                </a:lnTo>
                <a:lnTo>
                  <a:pt x="580107" y="68215"/>
                </a:lnTo>
                <a:close/>
              </a:path>
              <a:path w="2066289" h="144779">
                <a:moveTo>
                  <a:pt x="548136" y="67779"/>
                </a:moveTo>
                <a:lnTo>
                  <a:pt x="548136" y="65002"/>
                </a:lnTo>
                <a:lnTo>
                  <a:pt x="548495" y="65002"/>
                </a:lnTo>
                <a:lnTo>
                  <a:pt x="548425" y="65291"/>
                </a:lnTo>
                <a:lnTo>
                  <a:pt x="548136" y="67779"/>
                </a:lnTo>
                <a:close/>
              </a:path>
              <a:path w="2066289" h="144779">
                <a:moveTo>
                  <a:pt x="580089" y="68100"/>
                </a:moveTo>
                <a:lnTo>
                  <a:pt x="550894" y="68100"/>
                </a:lnTo>
                <a:lnTo>
                  <a:pt x="551158" y="65836"/>
                </a:lnTo>
                <a:lnTo>
                  <a:pt x="551359" y="65002"/>
                </a:lnTo>
                <a:lnTo>
                  <a:pt x="579503" y="65002"/>
                </a:lnTo>
                <a:lnTo>
                  <a:pt x="579733" y="65864"/>
                </a:lnTo>
                <a:lnTo>
                  <a:pt x="580089" y="68100"/>
                </a:lnTo>
                <a:close/>
              </a:path>
              <a:path w="2066289" h="144779">
                <a:moveTo>
                  <a:pt x="585732" y="68215"/>
                </a:moveTo>
                <a:lnTo>
                  <a:pt x="580107" y="68215"/>
                </a:lnTo>
                <a:lnTo>
                  <a:pt x="582850" y="67779"/>
                </a:lnTo>
                <a:lnTo>
                  <a:pt x="582850" y="65002"/>
                </a:lnTo>
                <a:lnTo>
                  <a:pt x="585220" y="65002"/>
                </a:lnTo>
                <a:lnTo>
                  <a:pt x="585732" y="68215"/>
                </a:lnTo>
                <a:close/>
              </a:path>
              <a:path w="2066289" h="144779">
                <a:moveTo>
                  <a:pt x="569920" y="105097"/>
                </a:moveTo>
                <a:lnTo>
                  <a:pt x="563812" y="105097"/>
                </a:lnTo>
                <a:lnTo>
                  <a:pt x="560708" y="104420"/>
                </a:lnTo>
                <a:lnTo>
                  <a:pt x="544771" y="78540"/>
                </a:lnTo>
                <a:lnTo>
                  <a:pt x="596041" y="78540"/>
                </a:lnTo>
                <a:lnTo>
                  <a:pt x="596041" y="81087"/>
                </a:lnTo>
                <a:lnTo>
                  <a:pt x="550527" y="81089"/>
                </a:lnTo>
                <a:lnTo>
                  <a:pt x="547789" y="81317"/>
                </a:lnTo>
                <a:lnTo>
                  <a:pt x="547789" y="84095"/>
                </a:lnTo>
                <a:lnTo>
                  <a:pt x="548020" y="84095"/>
                </a:lnTo>
                <a:lnTo>
                  <a:pt x="548604" y="86770"/>
                </a:lnTo>
                <a:lnTo>
                  <a:pt x="564249" y="102319"/>
                </a:lnTo>
                <a:lnTo>
                  <a:pt x="581025" y="102319"/>
                </a:lnTo>
                <a:lnTo>
                  <a:pt x="578079" y="103590"/>
                </a:lnTo>
                <a:lnTo>
                  <a:pt x="576236" y="104142"/>
                </a:lnTo>
                <a:lnTo>
                  <a:pt x="572220" y="104907"/>
                </a:lnTo>
                <a:lnTo>
                  <a:pt x="569920" y="105097"/>
                </a:lnTo>
                <a:close/>
              </a:path>
              <a:path w="2066289" h="144779">
                <a:moveTo>
                  <a:pt x="569745" y="102319"/>
                </a:moveTo>
                <a:lnTo>
                  <a:pt x="564249" y="102319"/>
                </a:lnTo>
                <a:lnTo>
                  <a:pt x="561559" y="101741"/>
                </a:lnTo>
                <a:lnTo>
                  <a:pt x="547789" y="81317"/>
                </a:lnTo>
                <a:lnTo>
                  <a:pt x="550556" y="81087"/>
                </a:lnTo>
                <a:lnTo>
                  <a:pt x="550767" y="83617"/>
                </a:lnTo>
                <a:lnTo>
                  <a:pt x="551293" y="86039"/>
                </a:lnTo>
                <a:lnTo>
                  <a:pt x="564686" y="99542"/>
                </a:lnTo>
                <a:lnTo>
                  <a:pt x="580363" y="99542"/>
                </a:lnTo>
                <a:lnTo>
                  <a:pt x="580064" y="99710"/>
                </a:lnTo>
                <a:lnTo>
                  <a:pt x="577166" y="100960"/>
                </a:lnTo>
                <a:lnTo>
                  <a:pt x="575517" y="101452"/>
                </a:lnTo>
                <a:lnTo>
                  <a:pt x="571872" y="102146"/>
                </a:lnTo>
                <a:lnTo>
                  <a:pt x="569745" y="102319"/>
                </a:lnTo>
                <a:close/>
              </a:path>
              <a:path w="2066289" h="144779">
                <a:moveTo>
                  <a:pt x="601596" y="84095"/>
                </a:moveTo>
                <a:lnTo>
                  <a:pt x="550871" y="84095"/>
                </a:lnTo>
                <a:lnTo>
                  <a:pt x="550767" y="83617"/>
                </a:lnTo>
                <a:lnTo>
                  <a:pt x="550556" y="81087"/>
                </a:lnTo>
                <a:lnTo>
                  <a:pt x="596041" y="81087"/>
                </a:lnTo>
                <a:lnTo>
                  <a:pt x="596041" y="81317"/>
                </a:lnTo>
                <a:lnTo>
                  <a:pt x="601596" y="81317"/>
                </a:lnTo>
                <a:lnTo>
                  <a:pt x="601596" y="84095"/>
                </a:lnTo>
                <a:close/>
              </a:path>
              <a:path w="2066289" h="144779">
                <a:moveTo>
                  <a:pt x="548020" y="84095"/>
                </a:moveTo>
                <a:lnTo>
                  <a:pt x="547789" y="84095"/>
                </a:lnTo>
                <a:lnTo>
                  <a:pt x="547789" y="81317"/>
                </a:lnTo>
                <a:lnTo>
                  <a:pt x="548020" y="84095"/>
                </a:lnTo>
                <a:close/>
              </a:path>
              <a:path w="2066289" h="144779">
                <a:moveTo>
                  <a:pt x="580363" y="99542"/>
                </a:moveTo>
                <a:lnTo>
                  <a:pt x="569571" y="99542"/>
                </a:lnTo>
                <a:lnTo>
                  <a:pt x="571524" y="99385"/>
                </a:lnTo>
                <a:lnTo>
                  <a:pt x="574797" y="98762"/>
                </a:lnTo>
                <a:lnTo>
                  <a:pt x="586609" y="91065"/>
                </a:lnTo>
                <a:lnTo>
                  <a:pt x="590743" y="94769"/>
                </a:lnTo>
                <a:lnTo>
                  <a:pt x="586582" y="94769"/>
                </a:lnTo>
                <a:lnTo>
                  <a:pt x="585251" y="95926"/>
                </a:lnTo>
                <a:lnTo>
                  <a:pt x="583964" y="96982"/>
                </a:lnTo>
                <a:lnTo>
                  <a:pt x="581476" y="98891"/>
                </a:lnTo>
                <a:lnTo>
                  <a:pt x="580363" y="99542"/>
                </a:lnTo>
                <a:close/>
              </a:path>
              <a:path w="2066289" h="144779">
                <a:moveTo>
                  <a:pt x="581025" y="102319"/>
                </a:moveTo>
                <a:lnTo>
                  <a:pt x="569745" y="102319"/>
                </a:lnTo>
                <a:lnTo>
                  <a:pt x="571872" y="102146"/>
                </a:lnTo>
                <a:lnTo>
                  <a:pt x="575517" y="101452"/>
                </a:lnTo>
                <a:lnTo>
                  <a:pt x="586582" y="94769"/>
                </a:lnTo>
                <a:lnTo>
                  <a:pt x="584780" y="96780"/>
                </a:lnTo>
                <a:lnTo>
                  <a:pt x="586541" y="98461"/>
                </a:lnTo>
                <a:lnTo>
                  <a:pt x="584971" y="99710"/>
                </a:lnTo>
                <a:lnTo>
                  <a:pt x="582984" y="101235"/>
                </a:lnTo>
                <a:lnTo>
                  <a:pt x="581427" y="102146"/>
                </a:lnTo>
                <a:lnTo>
                  <a:pt x="581025" y="102319"/>
                </a:lnTo>
                <a:close/>
              </a:path>
              <a:path w="2066289" h="144779">
                <a:moveTo>
                  <a:pt x="586541" y="98461"/>
                </a:moveTo>
                <a:lnTo>
                  <a:pt x="584890" y="96982"/>
                </a:lnTo>
                <a:lnTo>
                  <a:pt x="584780" y="96780"/>
                </a:lnTo>
                <a:lnTo>
                  <a:pt x="586582" y="94769"/>
                </a:lnTo>
                <a:lnTo>
                  <a:pt x="588404" y="96865"/>
                </a:lnTo>
                <a:lnTo>
                  <a:pt x="587031" y="98059"/>
                </a:lnTo>
                <a:lnTo>
                  <a:pt x="586541" y="98461"/>
                </a:lnTo>
                <a:close/>
              </a:path>
              <a:path w="2066289" h="144779">
                <a:moveTo>
                  <a:pt x="593373" y="104583"/>
                </a:moveTo>
                <a:lnTo>
                  <a:pt x="586541" y="98461"/>
                </a:lnTo>
                <a:lnTo>
                  <a:pt x="588269" y="96982"/>
                </a:lnTo>
                <a:lnTo>
                  <a:pt x="588330" y="96780"/>
                </a:lnTo>
                <a:lnTo>
                  <a:pt x="586582" y="94769"/>
                </a:lnTo>
                <a:lnTo>
                  <a:pt x="595359" y="102633"/>
                </a:lnTo>
                <a:lnTo>
                  <a:pt x="593373" y="104583"/>
                </a:lnTo>
                <a:close/>
              </a:path>
              <a:path w="2066289" h="144779">
                <a:moveTo>
                  <a:pt x="595359" y="102633"/>
                </a:moveTo>
                <a:lnTo>
                  <a:pt x="586582" y="94769"/>
                </a:lnTo>
                <a:lnTo>
                  <a:pt x="590743" y="94769"/>
                </a:lnTo>
                <a:lnTo>
                  <a:pt x="599400" y="102525"/>
                </a:lnTo>
                <a:lnTo>
                  <a:pt x="595466" y="102525"/>
                </a:lnTo>
                <a:close/>
              </a:path>
              <a:path w="2066289" h="144779">
                <a:moveTo>
                  <a:pt x="592771" y="105097"/>
                </a:moveTo>
                <a:lnTo>
                  <a:pt x="569920" y="105097"/>
                </a:lnTo>
                <a:lnTo>
                  <a:pt x="572220" y="104907"/>
                </a:lnTo>
                <a:lnTo>
                  <a:pt x="576236" y="104142"/>
                </a:lnTo>
                <a:lnTo>
                  <a:pt x="586541" y="98461"/>
                </a:lnTo>
                <a:lnTo>
                  <a:pt x="593373" y="104583"/>
                </a:lnTo>
                <a:lnTo>
                  <a:pt x="592771" y="105097"/>
                </a:lnTo>
                <a:close/>
              </a:path>
              <a:path w="2066289" h="144779">
                <a:moveTo>
                  <a:pt x="597430" y="104489"/>
                </a:moveTo>
                <a:lnTo>
                  <a:pt x="595359" y="102633"/>
                </a:lnTo>
                <a:lnTo>
                  <a:pt x="597430" y="104489"/>
                </a:lnTo>
                <a:close/>
              </a:path>
              <a:path w="2066289" h="144779">
                <a:moveTo>
                  <a:pt x="599289" y="106557"/>
                </a:moveTo>
                <a:lnTo>
                  <a:pt x="595577" y="106557"/>
                </a:lnTo>
                <a:lnTo>
                  <a:pt x="597346" y="104583"/>
                </a:lnTo>
                <a:lnTo>
                  <a:pt x="597319" y="104378"/>
                </a:lnTo>
                <a:lnTo>
                  <a:pt x="595466" y="102525"/>
                </a:lnTo>
                <a:lnTo>
                  <a:pt x="599400" y="102525"/>
                </a:lnTo>
                <a:lnTo>
                  <a:pt x="601468" y="104378"/>
                </a:lnTo>
                <a:lnTo>
                  <a:pt x="599289" y="106557"/>
                </a:lnTo>
                <a:close/>
              </a:path>
              <a:path w="2066289" h="144779">
                <a:moveTo>
                  <a:pt x="595463" y="106456"/>
                </a:moveTo>
                <a:lnTo>
                  <a:pt x="593373" y="104583"/>
                </a:lnTo>
                <a:lnTo>
                  <a:pt x="593613" y="104378"/>
                </a:lnTo>
                <a:lnTo>
                  <a:pt x="595359" y="102633"/>
                </a:lnTo>
                <a:lnTo>
                  <a:pt x="597306" y="104378"/>
                </a:lnTo>
                <a:lnTo>
                  <a:pt x="597336" y="104583"/>
                </a:lnTo>
                <a:lnTo>
                  <a:pt x="595463" y="106456"/>
                </a:lnTo>
                <a:close/>
              </a:path>
              <a:path w="2066289" h="144779">
                <a:moveTo>
                  <a:pt x="595577" y="106557"/>
                </a:moveTo>
                <a:lnTo>
                  <a:pt x="597430" y="104489"/>
                </a:lnTo>
                <a:lnTo>
                  <a:pt x="595577" y="106557"/>
                </a:lnTo>
                <a:close/>
              </a:path>
              <a:path w="2066289" h="144779">
                <a:moveTo>
                  <a:pt x="583486" y="113949"/>
                </a:moveTo>
                <a:lnTo>
                  <a:pt x="570493" y="113949"/>
                </a:lnTo>
                <a:lnTo>
                  <a:pt x="573413" y="113691"/>
                </a:lnTo>
                <a:lnTo>
                  <a:pt x="578713" y="112663"/>
                </a:lnTo>
                <a:lnTo>
                  <a:pt x="593373" y="104583"/>
                </a:lnTo>
                <a:lnTo>
                  <a:pt x="595463" y="106456"/>
                </a:lnTo>
                <a:lnTo>
                  <a:pt x="593423" y="108192"/>
                </a:lnTo>
                <a:lnTo>
                  <a:pt x="589200" y="111201"/>
                </a:lnTo>
                <a:lnTo>
                  <a:pt x="586929" y="112473"/>
                </a:lnTo>
                <a:lnTo>
                  <a:pt x="583486" y="113949"/>
                </a:lnTo>
                <a:close/>
              </a:path>
              <a:path w="2066289" h="144779">
                <a:moveTo>
                  <a:pt x="584056" y="116726"/>
                </a:moveTo>
                <a:lnTo>
                  <a:pt x="570671" y="116726"/>
                </a:lnTo>
                <a:lnTo>
                  <a:pt x="573767" y="116451"/>
                </a:lnTo>
                <a:lnTo>
                  <a:pt x="579436" y="115352"/>
                </a:lnTo>
                <a:lnTo>
                  <a:pt x="595463" y="106456"/>
                </a:lnTo>
                <a:lnTo>
                  <a:pt x="599289" y="106557"/>
                </a:lnTo>
                <a:lnTo>
                  <a:pt x="597306" y="108539"/>
                </a:lnTo>
                <a:lnTo>
                  <a:pt x="595160" y="110364"/>
                </a:lnTo>
                <a:lnTo>
                  <a:pt x="590649" y="113578"/>
                </a:lnTo>
                <a:lnTo>
                  <a:pt x="588206" y="114948"/>
                </a:lnTo>
                <a:lnTo>
                  <a:pt x="584056" y="116726"/>
                </a:lnTo>
                <a:close/>
              </a:path>
              <a:path w="2066289" h="144779">
                <a:moveTo>
                  <a:pt x="680310" y="118635"/>
                </a:moveTo>
                <a:lnTo>
                  <a:pt x="659482" y="118635"/>
                </a:lnTo>
                <a:lnTo>
                  <a:pt x="659482" y="0"/>
                </a:lnTo>
                <a:lnTo>
                  <a:pt x="680310" y="0"/>
                </a:lnTo>
                <a:lnTo>
                  <a:pt x="680310" y="2777"/>
                </a:lnTo>
                <a:lnTo>
                  <a:pt x="662259" y="2777"/>
                </a:lnTo>
                <a:lnTo>
                  <a:pt x="662259" y="115858"/>
                </a:lnTo>
                <a:lnTo>
                  <a:pt x="680310" y="115858"/>
                </a:lnTo>
                <a:lnTo>
                  <a:pt x="680310" y="118635"/>
                </a:lnTo>
                <a:close/>
              </a:path>
              <a:path w="2066289" h="144779">
                <a:moveTo>
                  <a:pt x="665036" y="115858"/>
                </a:moveTo>
                <a:lnTo>
                  <a:pt x="662259" y="115858"/>
                </a:lnTo>
                <a:lnTo>
                  <a:pt x="662259" y="2777"/>
                </a:lnTo>
                <a:lnTo>
                  <a:pt x="665036" y="2777"/>
                </a:lnTo>
                <a:lnTo>
                  <a:pt x="665036" y="115858"/>
                </a:lnTo>
                <a:close/>
              </a:path>
              <a:path w="2066289" h="144779">
                <a:moveTo>
                  <a:pt x="674756" y="115858"/>
                </a:moveTo>
                <a:lnTo>
                  <a:pt x="665036" y="115858"/>
                </a:lnTo>
                <a:lnTo>
                  <a:pt x="665036" y="2777"/>
                </a:lnTo>
                <a:lnTo>
                  <a:pt x="674756" y="2777"/>
                </a:lnTo>
                <a:lnTo>
                  <a:pt x="674756" y="46603"/>
                </a:lnTo>
                <a:lnTo>
                  <a:pt x="689666" y="46603"/>
                </a:lnTo>
                <a:lnTo>
                  <a:pt x="674756" y="94315"/>
                </a:lnTo>
                <a:lnTo>
                  <a:pt x="676753" y="96947"/>
                </a:lnTo>
                <a:lnTo>
                  <a:pt x="678472" y="98636"/>
                </a:lnTo>
                <a:lnTo>
                  <a:pt x="680478" y="100124"/>
                </a:lnTo>
                <a:lnTo>
                  <a:pt x="682161" y="101419"/>
                </a:lnTo>
                <a:lnTo>
                  <a:pt x="684251" y="102563"/>
                </a:lnTo>
                <a:lnTo>
                  <a:pt x="689334" y="104583"/>
                </a:lnTo>
                <a:lnTo>
                  <a:pt x="692308" y="105097"/>
                </a:lnTo>
                <a:lnTo>
                  <a:pt x="716848" y="105097"/>
                </a:lnTo>
                <a:lnTo>
                  <a:pt x="716520" y="105531"/>
                </a:lnTo>
                <a:lnTo>
                  <a:pt x="674756" y="105531"/>
                </a:lnTo>
                <a:lnTo>
                  <a:pt x="674756" y="115858"/>
                </a:lnTo>
                <a:close/>
              </a:path>
              <a:path w="2066289" h="144779">
                <a:moveTo>
                  <a:pt x="679638" y="46603"/>
                </a:moveTo>
                <a:lnTo>
                  <a:pt x="674756" y="46603"/>
                </a:lnTo>
                <a:lnTo>
                  <a:pt x="674756" y="2777"/>
                </a:lnTo>
                <a:lnTo>
                  <a:pt x="677533" y="2777"/>
                </a:lnTo>
                <a:lnTo>
                  <a:pt x="677533" y="40639"/>
                </a:lnTo>
                <a:lnTo>
                  <a:pt x="676337" y="41968"/>
                </a:lnTo>
                <a:lnTo>
                  <a:pt x="677533" y="43045"/>
                </a:lnTo>
                <a:lnTo>
                  <a:pt x="677533" y="43826"/>
                </a:lnTo>
                <a:lnTo>
                  <a:pt x="682199" y="43826"/>
                </a:lnTo>
                <a:lnTo>
                  <a:pt x="681892" y="44099"/>
                </a:lnTo>
                <a:lnTo>
                  <a:pt x="679638" y="46603"/>
                </a:lnTo>
                <a:close/>
              </a:path>
              <a:path w="2066289" h="144779">
                <a:moveTo>
                  <a:pt x="677533" y="40639"/>
                </a:moveTo>
                <a:lnTo>
                  <a:pt x="677533" y="2777"/>
                </a:lnTo>
                <a:lnTo>
                  <a:pt x="680310" y="2777"/>
                </a:lnTo>
                <a:lnTo>
                  <a:pt x="680254" y="38161"/>
                </a:lnTo>
                <a:lnTo>
                  <a:pt x="679978" y="38357"/>
                </a:lnTo>
                <a:lnTo>
                  <a:pt x="678034" y="40082"/>
                </a:lnTo>
                <a:lnTo>
                  <a:pt x="677533" y="40639"/>
                </a:lnTo>
                <a:close/>
              </a:path>
              <a:path w="2066289" h="144779">
                <a:moveTo>
                  <a:pt x="680310" y="41782"/>
                </a:moveTo>
                <a:lnTo>
                  <a:pt x="680310" y="38122"/>
                </a:lnTo>
                <a:lnTo>
                  <a:pt x="684091" y="35446"/>
                </a:lnTo>
                <a:lnTo>
                  <a:pt x="686495" y="34193"/>
                </a:lnTo>
                <a:lnTo>
                  <a:pt x="691973" y="31989"/>
                </a:lnTo>
                <a:lnTo>
                  <a:pt x="695197" y="31416"/>
                </a:lnTo>
                <a:lnTo>
                  <a:pt x="703351" y="31416"/>
                </a:lnTo>
                <a:lnTo>
                  <a:pt x="707514" y="32247"/>
                </a:lnTo>
                <a:lnTo>
                  <a:pt x="711931" y="34193"/>
                </a:lnTo>
                <a:lnTo>
                  <a:pt x="695555" y="34193"/>
                </a:lnTo>
                <a:lnTo>
                  <a:pt x="692677" y="34699"/>
                </a:lnTo>
                <a:lnTo>
                  <a:pt x="687643" y="36724"/>
                </a:lnTo>
                <a:lnTo>
                  <a:pt x="685517" y="37838"/>
                </a:lnTo>
                <a:lnTo>
                  <a:pt x="681757" y="40499"/>
                </a:lnTo>
                <a:lnTo>
                  <a:pt x="680310" y="41782"/>
                </a:lnTo>
                <a:close/>
              </a:path>
              <a:path w="2066289" h="144779">
                <a:moveTo>
                  <a:pt x="682199" y="43826"/>
                </a:moveTo>
                <a:lnTo>
                  <a:pt x="680310" y="43826"/>
                </a:lnTo>
                <a:lnTo>
                  <a:pt x="680310" y="41782"/>
                </a:lnTo>
                <a:lnTo>
                  <a:pt x="695555" y="34193"/>
                </a:lnTo>
                <a:lnTo>
                  <a:pt x="702961" y="34193"/>
                </a:lnTo>
                <a:lnTo>
                  <a:pt x="706751" y="34945"/>
                </a:lnTo>
                <a:lnTo>
                  <a:pt x="711346" y="36970"/>
                </a:lnTo>
                <a:lnTo>
                  <a:pt x="695914" y="36970"/>
                </a:lnTo>
                <a:lnTo>
                  <a:pt x="693381" y="37409"/>
                </a:lnTo>
                <a:lnTo>
                  <a:pt x="688877" y="39221"/>
                </a:lnTo>
                <a:lnTo>
                  <a:pt x="686943" y="40230"/>
                </a:lnTo>
                <a:lnTo>
                  <a:pt x="683535" y="42642"/>
                </a:lnTo>
                <a:lnTo>
                  <a:pt x="682199" y="43826"/>
                </a:lnTo>
                <a:close/>
              </a:path>
              <a:path w="2066289" h="144779">
                <a:moveTo>
                  <a:pt x="711429" y="116726"/>
                </a:moveTo>
                <a:lnTo>
                  <a:pt x="702961" y="116726"/>
                </a:lnTo>
                <a:lnTo>
                  <a:pt x="706751" y="115901"/>
                </a:lnTo>
                <a:lnTo>
                  <a:pt x="713578" y="112604"/>
                </a:lnTo>
                <a:lnTo>
                  <a:pt x="726448" y="64771"/>
                </a:lnTo>
                <a:lnTo>
                  <a:pt x="725834" y="59712"/>
                </a:lnTo>
                <a:lnTo>
                  <a:pt x="702961" y="34193"/>
                </a:lnTo>
                <a:lnTo>
                  <a:pt x="711931" y="34193"/>
                </a:lnTo>
                <a:lnTo>
                  <a:pt x="729257" y="64771"/>
                </a:lnTo>
                <a:lnTo>
                  <a:pt x="729151" y="86467"/>
                </a:lnTo>
                <a:lnTo>
                  <a:pt x="715189" y="114910"/>
                </a:lnTo>
                <a:lnTo>
                  <a:pt x="711429" y="116726"/>
                </a:lnTo>
                <a:close/>
              </a:path>
              <a:path w="2066289" h="144779">
                <a:moveTo>
                  <a:pt x="689666" y="46603"/>
                </a:moveTo>
                <a:lnTo>
                  <a:pt x="679638" y="46603"/>
                </a:lnTo>
                <a:lnTo>
                  <a:pt x="681892" y="44099"/>
                </a:lnTo>
                <a:lnTo>
                  <a:pt x="695914" y="36970"/>
                </a:lnTo>
                <a:lnTo>
                  <a:pt x="702571" y="36970"/>
                </a:lnTo>
                <a:lnTo>
                  <a:pt x="705988" y="37644"/>
                </a:lnTo>
                <a:lnTo>
                  <a:pt x="712033" y="40308"/>
                </a:lnTo>
                <a:lnTo>
                  <a:pt x="714585" y="42317"/>
                </a:lnTo>
                <a:lnTo>
                  <a:pt x="717330" y="45822"/>
                </a:lnTo>
                <a:lnTo>
                  <a:pt x="692767" y="45822"/>
                </a:lnTo>
                <a:lnTo>
                  <a:pt x="690027" y="46432"/>
                </a:lnTo>
                <a:lnTo>
                  <a:pt x="689666" y="46603"/>
                </a:lnTo>
                <a:close/>
              </a:path>
              <a:path w="2066289" h="144779">
                <a:moveTo>
                  <a:pt x="710793" y="113949"/>
                </a:moveTo>
                <a:lnTo>
                  <a:pt x="702537" y="113949"/>
                </a:lnTo>
                <a:lnTo>
                  <a:pt x="705924" y="113216"/>
                </a:lnTo>
                <a:lnTo>
                  <a:pt x="711967" y="110298"/>
                </a:lnTo>
                <a:lnTo>
                  <a:pt x="723640" y="64771"/>
                </a:lnTo>
                <a:lnTo>
                  <a:pt x="723085" y="60165"/>
                </a:lnTo>
                <a:lnTo>
                  <a:pt x="702571" y="36970"/>
                </a:lnTo>
                <a:lnTo>
                  <a:pt x="711346" y="36970"/>
                </a:lnTo>
                <a:lnTo>
                  <a:pt x="726448" y="64771"/>
                </a:lnTo>
                <a:lnTo>
                  <a:pt x="726342" y="86467"/>
                </a:lnTo>
                <a:lnTo>
                  <a:pt x="713578" y="112604"/>
                </a:lnTo>
                <a:lnTo>
                  <a:pt x="710793" y="113949"/>
                </a:lnTo>
                <a:close/>
              </a:path>
              <a:path w="2066289" h="144779">
                <a:moveTo>
                  <a:pt x="678401" y="43826"/>
                </a:moveTo>
                <a:lnTo>
                  <a:pt x="677533" y="43045"/>
                </a:lnTo>
                <a:lnTo>
                  <a:pt x="677659" y="40499"/>
                </a:lnTo>
                <a:lnTo>
                  <a:pt x="678034" y="40082"/>
                </a:lnTo>
                <a:lnTo>
                  <a:pt x="679978" y="38357"/>
                </a:lnTo>
                <a:lnTo>
                  <a:pt x="680310" y="38122"/>
                </a:lnTo>
                <a:lnTo>
                  <a:pt x="680310" y="41049"/>
                </a:lnTo>
                <a:lnTo>
                  <a:pt x="678401" y="41049"/>
                </a:lnTo>
                <a:lnTo>
                  <a:pt x="678401" y="43826"/>
                </a:lnTo>
                <a:close/>
              </a:path>
              <a:path w="2066289" h="144779">
                <a:moveTo>
                  <a:pt x="677533" y="43045"/>
                </a:moveTo>
                <a:lnTo>
                  <a:pt x="676337" y="41968"/>
                </a:lnTo>
                <a:lnTo>
                  <a:pt x="677533" y="40639"/>
                </a:lnTo>
                <a:lnTo>
                  <a:pt x="677533" y="43045"/>
                </a:lnTo>
                <a:close/>
              </a:path>
              <a:path w="2066289" h="144779">
                <a:moveTo>
                  <a:pt x="678401" y="43826"/>
                </a:moveTo>
                <a:lnTo>
                  <a:pt x="678401" y="41049"/>
                </a:lnTo>
                <a:lnTo>
                  <a:pt x="680310" y="41049"/>
                </a:lnTo>
                <a:lnTo>
                  <a:pt x="680310" y="41782"/>
                </a:lnTo>
                <a:lnTo>
                  <a:pt x="679963" y="42090"/>
                </a:lnTo>
                <a:lnTo>
                  <a:pt x="678401" y="43826"/>
                </a:lnTo>
                <a:close/>
              </a:path>
              <a:path w="2066289" h="144779">
                <a:moveTo>
                  <a:pt x="680310" y="43826"/>
                </a:moveTo>
                <a:lnTo>
                  <a:pt x="678401" y="43826"/>
                </a:lnTo>
                <a:lnTo>
                  <a:pt x="679963" y="42090"/>
                </a:lnTo>
                <a:lnTo>
                  <a:pt x="680310" y="41782"/>
                </a:lnTo>
                <a:lnTo>
                  <a:pt x="680310" y="43826"/>
                </a:lnTo>
                <a:close/>
              </a:path>
              <a:path w="2066289" h="144779">
                <a:moveTo>
                  <a:pt x="678401" y="43826"/>
                </a:moveTo>
                <a:lnTo>
                  <a:pt x="677533" y="43826"/>
                </a:lnTo>
                <a:lnTo>
                  <a:pt x="677533" y="43045"/>
                </a:lnTo>
                <a:lnTo>
                  <a:pt x="678401" y="43826"/>
                </a:lnTo>
                <a:close/>
              </a:path>
              <a:path w="2066289" h="144779">
                <a:moveTo>
                  <a:pt x="699082" y="105097"/>
                </a:moveTo>
                <a:lnTo>
                  <a:pt x="692308" y="105097"/>
                </a:lnTo>
                <a:lnTo>
                  <a:pt x="689334" y="104583"/>
                </a:lnTo>
                <a:lnTo>
                  <a:pt x="684251" y="102563"/>
                </a:lnTo>
                <a:lnTo>
                  <a:pt x="682161" y="101419"/>
                </a:lnTo>
                <a:lnTo>
                  <a:pt x="680416" y="100078"/>
                </a:lnTo>
                <a:lnTo>
                  <a:pt x="678472" y="98636"/>
                </a:lnTo>
                <a:lnTo>
                  <a:pt x="676753" y="96947"/>
                </a:lnTo>
                <a:lnTo>
                  <a:pt x="674889" y="94490"/>
                </a:lnTo>
                <a:lnTo>
                  <a:pt x="674867" y="61912"/>
                </a:lnTo>
                <a:lnTo>
                  <a:pt x="675336" y="60165"/>
                </a:lnTo>
                <a:lnTo>
                  <a:pt x="692767" y="45822"/>
                </a:lnTo>
                <a:lnTo>
                  <a:pt x="699192" y="45822"/>
                </a:lnTo>
                <a:lnTo>
                  <a:pt x="702187" y="46663"/>
                </a:lnTo>
                <a:lnTo>
                  <a:pt x="705030" y="48599"/>
                </a:lnTo>
                <a:lnTo>
                  <a:pt x="693183" y="48599"/>
                </a:lnTo>
                <a:lnTo>
                  <a:pt x="690834" y="49123"/>
                </a:lnTo>
                <a:lnTo>
                  <a:pt x="677533" y="93381"/>
                </a:lnTo>
                <a:lnTo>
                  <a:pt x="678806" y="95058"/>
                </a:lnTo>
                <a:lnTo>
                  <a:pt x="680339" y="96563"/>
                </a:lnTo>
                <a:lnTo>
                  <a:pt x="682133" y="97893"/>
                </a:lnTo>
                <a:lnTo>
                  <a:pt x="683637" y="99051"/>
                </a:lnTo>
                <a:lnTo>
                  <a:pt x="685517" y="100078"/>
                </a:lnTo>
                <a:lnTo>
                  <a:pt x="690030" y="101871"/>
                </a:lnTo>
                <a:lnTo>
                  <a:pt x="692663" y="102319"/>
                </a:lnTo>
                <a:lnTo>
                  <a:pt x="706033" y="102319"/>
                </a:lnTo>
                <a:lnTo>
                  <a:pt x="701974" y="104468"/>
                </a:lnTo>
                <a:lnTo>
                  <a:pt x="699082" y="105097"/>
                </a:lnTo>
                <a:close/>
              </a:path>
              <a:path w="2066289" h="144779">
                <a:moveTo>
                  <a:pt x="716848" y="105097"/>
                </a:moveTo>
                <a:lnTo>
                  <a:pt x="699082" y="105097"/>
                </a:lnTo>
                <a:lnTo>
                  <a:pt x="701974" y="104468"/>
                </a:lnTo>
                <a:lnTo>
                  <a:pt x="706759" y="101935"/>
                </a:lnTo>
                <a:lnTo>
                  <a:pt x="713983" y="83046"/>
                </a:lnTo>
                <a:lnTo>
                  <a:pt x="713983" y="68333"/>
                </a:lnTo>
                <a:lnTo>
                  <a:pt x="692767" y="45822"/>
                </a:lnTo>
                <a:lnTo>
                  <a:pt x="717330" y="45822"/>
                </a:lnTo>
                <a:lnTo>
                  <a:pt x="723640" y="64771"/>
                </a:lnTo>
                <a:lnTo>
                  <a:pt x="723533" y="86467"/>
                </a:lnTo>
                <a:lnTo>
                  <a:pt x="723073" y="90145"/>
                </a:lnTo>
                <a:lnTo>
                  <a:pt x="720579" y="98821"/>
                </a:lnTo>
                <a:lnTo>
                  <a:pt x="718864" y="102425"/>
                </a:lnTo>
                <a:lnTo>
                  <a:pt x="716848" y="105097"/>
                </a:lnTo>
                <a:close/>
              </a:path>
              <a:path w="2066289" h="144779">
                <a:moveTo>
                  <a:pt x="677533" y="93381"/>
                </a:moveTo>
                <a:lnTo>
                  <a:pt x="684519" y="52505"/>
                </a:lnTo>
                <a:lnTo>
                  <a:pt x="693183" y="48599"/>
                </a:lnTo>
                <a:lnTo>
                  <a:pt x="698622" y="48599"/>
                </a:lnTo>
                <a:lnTo>
                  <a:pt x="701095" y="49279"/>
                </a:lnTo>
                <a:lnTo>
                  <a:pt x="704174" y="51376"/>
                </a:lnTo>
                <a:lnTo>
                  <a:pt x="693600" y="51376"/>
                </a:lnTo>
                <a:lnTo>
                  <a:pt x="691653" y="51808"/>
                </a:lnTo>
                <a:lnTo>
                  <a:pt x="680310" y="63223"/>
                </a:lnTo>
                <a:lnTo>
                  <a:pt x="680310" y="91702"/>
                </a:lnTo>
                <a:lnTo>
                  <a:pt x="679745" y="91702"/>
                </a:lnTo>
                <a:lnTo>
                  <a:pt x="677533" y="93381"/>
                </a:lnTo>
                <a:close/>
              </a:path>
              <a:path w="2066289" h="144779">
                <a:moveTo>
                  <a:pt x="706033" y="102319"/>
                </a:moveTo>
                <a:lnTo>
                  <a:pt x="698622" y="102319"/>
                </a:lnTo>
                <a:lnTo>
                  <a:pt x="701081" y="101799"/>
                </a:lnTo>
                <a:lnTo>
                  <a:pt x="705015" y="99716"/>
                </a:lnTo>
                <a:lnTo>
                  <a:pt x="711192" y="83046"/>
                </a:lnTo>
                <a:lnTo>
                  <a:pt x="711190" y="68333"/>
                </a:lnTo>
                <a:lnTo>
                  <a:pt x="698622" y="48599"/>
                </a:lnTo>
                <a:lnTo>
                  <a:pt x="705030" y="48599"/>
                </a:lnTo>
                <a:lnTo>
                  <a:pt x="713983" y="68333"/>
                </a:lnTo>
                <a:lnTo>
                  <a:pt x="713983" y="83046"/>
                </a:lnTo>
                <a:lnTo>
                  <a:pt x="706759" y="101935"/>
                </a:lnTo>
                <a:lnTo>
                  <a:pt x="706033" y="102319"/>
                </a:lnTo>
                <a:close/>
              </a:path>
              <a:path w="2066289" h="144779">
                <a:moveTo>
                  <a:pt x="705198" y="99542"/>
                </a:moveTo>
                <a:lnTo>
                  <a:pt x="698162" y="99542"/>
                </a:lnTo>
                <a:lnTo>
                  <a:pt x="700188" y="99129"/>
                </a:lnTo>
                <a:lnTo>
                  <a:pt x="703271" y="97497"/>
                </a:lnTo>
                <a:lnTo>
                  <a:pt x="708402" y="83046"/>
                </a:lnTo>
                <a:lnTo>
                  <a:pt x="708397" y="68333"/>
                </a:lnTo>
                <a:lnTo>
                  <a:pt x="698051" y="51376"/>
                </a:lnTo>
                <a:lnTo>
                  <a:pt x="704174" y="51376"/>
                </a:lnTo>
                <a:lnTo>
                  <a:pt x="711192" y="83046"/>
                </a:lnTo>
                <a:lnTo>
                  <a:pt x="710945" y="86134"/>
                </a:lnTo>
                <a:lnTo>
                  <a:pt x="709904" y="91862"/>
                </a:lnTo>
                <a:lnTo>
                  <a:pt x="709013" y="94315"/>
                </a:lnTo>
                <a:lnTo>
                  <a:pt x="706606" y="98212"/>
                </a:lnTo>
                <a:lnTo>
                  <a:pt x="705198" y="99542"/>
                </a:lnTo>
                <a:close/>
              </a:path>
              <a:path w="2066289" h="144779">
                <a:moveTo>
                  <a:pt x="698622" y="102319"/>
                </a:moveTo>
                <a:lnTo>
                  <a:pt x="692663" y="102319"/>
                </a:lnTo>
                <a:lnTo>
                  <a:pt x="690030" y="101871"/>
                </a:lnTo>
                <a:lnTo>
                  <a:pt x="685517" y="100078"/>
                </a:lnTo>
                <a:lnTo>
                  <a:pt x="683637" y="99051"/>
                </a:lnTo>
                <a:lnTo>
                  <a:pt x="682133" y="97893"/>
                </a:lnTo>
                <a:lnTo>
                  <a:pt x="680339" y="96563"/>
                </a:lnTo>
                <a:lnTo>
                  <a:pt x="678806" y="95058"/>
                </a:lnTo>
                <a:lnTo>
                  <a:pt x="677533" y="93381"/>
                </a:lnTo>
                <a:lnTo>
                  <a:pt x="679745" y="91702"/>
                </a:lnTo>
                <a:lnTo>
                  <a:pt x="680310" y="92446"/>
                </a:lnTo>
                <a:lnTo>
                  <a:pt x="680310" y="93381"/>
                </a:lnTo>
                <a:lnTo>
                  <a:pt x="681074" y="93381"/>
                </a:lnTo>
                <a:lnTo>
                  <a:pt x="682206" y="94490"/>
                </a:lnTo>
                <a:lnTo>
                  <a:pt x="683787" y="95663"/>
                </a:lnTo>
                <a:lnTo>
                  <a:pt x="685112" y="96682"/>
                </a:lnTo>
                <a:lnTo>
                  <a:pt x="686783" y="97592"/>
                </a:lnTo>
                <a:lnTo>
                  <a:pt x="690726" y="99159"/>
                </a:lnTo>
                <a:lnTo>
                  <a:pt x="693017" y="99542"/>
                </a:lnTo>
                <a:lnTo>
                  <a:pt x="705198" y="99542"/>
                </a:lnTo>
                <a:lnTo>
                  <a:pt x="705015" y="99716"/>
                </a:lnTo>
                <a:lnTo>
                  <a:pt x="701081" y="101799"/>
                </a:lnTo>
                <a:lnTo>
                  <a:pt x="698622" y="102319"/>
                </a:lnTo>
                <a:close/>
              </a:path>
              <a:path w="2066289" h="144779">
                <a:moveTo>
                  <a:pt x="680310" y="92446"/>
                </a:moveTo>
                <a:lnTo>
                  <a:pt x="679745" y="91702"/>
                </a:lnTo>
                <a:lnTo>
                  <a:pt x="680310" y="91702"/>
                </a:lnTo>
                <a:lnTo>
                  <a:pt x="680310" y="92446"/>
                </a:lnTo>
                <a:close/>
              </a:path>
              <a:path w="2066289" h="144779">
                <a:moveTo>
                  <a:pt x="681074" y="93381"/>
                </a:moveTo>
                <a:lnTo>
                  <a:pt x="680310" y="93381"/>
                </a:lnTo>
                <a:lnTo>
                  <a:pt x="680310" y="92446"/>
                </a:lnTo>
                <a:lnTo>
                  <a:pt x="680859" y="93169"/>
                </a:lnTo>
                <a:lnTo>
                  <a:pt x="681074" y="93381"/>
                </a:lnTo>
                <a:close/>
              </a:path>
              <a:path w="2066289" h="144779">
                <a:moveTo>
                  <a:pt x="677533" y="115858"/>
                </a:moveTo>
                <a:lnTo>
                  <a:pt x="674756" y="115858"/>
                </a:lnTo>
                <a:lnTo>
                  <a:pt x="674756" y="105531"/>
                </a:lnTo>
                <a:lnTo>
                  <a:pt x="679420" y="105531"/>
                </a:lnTo>
                <a:lnTo>
                  <a:pt x="681966" y="107691"/>
                </a:lnTo>
                <a:lnTo>
                  <a:pt x="682861" y="108308"/>
                </a:lnTo>
                <a:lnTo>
                  <a:pt x="677533" y="108308"/>
                </a:lnTo>
                <a:lnTo>
                  <a:pt x="677533" y="109330"/>
                </a:lnTo>
                <a:lnTo>
                  <a:pt x="676604" y="110425"/>
                </a:lnTo>
                <a:lnTo>
                  <a:pt x="677533" y="111213"/>
                </a:lnTo>
                <a:lnTo>
                  <a:pt x="677533" y="115858"/>
                </a:lnTo>
                <a:close/>
              </a:path>
              <a:path w="2066289" h="144779">
                <a:moveTo>
                  <a:pt x="702537" y="113949"/>
                </a:moveTo>
                <a:lnTo>
                  <a:pt x="696393" y="113949"/>
                </a:lnTo>
                <a:lnTo>
                  <a:pt x="694112" y="113568"/>
                </a:lnTo>
                <a:lnTo>
                  <a:pt x="679420" y="105531"/>
                </a:lnTo>
                <a:lnTo>
                  <a:pt x="716520" y="105531"/>
                </a:lnTo>
                <a:lnTo>
                  <a:pt x="714538" y="108158"/>
                </a:lnTo>
                <a:lnTo>
                  <a:pt x="711967" y="110298"/>
                </a:lnTo>
                <a:lnTo>
                  <a:pt x="705924" y="113216"/>
                </a:lnTo>
                <a:lnTo>
                  <a:pt x="702537" y="113949"/>
                </a:lnTo>
                <a:close/>
              </a:path>
              <a:path w="2066289" h="144779">
                <a:moveTo>
                  <a:pt x="677533" y="109330"/>
                </a:moveTo>
                <a:lnTo>
                  <a:pt x="677533" y="108308"/>
                </a:lnTo>
                <a:lnTo>
                  <a:pt x="678401" y="108308"/>
                </a:lnTo>
                <a:lnTo>
                  <a:pt x="677533" y="109330"/>
                </a:lnTo>
                <a:close/>
              </a:path>
              <a:path w="2066289" h="144779">
                <a:moveTo>
                  <a:pt x="680310" y="113308"/>
                </a:moveTo>
                <a:lnTo>
                  <a:pt x="678654" y="112165"/>
                </a:lnTo>
                <a:lnTo>
                  <a:pt x="677533" y="111213"/>
                </a:lnTo>
                <a:lnTo>
                  <a:pt x="677533" y="109330"/>
                </a:lnTo>
                <a:lnTo>
                  <a:pt x="678401" y="108308"/>
                </a:lnTo>
                <a:lnTo>
                  <a:pt x="678401" y="111085"/>
                </a:lnTo>
                <a:lnTo>
                  <a:pt x="680310" y="111085"/>
                </a:lnTo>
                <a:lnTo>
                  <a:pt x="680310" y="113308"/>
                </a:lnTo>
                <a:close/>
              </a:path>
              <a:path w="2066289" h="144779">
                <a:moveTo>
                  <a:pt x="680310" y="111085"/>
                </a:moveTo>
                <a:lnTo>
                  <a:pt x="678401" y="111085"/>
                </a:lnTo>
                <a:lnTo>
                  <a:pt x="678401" y="108308"/>
                </a:lnTo>
                <a:lnTo>
                  <a:pt x="680310" y="109928"/>
                </a:lnTo>
                <a:lnTo>
                  <a:pt x="680310" y="111085"/>
                </a:lnTo>
                <a:close/>
              </a:path>
              <a:path w="2066289" h="144779">
                <a:moveTo>
                  <a:pt x="680310" y="109928"/>
                </a:moveTo>
                <a:lnTo>
                  <a:pt x="678401" y="108308"/>
                </a:lnTo>
                <a:lnTo>
                  <a:pt x="680310" y="108308"/>
                </a:lnTo>
                <a:lnTo>
                  <a:pt x="680310" y="109928"/>
                </a:lnTo>
                <a:close/>
              </a:path>
              <a:path w="2066289" h="144779">
                <a:moveTo>
                  <a:pt x="702961" y="116726"/>
                </a:moveTo>
                <a:lnTo>
                  <a:pt x="696076" y="116726"/>
                </a:lnTo>
                <a:lnTo>
                  <a:pt x="693487" y="116292"/>
                </a:lnTo>
                <a:lnTo>
                  <a:pt x="688569" y="114556"/>
                </a:lnTo>
                <a:lnTo>
                  <a:pt x="686353" y="113568"/>
                </a:lnTo>
                <a:lnTo>
                  <a:pt x="682364" y="111345"/>
                </a:lnTo>
                <a:lnTo>
                  <a:pt x="680310" y="109928"/>
                </a:lnTo>
                <a:lnTo>
                  <a:pt x="680310" y="108308"/>
                </a:lnTo>
                <a:lnTo>
                  <a:pt x="682861" y="108308"/>
                </a:lnTo>
                <a:lnTo>
                  <a:pt x="683875" y="109007"/>
                </a:lnTo>
                <a:lnTo>
                  <a:pt x="687636" y="111102"/>
                </a:lnTo>
                <a:lnTo>
                  <a:pt x="689645" y="111991"/>
                </a:lnTo>
                <a:lnTo>
                  <a:pt x="694112" y="113568"/>
                </a:lnTo>
                <a:lnTo>
                  <a:pt x="696393" y="113949"/>
                </a:lnTo>
                <a:lnTo>
                  <a:pt x="710793" y="113949"/>
                </a:lnTo>
                <a:lnTo>
                  <a:pt x="706751" y="115901"/>
                </a:lnTo>
                <a:lnTo>
                  <a:pt x="702961" y="116726"/>
                </a:lnTo>
                <a:close/>
              </a:path>
              <a:path w="2066289" h="144779">
                <a:moveTo>
                  <a:pt x="677533" y="111213"/>
                </a:moveTo>
                <a:lnTo>
                  <a:pt x="676604" y="110425"/>
                </a:lnTo>
                <a:lnTo>
                  <a:pt x="677533" y="109330"/>
                </a:lnTo>
                <a:lnTo>
                  <a:pt x="677533" y="111213"/>
                </a:lnTo>
                <a:close/>
              </a:path>
              <a:path w="2066289" h="144779">
                <a:moveTo>
                  <a:pt x="703385" y="119503"/>
                </a:moveTo>
                <a:lnTo>
                  <a:pt x="695759" y="119503"/>
                </a:lnTo>
                <a:lnTo>
                  <a:pt x="692862" y="119016"/>
                </a:lnTo>
                <a:lnTo>
                  <a:pt x="687493" y="117122"/>
                </a:lnTo>
                <a:lnTo>
                  <a:pt x="685192" y="116101"/>
                </a:lnTo>
                <a:lnTo>
                  <a:pt x="680853" y="113683"/>
                </a:lnTo>
                <a:lnTo>
                  <a:pt x="680310" y="113308"/>
                </a:lnTo>
                <a:lnTo>
                  <a:pt x="680310" y="109928"/>
                </a:lnTo>
                <a:lnTo>
                  <a:pt x="682364" y="111345"/>
                </a:lnTo>
                <a:lnTo>
                  <a:pt x="686414" y="113602"/>
                </a:lnTo>
                <a:lnTo>
                  <a:pt x="688569" y="114556"/>
                </a:lnTo>
                <a:lnTo>
                  <a:pt x="693487" y="116292"/>
                </a:lnTo>
                <a:lnTo>
                  <a:pt x="696076" y="116726"/>
                </a:lnTo>
                <a:lnTo>
                  <a:pt x="711429" y="116726"/>
                </a:lnTo>
                <a:lnTo>
                  <a:pt x="707577" y="118586"/>
                </a:lnTo>
                <a:lnTo>
                  <a:pt x="703385" y="119503"/>
                </a:lnTo>
                <a:close/>
              </a:path>
              <a:path w="2066289" h="144779">
                <a:moveTo>
                  <a:pt x="680310" y="115858"/>
                </a:moveTo>
                <a:lnTo>
                  <a:pt x="677533" y="115858"/>
                </a:lnTo>
                <a:lnTo>
                  <a:pt x="677533" y="111213"/>
                </a:lnTo>
                <a:lnTo>
                  <a:pt x="678731" y="112218"/>
                </a:lnTo>
                <a:lnTo>
                  <a:pt x="680310" y="113308"/>
                </a:lnTo>
                <a:lnTo>
                  <a:pt x="680310" y="115858"/>
                </a:lnTo>
                <a:close/>
              </a:path>
              <a:path w="2066289" h="144779">
                <a:moveTo>
                  <a:pt x="767262" y="112312"/>
                </a:moveTo>
                <a:lnTo>
                  <a:pt x="737589" y="32284"/>
                </a:lnTo>
                <a:lnTo>
                  <a:pt x="759891" y="32284"/>
                </a:lnTo>
                <a:lnTo>
                  <a:pt x="760501" y="34095"/>
                </a:lnTo>
                <a:lnTo>
                  <a:pt x="744184" y="34095"/>
                </a:lnTo>
                <a:lnTo>
                  <a:pt x="741580" y="35061"/>
                </a:lnTo>
                <a:lnTo>
                  <a:pt x="741580" y="37838"/>
                </a:lnTo>
                <a:lnTo>
                  <a:pt x="742610" y="37838"/>
                </a:lnTo>
                <a:lnTo>
                  <a:pt x="769869" y="111355"/>
                </a:lnTo>
                <a:lnTo>
                  <a:pt x="767608" y="111355"/>
                </a:lnTo>
                <a:lnTo>
                  <a:pt x="767262" y="112312"/>
                </a:lnTo>
                <a:close/>
              </a:path>
              <a:path w="2066289" h="144779">
                <a:moveTo>
                  <a:pt x="779417" y="90243"/>
                </a:moveTo>
                <a:lnTo>
                  <a:pt x="777967" y="85939"/>
                </a:lnTo>
                <a:lnTo>
                  <a:pt x="796534" y="32284"/>
                </a:lnTo>
                <a:lnTo>
                  <a:pt x="818313" y="32284"/>
                </a:lnTo>
                <a:lnTo>
                  <a:pt x="817637" y="34086"/>
                </a:lnTo>
                <a:lnTo>
                  <a:pt x="811703" y="34095"/>
                </a:lnTo>
                <a:lnTo>
                  <a:pt x="811341" y="35061"/>
                </a:lnTo>
                <a:lnTo>
                  <a:pt x="798512" y="35061"/>
                </a:lnTo>
                <a:lnTo>
                  <a:pt x="779417" y="90243"/>
                </a:lnTo>
                <a:close/>
              </a:path>
              <a:path w="2066289" h="144779">
                <a:moveTo>
                  <a:pt x="768609" y="144433"/>
                </a:moveTo>
                <a:lnTo>
                  <a:pt x="762757" y="144433"/>
                </a:lnTo>
                <a:lnTo>
                  <a:pt x="766623" y="142436"/>
                </a:lnTo>
                <a:lnTo>
                  <a:pt x="768594" y="140913"/>
                </a:lnTo>
                <a:lnTo>
                  <a:pt x="811706" y="34086"/>
                </a:lnTo>
                <a:lnTo>
                  <a:pt x="814307" y="35061"/>
                </a:lnTo>
                <a:lnTo>
                  <a:pt x="779216" y="128644"/>
                </a:lnTo>
                <a:lnTo>
                  <a:pt x="770451" y="143007"/>
                </a:lnTo>
                <a:lnTo>
                  <a:pt x="768609" y="144433"/>
                </a:lnTo>
                <a:close/>
              </a:path>
              <a:path w="2066289" h="144779">
                <a:moveTo>
                  <a:pt x="816232" y="37838"/>
                </a:moveTo>
                <a:lnTo>
                  <a:pt x="814307" y="37838"/>
                </a:lnTo>
                <a:lnTo>
                  <a:pt x="814307" y="35061"/>
                </a:lnTo>
                <a:lnTo>
                  <a:pt x="811706" y="34086"/>
                </a:lnTo>
                <a:lnTo>
                  <a:pt x="817637" y="34086"/>
                </a:lnTo>
                <a:lnTo>
                  <a:pt x="816232" y="37838"/>
                </a:lnTo>
                <a:close/>
              </a:path>
              <a:path w="2066289" h="144779">
                <a:moveTo>
                  <a:pt x="762757" y="144433"/>
                </a:moveTo>
                <a:lnTo>
                  <a:pt x="752515" y="144433"/>
                </a:lnTo>
                <a:lnTo>
                  <a:pt x="752515" y="133736"/>
                </a:lnTo>
                <a:lnTo>
                  <a:pt x="756768" y="133736"/>
                </a:lnTo>
                <a:lnTo>
                  <a:pt x="757520" y="133649"/>
                </a:lnTo>
                <a:lnTo>
                  <a:pt x="770215" y="112288"/>
                </a:lnTo>
                <a:lnTo>
                  <a:pt x="741580" y="35061"/>
                </a:lnTo>
                <a:lnTo>
                  <a:pt x="744184" y="34095"/>
                </a:lnTo>
                <a:lnTo>
                  <a:pt x="773177" y="112288"/>
                </a:lnTo>
                <a:lnTo>
                  <a:pt x="768382" y="125543"/>
                </a:lnTo>
                <a:lnTo>
                  <a:pt x="767497" y="127819"/>
                </a:lnTo>
                <a:lnTo>
                  <a:pt x="756964" y="136513"/>
                </a:lnTo>
                <a:lnTo>
                  <a:pt x="772307" y="136513"/>
                </a:lnTo>
                <a:lnTo>
                  <a:pt x="771892" y="137151"/>
                </a:lnTo>
                <a:lnTo>
                  <a:pt x="768594" y="140913"/>
                </a:lnTo>
                <a:lnTo>
                  <a:pt x="766623" y="142436"/>
                </a:lnTo>
                <a:lnTo>
                  <a:pt x="762757" y="144433"/>
                </a:lnTo>
                <a:close/>
              </a:path>
              <a:path w="2066289" h="144779">
                <a:moveTo>
                  <a:pt x="772307" y="136513"/>
                </a:moveTo>
                <a:lnTo>
                  <a:pt x="756964" y="136513"/>
                </a:lnTo>
                <a:lnTo>
                  <a:pt x="757910" y="136406"/>
                </a:lnTo>
                <a:lnTo>
                  <a:pt x="760104" y="135936"/>
                </a:lnTo>
                <a:lnTo>
                  <a:pt x="773177" y="112288"/>
                </a:lnTo>
                <a:lnTo>
                  <a:pt x="744184" y="34095"/>
                </a:lnTo>
                <a:lnTo>
                  <a:pt x="760501" y="34095"/>
                </a:lnTo>
                <a:lnTo>
                  <a:pt x="760827" y="35061"/>
                </a:lnTo>
                <a:lnTo>
                  <a:pt x="757896" y="35061"/>
                </a:lnTo>
                <a:lnTo>
                  <a:pt x="755264" y="35947"/>
                </a:lnTo>
                <a:lnTo>
                  <a:pt x="775081" y="94769"/>
                </a:lnTo>
                <a:lnTo>
                  <a:pt x="788972" y="94769"/>
                </a:lnTo>
                <a:lnTo>
                  <a:pt x="776549" y="127819"/>
                </a:lnTo>
                <a:lnTo>
                  <a:pt x="775052" y="131219"/>
                </a:lnTo>
                <a:lnTo>
                  <a:pt x="773282" y="135013"/>
                </a:lnTo>
                <a:lnTo>
                  <a:pt x="772307" y="136513"/>
                </a:lnTo>
                <a:close/>
              </a:path>
              <a:path w="2066289" h="144779">
                <a:moveTo>
                  <a:pt x="742610" y="37838"/>
                </a:moveTo>
                <a:lnTo>
                  <a:pt x="741580" y="37838"/>
                </a:lnTo>
                <a:lnTo>
                  <a:pt x="741580" y="35061"/>
                </a:lnTo>
                <a:lnTo>
                  <a:pt x="742610" y="37838"/>
                </a:lnTo>
                <a:close/>
              </a:path>
              <a:path w="2066289" h="144779">
                <a:moveTo>
                  <a:pt x="780789" y="94769"/>
                </a:moveTo>
                <a:lnTo>
                  <a:pt x="775081" y="94769"/>
                </a:lnTo>
                <a:lnTo>
                  <a:pt x="755264" y="35947"/>
                </a:lnTo>
                <a:lnTo>
                  <a:pt x="757896" y="35061"/>
                </a:lnTo>
                <a:lnTo>
                  <a:pt x="757896" y="37838"/>
                </a:lnTo>
                <a:lnTo>
                  <a:pt x="758832" y="37838"/>
                </a:lnTo>
                <a:lnTo>
                  <a:pt x="776478" y="90243"/>
                </a:lnTo>
                <a:lnTo>
                  <a:pt x="776187" y="91084"/>
                </a:lnTo>
                <a:lnTo>
                  <a:pt x="776847" y="91312"/>
                </a:lnTo>
                <a:lnTo>
                  <a:pt x="777076" y="91992"/>
                </a:lnTo>
                <a:lnTo>
                  <a:pt x="781750" y="91992"/>
                </a:lnTo>
                <a:lnTo>
                  <a:pt x="780789" y="94769"/>
                </a:lnTo>
                <a:close/>
              </a:path>
              <a:path w="2066289" h="144779">
                <a:moveTo>
                  <a:pt x="758832" y="37838"/>
                </a:moveTo>
                <a:lnTo>
                  <a:pt x="757896" y="37838"/>
                </a:lnTo>
                <a:lnTo>
                  <a:pt x="757896" y="35061"/>
                </a:lnTo>
                <a:lnTo>
                  <a:pt x="758832" y="37838"/>
                </a:lnTo>
                <a:close/>
              </a:path>
              <a:path w="2066289" h="144779">
                <a:moveTo>
                  <a:pt x="776482" y="90230"/>
                </a:moveTo>
                <a:lnTo>
                  <a:pt x="757896" y="35061"/>
                </a:lnTo>
                <a:lnTo>
                  <a:pt x="760827" y="35061"/>
                </a:lnTo>
                <a:lnTo>
                  <a:pt x="777967" y="85939"/>
                </a:lnTo>
                <a:lnTo>
                  <a:pt x="776482" y="90230"/>
                </a:lnTo>
                <a:close/>
              </a:path>
              <a:path w="2066289" h="144779">
                <a:moveTo>
                  <a:pt x="781750" y="91992"/>
                </a:moveTo>
                <a:lnTo>
                  <a:pt x="778811" y="91992"/>
                </a:lnTo>
                <a:lnTo>
                  <a:pt x="779014" y="91407"/>
                </a:lnTo>
                <a:lnTo>
                  <a:pt x="779708" y="91105"/>
                </a:lnTo>
                <a:lnTo>
                  <a:pt x="779421" y="90230"/>
                </a:lnTo>
                <a:lnTo>
                  <a:pt x="798512" y="35061"/>
                </a:lnTo>
                <a:lnTo>
                  <a:pt x="798512" y="37838"/>
                </a:lnTo>
                <a:lnTo>
                  <a:pt x="800489" y="37838"/>
                </a:lnTo>
                <a:lnTo>
                  <a:pt x="781750" y="91992"/>
                </a:lnTo>
                <a:close/>
              </a:path>
              <a:path w="2066289" h="144779">
                <a:moveTo>
                  <a:pt x="800489" y="37838"/>
                </a:moveTo>
                <a:lnTo>
                  <a:pt x="798512" y="37838"/>
                </a:lnTo>
                <a:lnTo>
                  <a:pt x="798512" y="35061"/>
                </a:lnTo>
                <a:lnTo>
                  <a:pt x="801136" y="35969"/>
                </a:lnTo>
                <a:lnTo>
                  <a:pt x="800489" y="37838"/>
                </a:lnTo>
                <a:close/>
              </a:path>
              <a:path w="2066289" h="144779">
                <a:moveTo>
                  <a:pt x="788972" y="94769"/>
                </a:moveTo>
                <a:lnTo>
                  <a:pt x="780789" y="94769"/>
                </a:lnTo>
                <a:lnTo>
                  <a:pt x="801136" y="35969"/>
                </a:lnTo>
                <a:lnTo>
                  <a:pt x="798512" y="35061"/>
                </a:lnTo>
                <a:lnTo>
                  <a:pt x="811341" y="35061"/>
                </a:lnTo>
                <a:lnTo>
                  <a:pt x="788972" y="94769"/>
                </a:lnTo>
                <a:close/>
              </a:path>
              <a:path w="2066289" h="144779">
                <a:moveTo>
                  <a:pt x="772894" y="144433"/>
                </a:moveTo>
                <a:lnTo>
                  <a:pt x="768609" y="144433"/>
                </a:lnTo>
                <a:lnTo>
                  <a:pt x="770451" y="143007"/>
                </a:lnTo>
                <a:lnTo>
                  <a:pt x="774154" y="138784"/>
                </a:lnTo>
                <a:lnTo>
                  <a:pt x="814307" y="35061"/>
                </a:lnTo>
                <a:lnTo>
                  <a:pt x="814307" y="37838"/>
                </a:lnTo>
                <a:lnTo>
                  <a:pt x="816232" y="37838"/>
                </a:lnTo>
                <a:lnTo>
                  <a:pt x="781788" y="129695"/>
                </a:lnTo>
                <a:lnTo>
                  <a:pt x="780539" y="132595"/>
                </a:lnTo>
                <a:lnTo>
                  <a:pt x="778092" y="137840"/>
                </a:lnTo>
                <a:lnTo>
                  <a:pt x="776416" y="140416"/>
                </a:lnTo>
                <a:lnTo>
                  <a:pt x="772894" y="144433"/>
                </a:lnTo>
                <a:close/>
              </a:path>
              <a:path w="2066289" h="144779">
                <a:moveTo>
                  <a:pt x="777076" y="91391"/>
                </a:moveTo>
                <a:lnTo>
                  <a:pt x="776847" y="91312"/>
                </a:lnTo>
                <a:lnTo>
                  <a:pt x="776482" y="90230"/>
                </a:lnTo>
                <a:lnTo>
                  <a:pt x="777967" y="85939"/>
                </a:lnTo>
                <a:lnTo>
                  <a:pt x="779071" y="89215"/>
                </a:lnTo>
                <a:lnTo>
                  <a:pt x="777076" y="89215"/>
                </a:lnTo>
                <a:lnTo>
                  <a:pt x="777076" y="91391"/>
                </a:lnTo>
                <a:close/>
              </a:path>
              <a:path w="2066289" h="144779">
                <a:moveTo>
                  <a:pt x="777955" y="91696"/>
                </a:moveTo>
                <a:lnTo>
                  <a:pt x="777122" y="91407"/>
                </a:lnTo>
                <a:lnTo>
                  <a:pt x="777076" y="89215"/>
                </a:lnTo>
                <a:lnTo>
                  <a:pt x="778811" y="89215"/>
                </a:lnTo>
                <a:lnTo>
                  <a:pt x="778811" y="91407"/>
                </a:lnTo>
                <a:lnTo>
                  <a:pt x="777955" y="91696"/>
                </a:lnTo>
                <a:close/>
              </a:path>
              <a:path w="2066289" h="144779">
                <a:moveTo>
                  <a:pt x="778811" y="91407"/>
                </a:moveTo>
                <a:lnTo>
                  <a:pt x="778811" y="89215"/>
                </a:lnTo>
                <a:lnTo>
                  <a:pt x="779071" y="89215"/>
                </a:lnTo>
                <a:lnTo>
                  <a:pt x="779417" y="90243"/>
                </a:lnTo>
                <a:lnTo>
                  <a:pt x="779040" y="91330"/>
                </a:lnTo>
                <a:lnTo>
                  <a:pt x="778811" y="91407"/>
                </a:lnTo>
                <a:close/>
              </a:path>
              <a:path w="2066289" h="144779">
                <a:moveTo>
                  <a:pt x="776847" y="91312"/>
                </a:moveTo>
                <a:lnTo>
                  <a:pt x="776187" y="91084"/>
                </a:lnTo>
                <a:lnTo>
                  <a:pt x="776482" y="90230"/>
                </a:lnTo>
                <a:lnTo>
                  <a:pt x="776847" y="91312"/>
                </a:lnTo>
                <a:close/>
              </a:path>
              <a:path w="2066289" h="144779">
                <a:moveTo>
                  <a:pt x="779040" y="91330"/>
                </a:moveTo>
                <a:lnTo>
                  <a:pt x="779417" y="90243"/>
                </a:lnTo>
                <a:lnTo>
                  <a:pt x="779708" y="91105"/>
                </a:lnTo>
                <a:lnTo>
                  <a:pt x="779040" y="91330"/>
                </a:lnTo>
                <a:close/>
              </a:path>
              <a:path w="2066289" h="144779">
                <a:moveTo>
                  <a:pt x="777076" y="91992"/>
                </a:moveTo>
                <a:lnTo>
                  <a:pt x="776847" y="91312"/>
                </a:lnTo>
                <a:lnTo>
                  <a:pt x="777076" y="91391"/>
                </a:lnTo>
                <a:lnTo>
                  <a:pt x="777076" y="91992"/>
                </a:lnTo>
                <a:close/>
              </a:path>
              <a:path w="2066289" h="144779">
                <a:moveTo>
                  <a:pt x="778811" y="91992"/>
                </a:moveTo>
                <a:lnTo>
                  <a:pt x="778859" y="91391"/>
                </a:lnTo>
                <a:lnTo>
                  <a:pt x="779040" y="91330"/>
                </a:lnTo>
                <a:lnTo>
                  <a:pt x="778811" y="91992"/>
                </a:lnTo>
                <a:close/>
              </a:path>
              <a:path w="2066289" h="144779">
                <a:moveTo>
                  <a:pt x="777076" y="91992"/>
                </a:moveTo>
                <a:lnTo>
                  <a:pt x="777076" y="91391"/>
                </a:lnTo>
                <a:lnTo>
                  <a:pt x="777955" y="91696"/>
                </a:lnTo>
                <a:lnTo>
                  <a:pt x="777076" y="91992"/>
                </a:lnTo>
                <a:close/>
              </a:path>
              <a:path w="2066289" h="144779">
                <a:moveTo>
                  <a:pt x="778811" y="91992"/>
                </a:moveTo>
                <a:lnTo>
                  <a:pt x="777955" y="91696"/>
                </a:lnTo>
                <a:lnTo>
                  <a:pt x="778811" y="91407"/>
                </a:lnTo>
                <a:lnTo>
                  <a:pt x="778811" y="91992"/>
                </a:lnTo>
                <a:close/>
              </a:path>
              <a:path w="2066289" h="144779">
                <a:moveTo>
                  <a:pt x="778811" y="91992"/>
                </a:moveTo>
                <a:lnTo>
                  <a:pt x="777076" y="91992"/>
                </a:lnTo>
                <a:lnTo>
                  <a:pt x="777955" y="91696"/>
                </a:lnTo>
                <a:lnTo>
                  <a:pt x="778811" y="91992"/>
                </a:lnTo>
                <a:close/>
              </a:path>
              <a:path w="2066289" h="144779">
                <a:moveTo>
                  <a:pt x="767616" y="113265"/>
                </a:moveTo>
                <a:lnTo>
                  <a:pt x="767262" y="112312"/>
                </a:lnTo>
                <a:lnTo>
                  <a:pt x="767608" y="111355"/>
                </a:lnTo>
                <a:lnTo>
                  <a:pt x="770187" y="112288"/>
                </a:lnTo>
                <a:lnTo>
                  <a:pt x="767616" y="113265"/>
                </a:lnTo>
                <a:close/>
              </a:path>
              <a:path w="2066289" h="144779">
                <a:moveTo>
                  <a:pt x="770220" y="112300"/>
                </a:moveTo>
                <a:lnTo>
                  <a:pt x="767608" y="111355"/>
                </a:lnTo>
                <a:lnTo>
                  <a:pt x="769869" y="111355"/>
                </a:lnTo>
                <a:lnTo>
                  <a:pt x="770220" y="112300"/>
                </a:lnTo>
                <a:close/>
              </a:path>
              <a:path w="2066289" h="144779">
                <a:moveTo>
                  <a:pt x="769870" y="113265"/>
                </a:moveTo>
                <a:lnTo>
                  <a:pt x="767616" y="113265"/>
                </a:lnTo>
                <a:lnTo>
                  <a:pt x="770220" y="112300"/>
                </a:lnTo>
                <a:lnTo>
                  <a:pt x="769870" y="113265"/>
                </a:lnTo>
                <a:close/>
              </a:path>
              <a:path w="2066289" h="144779">
                <a:moveTo>
                  <a:pt x="765794" y="124537"/>
                </a:moveTo>
                <a:lnTo>
                  <a:pt x="763205" y="123530"/>
                </a:lnTo>
                <a:lnTo>
                  <a:pt x="767262" y="112312"/>
                </a:lnTo>
                <a:lnTo>
                  <a:pt x="767616" y="113265"/>
                </a:lnTo>
                <a:lnTo>
                  <a:pt x="769870" y="113265"/>
                </a:lnTo>
                <a:lnTo>
                  <a:pt x="765794" y="124537"/>
                </a:lnTo>
                <a:close/>
              </a:path>
              <a:path w="2066289" h="144779">
                <a:moveTo>
                  <a:pt x="763193" y="123561"/>
                </a:moveTo>
                <a:close/>
              </a:path>
              <a:path w="2066289" h="144779">
                <a:moveTo>
                  <a:pt x="765794" y="124537"/>
                </a:moveTo>
                <a:lnTo>
                  <a:pt x="763182" y="123592"/>
                </a:lnTo>
                <a:lnTo>
                  <a:pt x="765794" y="124537"/>
                </a:lnTo>
                <a:close/>
              </a:path>
              <a:path w="2066289" h="144779">
                <a:moveTo>
                  <a:pt x="749738" y="144433"/>
                </a:moveTo>
                <a:lnTo>
                  <a:pt x="746961" y="144433"/>
                </a:lnTo>
                <a:lnTo>
                  <a:pt x="746961" y="130959"/>
                </a:lnTo>
                <a:lnTo>
                  <a:pt x="756572" y="130959"/>
                </a:lnTo>
                <a:lnTo>
                  <a:pt x="757130" y="130892"/>
                </a:lnTo>
                <a:lnTo>
                  <a:pt x="763193" y="123561"/>
                </a:lnTo>
                <a:lnTo>
                  <a:pt x="765794" y="124537"/>
                </a:lnTo>
                <a:lnTo>
                  <a:pt x="764984" y="126619"/>
                </a:lnTo>
                <a:lnTo>
                  <a:pt x="764159" y="128283"/>
                </a:lnTo>
                <a:lnTo>
                  <a:pt x="756768" y="133736"/>
                </a:lnTo>
                <a:lnTo>
                  <a:pt x="749738" y="133736"/>
                </a:lnTo>
                <a:lnTo>
                  <a:pt x="749738" y="144433"/>
                </a:lnTo>
                <a:close/>
              </a:path>
              <a:path w="2066289" h="144779">
                <a:moveTo>
                  <a:pt x="752515" y="144433"/>
                </a:moveTo>
                <a:lnTo>
                  <a:pt x="749738" y="144433"/>
                </a:lnTo>
                <a:lnTo>
                  <a:pt x="749738" y="133736"/>
                </a:lnTo>
                <a:lnTo>
                  <a:pt x="752515" y="133736"/>
                </a:lnTo>
                <a:lnTo>
                  <a:pt x="752515" y="144433"/>
                </a:lnTo>
                <a:close/>
              </a:path>
              <a:path w="2066289" h="144779">
                <a:moveTo>
                  <a:pt x="949171" y="118635"/>
                </a:moveTo>
                <a:lnTo>
                  <a:pt x="870891" y="118635"/>
                </a:lnTo>
                <a:lnTo>
                  <a:pt x="870891" y="0"/>
                </a:lnTo>
                <a:lnTo>
                  <a:pt x="949171" y="0"/>
                </a:lnTo>
                <a:lnTo>
                  <a:pt x="949171" y="2777"/>
                </a:lnTo>
                <a:lnTo>
                  <a:pt x="873668" y="2777"/>
                </a:lnTo>
                <a:lnTo>
                  <a:pt x="873668" y="115858"/>
                </a:lnTo>
                <a:lnTo>
                  <a:pt x="949171" y="115858"/>
                </a:lnTo>
                <a:lnTo>
                  <a:pt x="949171" y="118635"/>
                </a:lnTo>
                <a:close/>
              </a:path>
              <a:path w="2066289" h="144779">
                <a:moveTo>
                  <a:pt x="876445" y="115858"/>
                </a:moveTo>
                <a:lnTo>
                  <a:pt x="873668" y="115858"/>
                </a:lnTo>
                <a:lnTo>
                  <a:pt x="873668" y="2777"/>
                </a:lnTo>
                <a:lnTo>
                  <a:pt x="876445" y="2777"/>
                </a:lnTo>
                <a:lnTo>
                  <a:pt x="876445" y="115858"/>
                </a:lnTo>
                <a:close/>
              </a:path>
              <a:path w="2066289" h="144779">
                <a:moveTo>
                  <a:pt x="943617" y="115858"/>
                </a:moveTo>
                <a:lnTo>
                  <a:pt x="876445" y="115858"/>
                </a:lnTo>
                <a:lnTo>
                  <a:pt x="876445" y="2777"/>
                </a:lnTo>
                <a:lnTo>
                  <a:pt x="943617" y="2777"/>
                </a:lnTo>
                <a:lnTo>
                  <a:pt x="943617" y="14840"/>
                </a:lnTo>
                <a:lnTo>
                  <a:pt x="886512" y="14840"/>
                </a:lnTo>
                <a:lnTo>
                  <a:pt x="886512" y="54761"/>
                </a:lnTo>
                <a:lnTo>
                  <a:pt x="935546" y="54761"/>
                </a:lnTo>
                <a:lnTo>
                  <a:pt x="935546" y="63960"/>
                </a:lnTo>
                <a:lnTo>
                  <a:pt x="886512" y="63960"/>
                </a:lnTo>
                <a:lnTo>
                  <a:pt x="886512" y="103882"/>
                </a:lnTo>
                <a:lnTo>
                  <a:pt x="943617" y="103882"/>
                </a:lnTo>
                <a:lnTo>
                  <a:pt x="943617" y="115858"/>
                </a:lnTo>
                <a:close/>
              </a:path>
              <a:path w="2066289" h="144779">
                <a:moveTo>
                  <a:pt x="946394" y="17617"/>
                </a:moveTo>
                <a:lnTo>
                  <a:pt x="943617" y="17617"/>
                </a:lnTo>
                <a:lnTo>
                  <a:pt x="943617" y="2777"/>
                </a:lnTo>
                <a:lnTo>
                  <a:pt x="946394" y="2777"/>
                </a:lnTo>
                <a:lnTo>
                  <a:pt x="946394" y="17617"/>
                </a:lnTo>
                <a:close/>
              </a:path>
              <a:path w="2066289" h="144779">
                <a:moveTo>
                  <a:pt x="949171" y="20394"/>
                </a:moveTo>
                <a:lnTo>
                  <a:pt x="892066" y="20394"/>
                </a:lnTo>
                <a:lnTo>
                  <a:pt x="892066" y="17617"/>
                </a:lnTo>
                <a:lnTo>
                  <a:pt x="946394" y="17617"/>
                </a:lnTo>
                <a:lnTo>
                  <a:pt x="946394" y="2777"/>
                </a:lnTo>
                <a:lnTo>
                  <a:pt x="949171" y="2777"/>
                </a:lnTo>
                <a:lnTo>
                  <a:pt x="949171" y="20394"/>
                </a:lnTo>
                <a:close/>
              </a:path>
              <a:path w="2066289" h="144779">
                <a:moveTo>
                  <a:pt x="935546" y="54761"/>
                </a:moveTo>
                <a:lnTo>
                  <a:pt x="886512" y="54761"/>
                </a:lnTo>
                <a:lnTo>
                  <a:pt x="886512" y="14840"/>
                </a:lnTo>
                <a:lnTo>
                  <a:pt x="943617" y="14840"/>
                </a:lnTo>
                <a:lnTo>
                  <a:pt x="943617" y="17617"/>
                </a:lnTo>
                <a:lnTo>
                  <a:pt x="889289" y="17617"/>
                </a:lnTo>
                <a:lnTo>
                  <a:pt x="889289" y="51984"/>
                </a:lnTo>
                <a:lnTo>
                  <a:pt x="935546" y="51984"/>
                </a:lnTo>
                <a:lnTo>
                  <a:pt x="935546" y="54761"/>
                </a:lnTo>
                <a:close/>
              </a:path>
              <a:path w="2066289" h="144779">
                <a:moveTo>
                  <a:pt x="892066" y="51984"/>
                </a:moveTo>
                <a:lnTo>
                  <a:pt x="889289" y="51984"/>
                </a:lnTo>
                <a:lnTo>
                  <a:pt x="889289" y="17617"/>
                </a:lnTo>
                <a:lnTo>
                  <a:pt x="892066" y="17617"/>
                </a:lnTo>
                <a:lnTo>
                  <a:pt x="892066" y="51984"/>
                </a:lnTo>
                <a:close/>
              </a:path>
              <a:path w="2066289" h="144779">
                <a:moveTo>
                  <a:pt x="941100" y="69515"/>
                </a:moveTo>
                <a:lnTo>
                  <a:pt x="892066" y="69515"/>
                </a:lnTo>
                <a:lnTo>
                  <a:pt x="892066" y="66737"/>
                </a:lnTo>
                <a:lnTo>
                  <a:pt x="938323" y="66737"/>
                </a:lnTo>
                <a:lnTo>
                  <a:pt x="938323" y="51984"/>
                </a:lnTo>
                <a:lnTo>
                  <a:pt x="892066" y="51984"/>
                </a:lnTo>
                <a:lnTo>
                  <a:pt x="892066" y="49207"/>
                </a:lnTo>
                <a:lnTo>
                  <a:pt x="941100" y="49207"/>
                </a:lnTo>
                <a:lnTo>
                  <a:pt x="941100" y="69515"/>
                </a:lnTo>
                <a:close/>
              </a:path>
              <a:path w="2066289" h="144779">
                <a:moveTo>
                  <a:pt x="938323" y="66737"/>
                </a:moveTo>
                <a:lnTo>
                  <a:pt x="935546" y="66737"/>
                </a:lnTo>
                <a:lnTo>
                  <a:pt x="935546" y="51984"/>
                </a:lnTo>
                <a:lnTo>
                  <a:pt x="938323" y="51984"/>
                </a:lnTo>
                <a:lnTo>
                  <a:pt x="938323" y="66737"/>
                </a:lnTo>
                <a:close/>
              </a:path>
              <a:path w="2066289" h="144779">
                <a:moveTo>
                  <a:pt x="943617" y="103882"/>
                </a:moveTo>
                <a:lnTo>
                  <a:pt x="886512" y="103882"/>
                </a:lnTo>
                <a:lnTo>
                  <a:pt x="886512" y="63960"/>
                </a:lnTo>
                <a:lnTo>
                  <a:pt x="935546" y="63960"/>
                </a:lnTo>
                <a:lnTo>
                  <a:pt x="935546" y="66737"/>
                </a:lnTo>
                <a:lnTo>
                  <a:pt x="889289" y="66737"/>
                </a:lnTo>
                <a:lnTo>
                  <a:pt x="889289" y="101104"/>
                </a:lnTo>
                <a:lnTo>
                  <a:pt x="943617" y="101104"/>
                </a:lnTo>
                <a:lnTo>
                  <a:pt x="943617" y="103882"/>
                </a:lnTo>
                <a:close/>
              </a:path>
              <a:path w="2066289" h="144779">
                <a:moveTo>
                  <a:pt x="892066" y="101104"/>
                </a:moveTo>
                <a:lnTo>
                  <a:pt x="889289" y="101104"/>
                </a:lnTo>
                <a:lnTo>
                  <a:pt x="889289" y="66737"/>
                </a:lnTo>
                <a:lnTo>
                  <a:pt x="892066" y="66737"/>
                </a:lnTo>
                <a:lnTo>
                  <a:pt x="892066" y="101104"/>
                </a:lnTo>
                <a:close/>
              </a:path>
              <a:path w="2066289" h="144779">
                <a:moveTo>
                  <a:pt x="949171" y="115858"/>
                </a:moveTo>
                <a:lnTo>
                  <a:pt x="946394" y="115858"/>
                </a:lnTo>
                <a:lnTo>
                  <a:pt x="946394" y="101104"/>
                </a:lnTo>
                <a:lnTo>
                  <a:pt x="892066" y="101104"/>
                </a:lnTo>
                <a:lnTo>
                  <a:pt x="892066" y="98327"/>
                </a:lnTo>
                <a:lnTo>
                  <a:pt x="949171" y="98327"/>
                </a:lnTo>
                <a:lnTo>
                  <a:pt x="949171" y="115858"/>
                </a:lnTo>
                <a:close/>
              </a:path>
              <a:path w="2066289" h="144779">
                <a:moveTo>
                  <a:pt x="946394" y="115858"/>
                </a:moveTo>
                <a:lnTo>
                  <a:pt x="943617" y="115858"/>
                </a:lnTo>
                <a:lnTo>
                  <a:pt x="943617" y="101104"/>
                </a:lnTo>
                <a:lnTo>
                  <a:pt x="946394" y="101104"/>
                </a:lnTo>
                <a:lnTo>
                  <a:pt x="946394" y="115858"/>
                </a:lnTo>
                <a:close/>
              </a:path>
              <a:path w="2066289" h="144779">
                <a:moveTo>
                  <a:pt x="988572" y="75416"/>
                </a:moveTo>
                <a:lnTo>
                  <a:pt x="986289" y="73834"/>
                </a:lnTo>
                <a:lnTo>
                  <a:pt x="984159" y="73834"/>
                </a:lnTo>
                <a:lnTo>
                  <a:pt x="956191" y="32284"/>
                </a:lnTo>
                <a:lnTo>
                  <a:pt x="980376" y="32284"/>
                </a:lnTo>
                <a:lnTo>
                  <a:pt x="981157" y="33510"/>
                </a:lnTo>
                <a:lnTo>
                  <a:pt x="963712" y="33510"/>
                </a:lnTo>
                <a:lnTo>
                  <a:pt x="961408" y="35061"/>
                </a:lnTo>
                <a:lnTo>
                  <a:pt x="961408" y="37838"/>
                </a:lnTo>
                <a:lnTo>
                  <a:pt x="963277" y="37838"/>
                </a:lnTo>
                <a:lnTo>
                  <a:pt x="987507" y="73834"/>
                </a:lnTo>
                <a:lnTo>
                  <a:pt x="986289" y="73834"/>
                </a:lnTo>
                <a:lnTo>
                  <a:pt x="985208" y="75393"/>
                </a:lnTo>
                <a:lnTo>
                  <a:pt x="988556" y="75393"/>
                </a:lnTo>
                <a:close/>
              </a:path>
              <a:path w="2066289" h="144779">
                <a:moveTo>
                  <a:pt x="997771" y="59606"/>
                </a:moveTo>
                <a:lnTo>
                  <a:pt x="996903" y="58243"/>
                </a:lnTo>
                <a:lnTo>
                  <a:pt x="1013430" y="32284"/>
                </a:lnTo>
                <a:lnTo>
                  <a:pt x="1037690" y="32284"/>
                </a:lnTo>
                <a:lnTo>
                  <a:pt x="1036862" y="33483"/>
                </a:lnTo>
                <a:lnTo>
                  <a:pt x="1030113" y="33483"/>
                </a:lnTo>
                <a:lnTo>
                  <a:pt x="1029024" y="35061"/>
                </a:lnTo>
                <a:lnTo>
                  <a:pt x="1014954" y="35061"/>
                </a:lnTo>
                <a:lnTo>
                  <a:pt x="999539" y="59274"/>
                </a:lnTo>
                <a:lnTo>
                  <a:pt x="997771" y="59274"/>
                </a:lnTo>
                <a:lnTo>
                  <a:pt x="997771" y="59606"/>
                </a:lnTo>
                <a:close/>
              </a:path>
              <a:path w="2066289" h="144779">
                <a:moveTo>
                  <a:pt x="1031002" y="117466"/>
                </a:moveTo>
                <a:lnTo>
                  <a:pt x="1001150" y="75439"/>
                </a:lnTo>
                <a:lnTo>
                  <a:pt x="1030113" y="33483"/>
                </a:lnTo>
                <a:lnTo>
                  <a:pt x="1032398" y="35061"/>
                </a:lnTo>
                <a:lnTo>
                  <a:pt x="1004556" y="75393"/>
                </a:lnTo>
                <a:lnTo>
                  <a:pt x="1033266" y="115858"/>
                </a:lnTo>
                <a:lnTo>
                  <a:pt x="1031002" y="117466"/>
                </a:lnTo>
                <a:close/>
              </a:path>
              <a:path w="2066289" h="144779">
                <a:moveTo>
                  <a:pt x="1033856" y="37838"/>
                </a:moveTo>
                <a:lnTo>
                  <a:pt x="1032398" y="37838"/>
                </a:lnTo>
                <a:lnTo>
                  <a:pt x="1032398" y="35061"/>
                </a:lnTo>
                <a:lnTo>
                  <a:pt x="1030113" y="33483"/>
                </a:lnTo>
                <a:lnTo>
                  <a:pt x="1036862" y="33483"/>
                </a:lnTo>
                <a:lnTo>
                  <a:pt x="1033856" y="37838"/>
                </a:lnTo>
                <a:close/>
              </a:path>
              <a:path w="2066289" h="144779">
                <a:moveTo>
                  <a:pt x="962822" y="117440"/>
                </a:moveTo>
                <a:lnTo>
                  <a:pt x="960540" y="115858"/>
                </a:lnTo>
                <a:lnTo>
                  <a:pt x="988556" y="75439"/>
                </a:lnTo>
                <a:lnTo>
                  <a:pt x="961408" y="35061"/>
                </a:lnTo>
                <a:lnTo>
                  <a:pt x="963712" y="33510"/>
                </a:lnTo>
                <a:lnTo>
                  <a:pt x="991935" y="75439"/>
                </a:lnTo>
                <a:lnTo>
                  <a:pt x="962822" y="117440"/>
                </a:lnTo>
                <a:close/>
              </a:path>
              <a:path w="2066289" h="144779">
                <a:moveTo>
                  <a:pt x="981137" y="117440"/>
                </a:moveTo>
                <a:lnTo>
                  <a:pt x="962822" y="117440"/>
                </a:lnTo>
                <a:lnTo>
                  <a:pt x="991935" y="75439"/>
                </a:lnTo>
                <a:lnTo>
                  <a:pt x="963712" y="33510"/>
                </a:lnTo>
                <a:lnTo>
                  <a:pt x="981157" y="33510"/>
                </a:lnTo>
                <a:lnTo>
                  <a:pt x="982144" y="35061"/>
                </a:lnTo>
                <a:lnTo>
                  <a:pt x="978852" y="35061"/>
                </a:lnTo>
                <a:lnTo>
                  <a:pt x="976509" y="36552"/>
                </a:lnTo>
                <a:lnTo>
                  <a:pt x="994511" y="64828"/>
                </a:lnTo>
                <a:lnTo>
                  <a:pt x="1008474" y="64828"/>
                </a:lnTo>
                <a:lnTo>
                  <a:pt x="1001150" y="75439"/>
                </a:lnTo>
                <a:lnTo>
                  <a:pt x="1008531" y="85830"/>
                </a:lnTo>
                <a:lnTo>
                  <a:pt x="994503" y="85830"/>
                </a:lnTo>
                <a:lnTo>
                  <a:pt x="976502" y="114377"/>
                </a:lnTo>
                <a:lnTo>
                  <a:pt x="978852" y="115858"/>
                </a:lnTo>
                <a:lnTo>
                  <a:pt x="982135" y="115858"/>
                </a:lnTo>
                <a:lnTo>
                  <a:pt x="981137" y="117440"/>
                </a:lnTo>
                <a:close/>
              </a:path>
              <a:path w="2066289" h="144779">
                <a:moveTo>
                  <a:pt x="963277" y="37838"/>
                </a:moveTo>
                <a:lnTo>
                  <a:pt x="961408" y="37838"/>
                </a:lnTo>
                <a:lnTo>
                  <a:pt x="961408" y="35061"/>
                </a:lnTo>
                <a:lnTo>
                  <a:pt x="963277" y="37838"/>
                </a:lnTo>
                <a:close/>
              </a:path>
              <a:path w="2066289" h="144779">
                <a:moveTo>
                  <a:pt x="999295" y="64828"/>
                </a:moveTo>
                <a:lnTo>
                  <a:pt x="994511" y="64828"/>
                </a:lnTo>
                <a:lnTo>
                  <a:pt x="976509" y="36552"/>
                </a:lnTo>
                <a:lnTo>
                  <a:pt x="978852" y="35061"/>
                </a:lnTo>
                <a:lnTo>
                  <a:pt x="978852" y="37838"/>
                </a:lnTo>
                <a:lnTo>
                  <a:pt x="980620" y="37838"/>
                </a:lnTo>
                <a:lnTo>
                  <a:pt x="996035" y="62051"/>
                </a:lnTo>
                <a:lnTo>
                  <a:pt x="1001063" y="62051"/>
                </a:lnTo>
                <a:lnTo>
                  <a:pt x="999295" y="64828"/>
                </a:lnTo>
                <a:close/>
              </a:path>
              <a:path w="2066289" h="144779">
                <a:moveTo>
                  <a:pt x="980620" y="37838"/>
                </a:moveTo>
                <a:lnTo>
                  <a:pt x="978852" y="37838"/>
                </a:lnTo>
                <a:lnTo>
                  <a:pt x="978852" y="35061"/>
                </a:lnTo>
                <a:lnTo>
                  <a:pt x="980620" y="37838"/>
                </a:lnTo>
                <a:close/>
              </a:path>
              <a:path w="2066289" h="144779">
                <a:moveTo>
                  <a:pt x="996035" y="62051"/>
                </a:moveTo>
                <a:lnTo>
                  <a:pt x="978852" y="35061"/>
                </a:lnTo>
                <a:lnTo>
                  <a:pt x="982144" y="35061"/>
                </a:lnTo>
                <a:lnTo>
                  <a:pt x="996903" y="58243"/>
                </a:lnTo>
                <a:lnTo>
                  <a:pt x="996247" y="59274"/>
                </a:lnTo>
                <a:lnTo>
                  <a:pt x="996035" y="59274"/>
                </a:lnTo>
                <a:lnTo>
                  <a:pt x="996035" y="59606"/>
                </a:lnTo>
                <a:lnTo>
                  <a:pt x="995428" y="60560"/>
                </a:lnTo>
                <a:lnTo>
                  <a:pt x="996035" y="60946"/>
                </a:lnTo>
                <a:lnTo>
                  <a:pt x="996035" y="62051"/>
                </a:lnTo>
                <a:close/>
              </a:path>
              <a:path w="2066289" h="144779">
                <a:moveTo>
                  <a:pt x="1001063" y="62051"/>
                </a:moveTo>
                <a:lnTo>
                  <a:pt x="997771" y="62051"/>
                </a:lnTo>
                <a:lnTo>
                  <a:pt x="1014954" y="35061"/>
                </a:lnTo>
                <a:lnTo>
                  <a:pt x="1014954" y="37838"/>
                </a:lnTo>
                <a:lnTo>
                  <a:pt x="1016479" y="37838"/>
                </a:lnTo>
                <a:lnTo>
                  <a:pt x="1001063" y="62051"/>
                </a:lnTo>
                <a:close/>
              </a:path>
              <a:path w="2066289" h="144779">
                <a:moveTo>
                  <a:pt x="1016479" y="37838"/>
                </a:moveTo>
                <a:lnTo>
                  <a:pt x="1014954" y="37838"/>
                </a:lnTo>
                <a:lnTo>
                  <a:pt x="1014954" y="35061"/>
                </a:lnTo>
                <a:lnTo>
                  <a:pt x="1017297" y="36552"/>
                </a:lnTo>
                <a:lnTo>
                  <a:pt x="1016479" y="37838"/>
                </a:lnTo>
                <a:close/>
              </a:path>
              <a:path w="2066289" h="144779">
                <a:moveTo>
                  <a:pt x="1008474" y="64828"/>
                </a:moveTo>
                <a:lnTo>
                  <a:pt x="999295" y="64828"/>
                </a:lnTo>
                <a:lnTo>
                  <a:pt x="1017297" y="36552"/>
                </a:lnTo>
                <a:lnTo>
                  <a:pt x="1014954" y="35061"/>
                </a:lnTo>
                <a:lnTo>
                  <a:pt x="1029024" y="35061"/>
                </a:lnTo>
                <a:lnTo>
                  <a:pt x="1008474" y="64828"/>
                </a:lnTo>
                <a:close/>
              </a:path>
              <a:path w="2066289" h="144779">
                <a:moveTo>
                  <a:pt x="1004540" y="75416"/>
                </a:moveTo>
                <a:lnTo>
                  <a:pt x="1032398" y="35061"/>
                </a:lnTo>
                <a:lnTo>
                  <a:pt x="1032398" y="37838"/>
                </a:lnTo>
                <a:lnTo>
                  <a:pt x="1033856" y="37838"/>
                </a:lnTo>
                <a:lnTo>
                  <a:pt x="1009025" y="73808"/>
                </a:lnTo>
                <a:lnTo>
                  <a:pt x="1006804" y="73808"/>
                </a:lnTo>
                <a:lnTo>
                  <a:pt x="1004540" y="75416"/>
                </a:lnTo>
                <a:close/>
              </a:path>
              <a:path w="2066289" h="144779">
                <a:moveTo>
                  <a:pt x="996903" y="61499"/>
                </a:moveTo>
                <a:lnTo>
                  <a:pt x="996035" y="60946"/>
                </a:lnTo>
                <a:lnTo>
                  <a:pt x="996035" y="59606"/>
                </a:lnTo>
                <a:lnTo>
                  <a:pt x="996903" y="58243"/>
                </a:lnTo>
                <a:lnTo>
                  <a:pt x="997771" y="59606"/>
                </a:lnTo>
                <a:lnTo>
                  <a:pt x="997771" y="60946"/>
                </a:lnTo>
                <a:lnTo>
                  <a:pt x="996903" y="61499"/>
                </a:lnTo>
                <a:close/>
              </a:path>
              <a:path w="2066289" h="144779">
                <a:moveTo>
                  <a:pt x="996035" y="59606"/>
                </a:moveTo>
                <a:lnTo>
                  <a:pt x="996035" y="59274"/>
                </a:lnTo>
                <a:lnTo>
                  <a:pt x="996247" y="59274"/>
                </a:lnTo>
                <a:lnTo>
                  <a:pt x="996035" y="59606"/>
                </a:lnTo>
                <a:close/>
              </a:path>
              <a:path w="2066289" h="144779">
                <a:moveTo>
                  <a:pt x="997771" y="62051"/>
                </a:moveTo>
                <a:lnTo>
                  <a:pt x="997771" y="60946"/>
                </a:lnTo>
                <a:lnTo>
                  <a:pt x="998378" y="60560"/>
                </a:lnTo>
                <a:lnTo>
                  <a:pt x="997771" y="59606"/>
                </a:lnTo>
                <a:lnTo>
                  <a:pt x="997771" y="59274"/>
                </a:lnTo>
                <a:lnTo>
                  <a:pt x="999539" y="59274"/>
                </a:lnTo>
                <a:lnTo>
                  <a:pt x="997771" y="62051"/>
                </a:lnTo>
                <a:close/>
              </a:path>
              <a:path w="2066289" h="144779">
                <a:moveTo>
                  <a:pt x="997771" y="60946"/>
                </a:moveTo>
                <a:lnTo>
                  <a:pt x="997771" y="59606"/>
                </a:lnTo>
                <a:lnTo>
                  <a:pt x="998378" y="60560"/>
                </a:lnTo>
                <a:lnTo>
                  <a:pt x="997771" y="60946"/>
                </a:lnTo>
                <a:close/>
              </a:path>
              <a:path w="2066289" h="144779">
                <a:moveTo>
                  <a:pt x="996035" y="60946"/>
                </a:moveTo>
                <a:lnTo>
                  <a:pt x="995428" y="60560"/>
                </a:lnTo>
                <a:lnTo>
                  <a:pt x="996035" y="59606"/>
                </a:lnTo>
                <a:lnTo>
                  <a:pt x="996035" y="60946"/>
                </a:lnTo>
                <a:close/>
              </a:path>
              <a:path w="2066289" h="144779">
                <a:moveTo>
                  <a:pt x="996035" y="62051"/>
                </a:moveTo>
                <a:lnTo>
                  <a:pt x="996035" y="60946"/>
                </a:lnTo>
                <a:lnTo>
                  <a:pt x="996903" y="61499"/>
                </a:lnTo>
                <a:lnTo>
                  <a:pt x="996035" y="62051"/>
                </a:lnTo>
                <a:close/>
              </a:path>
              <a:path w="2066289" h="144779">
                <a:moveTo>
                  <a:pt x="997771" y="62051"/>
                </a:moveTo>
                <a:lnTo>
                  <a:pt x="996903" y="61499"/>
                </a:lnTo>
                <a:lnTo>
                  <a:pt x="997771" y="60946"/>
                </a:lnTo>
                <a:lnTo>
                  <a:pt x="997771" y="62051"/>
                </a:lnTo>
                <a:close/>
              </a:path>
              <a:path w="2066289" h="144779">
                <a:moveTo>
                  <a:pt x="997771" y="62051"/>
                </a:moveTo>
                <a:lnTo>
                  <a:pt x="996035" y="62051"/>
                </a:lnTo>
                <a:lnTo>
                  <a:pt x="996903" y="61499"/>
                </a:lnTo>
                <a:lnTo>
                  <a:pt x="997771" y="62051"/>
                </a:lnTo>
                <a:close/>
              </a:path>
              <a:path w="2066289" h="144779">
                <a:moveTo>
                  <a:pt x="1006826" y="76994"/>
                </a:moveTo>
                <a:lnTo>
                  <a:pt x="1004573" y="75439"/>
                </a:lnTo>
                <a:lnTo>
                  <a:pt x="1006804" y="73808"/>
                </a:lnTo>
                <a:lnTo>
                  <a:pt x="1007930" y="75393"/>
                </a:lnTo>
                <a:lnTo>
                  <a:pt x="1006826" y="76994"/>
                </a:lnTo>
                <a:close/>
              </a:path>
              <a:path w="2066289" h="144779">
                <a:moveTo>
                  <a:pt x="1007930" y="75393"/>
                </a:moveTo>
                <a:lnTo>
                  <a:pt x="1006804" y="73808"/>
                </a:lnTo>
                <a:lnTo>
                  <a:pt x="1009025" y="73808"/>
                </a:lnTo>
                <a:lnTo>
                  <a:pt x="1007930" y="75393"/>
                </a:lnTo>
                <a:close/>
              </a:path>
              <a:path w="2066289" h="144779">
                <a:moveTo>
                  <a:pt x="986268" y="76967"/>
                </a:moveTo>
                <a:lnTo>
                  <a:pt x="985208" y="75393"/>
                </a:lnTo>
                <a:lnTo>
                  <a:pt x="986289" y="73834"/>
                </a:lnTo>
                <a:lnTo>
                  <a:pt x="988539" y="75393"/>
                </a:lnTo>
                <a:lnTo>
                  <a:pt x="986268" y="76967"/>
                </a:lnTo>
                <a:close/>
              </a:path>
              <a:path w="2066289" h="144779">
                <a:moveTo>
                  <a:pt x="980384" y="118635"/>
                </a:moveTo>
                <a:lnTo>
                  <a:pt x="955236" y="118635"/>
                </a:lnTo>
                <a:lnTo>
                  <a:pt x="985208" y="75393"/>
                </a:lnTo>
                <a:lnTo>
                  <a:pt x="986268" y="76967"/>
                </a:lnTo>
                <a:lnTo>
                  <a:pt x="987497" y="76967"/>
                </a:lnTo>
                <a:lnTo>
                  <a:pt x="962465" y="113081"/>
                </a:lnTo>
                <a:lnTo>
                  <a:pt x="960540" y="113081"/>
                </a:lnTo>
                <a:lnTo>
                  <a:pt x="960540" y="115858"/>
                </a:lnTo>
                <a:lnTo>
                  <a:pt x="962822" y="117440"/>
                </a:lnTo>
                <a:lnTo>
                  <a:pt x="981137" y="117440"/>
                </a:lnTo>
                <a:lnTo>
                  <a:pt x="980384" y="118635"/>
                </a:lnTo>
                <a:close/>
              </a:path>
              <a:path w="2066289" h="144779">
                <a:moveTo>
                  <a:pt x="1009067" y="76994"/>
                </a:moveTo>
                <a:lnTo>
                  <a:pt x="1006826" y="76994"/>
                </a:lnTo>
                <a:lnTo>
                  <a:pt x="1007930" y="75393"/>
                </a:lnTo>
                <a:lnTo>
                  <a:pt x="1009067" y="76994"/>
                </a:lnTo>
                <a:close/>
              </a:path>
              <a:path w="2066289" h="144779">
                <a:moveTo>
                  <a:pt x="987497" y="76967"/>
                </a:moveTo>
                <a:lnTo>
                  <a:pt x="986268" y="76967"/>
                </a:lnTo>
                <a:lnTo>
                  <a:pt x="988572" y="75416"/>
                </a:lnTo>
                <a:lnTo>
                  <a:pt x="987497" y="76967"/>
                </a:lnTo>
                <a:close/>
              </a:path>
              <a:path w="2066289" h="144779">
                <a:moveTo>
                  <a:pt x="1033266" y="115858"/>
                </a:moveTo>
                <a:lnTo>
                  <a:pt x="1004540" y="75416"/>
                </a:lnTo>
                <a:lnTo>
                  <a:pt x="1006826" y="76994"/>
                </a:lnTo>
                <a:lnTo>
                  <a:pt x="1009067" y="76994"/>
                </a:lnTo>
                <a:lnTo>
                  <a:pt x="1034700" y="113081"/>
                </a:lnTo>
                <a:lnTo>
                  <a:pt x="1033266" y="113081"/>
                </a:lnTo>
                <a:lnTo>
                  <a:pt x="1033266" y="115858"/>
                </a:lnTo>
                <a:close/>
              </a:path>
              <a:path w="2066289" h="144779">
                <a:moveTo>
                  <a:pt x="978852" y="115858"/>
                </a:moveTo>
                <a:lnTo>
                  <a:pt x="976502" y="114377"/>
                </a:lnTo>
                <a:lnTo>
                  <a:pt x="994503" y="85830"/>
                </a:lnTo>
                <a:lnTo>
                  <a:pt x="999303" y="85830"/>
                </a:lnTo>
                <a:lnTo>
                  <a:pt x="1001054" y="88607"/>
                </a:lnTo>
                <a:lnTo>
                  <a:pt x="996035" y="88607"/>
                </a:lnTo>
                <a:lnTo>
                  <a:pt x="980603" y="113081"/>
                </a:lnTo>
                <a:lnTo>
                  <a:pt x="978852" y="113081"/>
                </a:lnTo>
                <a:lnTo>
                  <a:pt x="978852" y="115858"/>
                </a:lnTo>
                <a:close/>
              </a:path>
              <a:path w="2066289" h="144779">
                <a:moveTo>
                  <a:pt x="1029860" y="115858"/>
                </a:moveTo>
                <a:lnTo>
                  <a:pt x="1014954" y="115858"/>
                </a:lnTo>
                <a:lnTo>
                  <a:pt x="1017303" y="114377"/>
                </a:lnTo>
                <a:lnTo>
                  <a:pt x="999303" y="85830"/>
                </a:lnTo>
                <a:lnTo>
                  <a:pt x="1008531" y="85830"/>
                </a:lnTo>
                <a:lnTo>
                  <a:pt x="1029860" y="115858"/>
                </a:lnTo>
                <a:close/>
              </a:path>
              <a:path w="2066289" h="144779">
                <a:moveTo>
                  <a:pt x="982135" y="115858"/>
                </a:moveTo>
                <a:lnTo>
                  <a:pt x="978852" y="115858"/>
                </a:lnTo>
                <a:lnTo>
                  <a:pt x="996035" y="88607"/>
                </a:lnTo>
                <a:lnTo>
                  <a:pt x="996035" y="89702"/>
                </a:lnTo>
                <a:lnTo>
                  <a:pt x="995422" y="90089"/>
                </a:lnTo>
                <a:lnTo>
                  <a:pt x="996035" y="91061"/>
                </a:lnTo>
                <a:lnTo>
                  <a:pt x="996035" y="91385"/>
                </a:lnTo>
                <a:lnTo>
                  <a:pt x="996239" y="91385"/>
                </a:lnTo>
                <a:lnTo>
                  <a:pt x="996903" y="92438"/>
                </a:lnTo>
                <a:lnTo>
                  <a:pt x="982135" y="115858"/>
                </a:lnTo>
                <a:close/>
              </a:path>
              <a:path w="2066289" h="144779">
                <a:moveTo>
                  <a:pt x="996035" y="89702"/>
                </a:moveTo>
                <a:lnTo>
                  <a:pt x="996035" y="88607"/>
                </a:lnTo>
                <a:lnTo>
                  <a:pt x="996903" y="89155"/>
                </a:lnTo>
                <a:lnTo>
                  <a:pt x="996035" y="89702"/>
                </a:lnTo>
                <a:close/>
              </a:path>
              <a:path w="2066289" h="144779">
                <a:moveTo>
                  <a:pt x="996903" y="89155"/>
                </a:moveTo>
                <a:lnTo>
                  <a:pt x="996035" y="88607"/>
                </a:lnTo>
                <a:lnTo>
                  <a:pt x="997771" y="88607"/>
                </a:lnTo>
                <a:lnTo>
                  <a:pt x="996903" y="89155"/>
                </a:lnTo>
                <a:close/>
              </a:path>
              <a:path w="2066289" h="144779">
                <a:moveTo>
                  <a:pt x="997771" y="89702"/>
                </a:moveTo>
                <a:lnTo>
                  <a:pt x="996903" y="89155"/>
                </a:lnTo>
                <a:lnTo>
                  <a:pt x="997771" y="88607"/>
                </a:lnTo>
                <a:lnTo>
                  <a:pt x="997771" y="89702"/>
                </a:lnTo>
                <a:close/>
              </a:path>
              <a:path w="2066289" h="144779">
                <a:moveTo>
                  <a:pt x="999522" y="91385"/>
                </a:moveTo>
                <a:lnTo>
                  <a:pt x="997771" y="91385"/>
                </a:lnTo>
                <a:lnTo>
                  <a:pt x="997771" y="91061"/>
                </a:lnTo>
                <a:lnTo>
                  <a:pt x="998384" y="90089"/>
                </a:lnTo>
                <a:lnTo>
                  <a:pt x="997771" y="89702"/>
                </a:lnTo>
                <a:lnTo>
                  <a:pt x="997771" y="88607"/>
                </a:lnTo>
                <a:lnTo>
                  <a:pt x="999522" y="91385"/>
                </a:lnTo>
                <a:close/>
              </a:path>
              <a:path w="2066289" h="144779">
                <a:moveTo>
                  <a:pt x="1014954" y="115858"/>
                </a:moveTo>
                <a:lnTo>
                  <a:pt x="997771" y="88607"/>
                </a:lnTo>
                <a:lnTo>
                  <a:pt x="1001054" y="88607"/>
                </a:lnTo>
                <a:lnTo>
                  <a:pt x="1016486" y="113081"/>
                </a:lnTo>
                <a:lnTo>
                  <a:pt x="1014954" y="113081"/>
                </a:lnTo>
                <a:lnTo>
                  <a:pt x="1014954" y="115858"/>
                </a:lnTo>
                <a:close/>
              </a:path>
              <a:path w="2066289" h="144779">
                <a:moveTo>
                  <a:pt x="996903" y="92438"/>
                </a:moveTo>
                <a:lnTo>
                  <a:pt x="996035" y="91062"/>
                </a:lnTo>
                <a:lnTo>
                  <a:pt x="996035" y="89702"/>
                </a:lnTo>
                <a:lnTo>
                  <a:pt x="996903" y="89155"/>
                </a:lnTo>
                <a:lnTo>
                  <a:pt x="997771" y="89702"/>
                </a:lnTo>
                <a:lnTo>
                  <a:pt x="997771" y="91062"/>
                </a:lnTo>
                <a:lnTo>
                  <a:pt x="996903" y="92438"/>
                </a:lnTo>
                <a:close/>
              </a:path>
              <a:path w="2066289" h="144779">
                <a:moveTo>
                  <a:pt x="997771" y="91062"/>
                </a:moveTo>
                <a:lnTo>
                  <a:pt x="997771" y="89702"/>
                </a:lnTo>
                <a:lnTo>
                  <a:pt x="998384" y="90089"/>
                </a:lnTo>
                <a:lnTo>
                  <a:pt x="997771" y="91062"/>
                </a:lnTo>
                <a:close/>
              </a:path>
              <a:path w="2066289" h="144779">
                <a:moveTo>
                  <a:pt x="996035" y="91061"/>
                </a:moveTo>
                <a:lnTo>
                  <a:pt x="995422" y="90089"/>
                </a:lnTo>
                <a:lnTo>
                  <a:pt x="996035" y="89702"/>
                </a:lnTo>
                <a:lnTo>
                  <a:pt x="996035" y="91061"/>
                </a:lnTo>
                <a:close/>
              </a:path>
              <a:path w="2066289" h="144779">
                <a:moveTo>
                  <a:pt x="996239" y="91385"/>
                </a:moveTo>
                <a:lnTo>
                  <a:pt x="996035" y="91385"/>
                </a:lnTo>
                <a:lnTo>
                  <a:pt x="996035" y="91061"/>
                </a:lnTo>
                <a:lnTo>
                  <a:pt x="996239" y="91385"/>
                </a:lnTo>
                <a:close/>
              </a:path>
              <a:path w="2066289" h="144779">
                <a:moveTo>
                  <a:pt x="1038645" y="118635"/>
                </a:moveTo>
                <a:lnTo>
                  <a:pt x="1013422" y="118635"/>
                </a:lnTo>
                <a:lnTo>
                  <a:pt x="996903" y="92438"/>
                </a:lnTo>
                <a:lnTo>
                  <a:pt x="997771" y="91062"/>
                </a:lnTo>
                <a:lnTo>
                  <a:pt x="997771" y="91385"/>
                </a:lnTo>
                <a:lnTo>
                  <a:pt x="999522" y="91385"/>
                </a:lnTo>
                <a:lnTo>
                  <a:pt x="1014954" y="115858"/>
                </a:lnTo>
                <a:lnTo>
                  <a:pt x="1029860" y="115858"/>
                </a:lnTo>
                <a:lnTo>
                  <a:pt x="1031002" y="117466"/>
                </a:lnTo>
                <a:lnTo>
                  <a:pt x="1037815" y="117466"/>
                </a:lnTo>
                <a:lnTo>
                  <a:pt x="1038645" y="118635"/>
                </a:lnTo>
                <a:close/>
              </a:path>
              <a:path w="2066289" h="144779">
                <a:moveTo>
                  <a:pt x="960540" y="115858"/>
                </a:moveTo>
                <a:lnTo>
                  <a:pt x="960540" y="113081"/>
                </a:lnTo>
                <a:lnTo>
                  <a:pt x="962465" y="113081"/>
                </a:lnTo>
                <a:lnTo>
                  <a:pt x="960540" y="115858"/>
                </a:lnTo>
                <a:close/>
              </a:path>
              <a:path w="2066289" h="144779">
                <a:moveTo>
                  <a:pt x="978852" y="115858"/>
                </a:moveTo>
                <a:lnTo>
                  <a:pt x="978852" y="113081"/>
                </a:lnTo>
                <a:lnTo>
                  <a:pt x="980603" y="113081"/>
                </a:lnTo>
                <a:lnTo>
                  <a:pt x="978852" y="115858"/>
                </a:lnTo>
                <a:close/>
              </a:path>
              <a:path w="2066289" h="144779">
                <a:moveTo>
                  <a:pt x="1014954" y="115858"/>
                </a:moveTo>
                <a:lnTo>
                  <a:pt x="1014954" y="113081"/>
                </a:lnTo>
                <a:lnTo>
                  <a:pt x="1016486" y="113081"/>
                </a:lnTo>
                <a:lnTo>
                  <a:pt x="1017303" y="114377"/>
                </a:lnTo>
                <a:lnTo>
                  <a:pt x="1014954" y="115858"/>
                </a:lnTo>
                <a:close/>
              </a:path>
              <a:path w="2066289" h="144779">
                <a:moveTo>
                  <a:pt x="1037815" y="117466"/>
                </a:moveTo>
                <a:lnTo>
                  <a:pt x="1031002" y="117466"/>
                </a:lnTo>
                <a:lnTo>
                  <a:pt x="1033266" y="115858"/>
                </a:lnTo>
                <a:lnTo>
                  <a:pt x="1033266" y="113081"/>
                </a:lnTo>
                <a:lnTo>
                  <a:pt x="1034700" y="113081"/>
                </a:lnTo>
                <a:lnTo>
                  <a:pt x="1037815" y="117466"/>
                </a:lnTo>
                <a:close/>
              </a:path>
              <a:path w="2066289" h="144779">
                <a:moveTo>
                  <a:pt x="1068501" y="39901"/>
                </a:moveTo>
                <a:lnTo>
                  <a:pt x="1068571" y="36509"/>
                </a:lnTo>
                <a:lnTo>
                  <a:pt x="1070789" y="35368"/>
                </a:lnTo>
                <a:lnTo>
                  <a:pt x="1072659" y="34371"/>
                </a:lnTo>
                <a:lnTo>
                  <a:pt x="1074908" y="33470"/>
                </a:lnTo>
                <a:lnTo>
                  <a:pt x="1080262" y="31832"/>
                </a:lnTo>
                <a:lnTo>
                  <a:pt x="1083325" y="31416"/>
                </a:lnTo>
                <a:lnTo>
                  <a:pt x="1091414" y="31416"/>
                </a:lnTo>
                <a:lnTo>
                  <a:pt x="1095665" y="32297"/>
                </a:lnTo>
                <a:lnTo>
                  <a:pt x="1099767" y="34193"/>
                </a:lnTo>
                <a:lnTo>
                  <a:pt x="1083601" y="34193"/>
                </a:lnTo>
                <a:lnTo>
                  <a:pt x="1080810" y="34569"/>
                </a:lnTo>
                <a:lnTo>
                  <a:pt x="1075892" y="36073"/>
                </a:lnTo>
                <a:lnTo>
                  <a:pt x="1073795" y="36912"/>
                </a:lnTo>
                <a:lnTo>
                  <a:pt x="1070034" y="38879"/>
                </a:lnTo>
                <a:lnTo>
                  <a:pt x="1068501" y="39901"/>
                </a:lnTo>
                <a:close/>
              </a:path>
              <a:path w="2066289" h="144779">
                <a:moveTo>
                  <a:pt x="1050450" y="144433"/>
                </a:moveTo>
                <a:lnTo>
                  <a:pt x="1047672" y="144433"/>
                </a:lnTo>
                <a:lnTo>
                  <a:pt x="1047672" y="32284"/>
                </a:lnTo>
                <a:lnTo>
                  <a:pt x="1068501" y="32284"/>
                </a:lnTo>
                <a:lnTo>
                  <a:pt x="1068501" y="35061"/>
                </a:lnTo>
                <a:lnTo>
                  <a:pt x="1050450" y="35061"/>
                </a:lnTo>
                <a:lnTo>
                  <a:pt x="1050450" y="144433"/>
                </a:lnTo>
                <a:close/>
              </a:path>
              <a:path w="2066289" h="144779">
                <a:moveTo>
                  <a:pt x="1071147" y="41483"/>
                </a:moveTo>
                <a:lnTo>
                  <a:pt x="1068501" y="41483"/>
                </a:lnTo>
                <a:lnTo>
                  <a:pt x="1068501" y="39901"/>
                </a:lnTo>
                <a:lnTo>
                  <a:pt x="1070034" y="38879"/>
                </a:lnTo>
                <a:lnTo>
                  <a:pt x="1072059" y="37838"/>
                </a:lnTo>
                <a:lnTo>
                  <a:pt x="1073795" y="36912"/>
                </a:lnTo>
                <a:lnTo>
                  <a:pt x="1075892" y="36073"/>
                </a:lnTo>
                <a:lnTo>
                  <a:pt x="1080810" y="34569"/>
                </a:lnTo>
                <a:lnTo>
                  <a:pt x="1083601" y="34193"/>
                </a:lnTo>
                <a:lnTo>
                  <a:pt x="1091007" y="34193"/>
                </a:lnTo>
                <a:lnTo>
                  <a:pt x="1094869" y="34988"/>
                </a:lnTo>
                <a:lnTo>
                  <a:pt x="1099157" y="36970"/>
                </a:lnTo>
                <a:lnTo>
                  <a:pt x="1083878" y="36970"/>
                </a:lnTo>
                <a:lnTo>
                  <a:pt x="1081358" y="37306"/>
                </a:lnTo>
                <a:lnTo>
                  <a:pt x="1076803" y="38706"/>
                </a:lnTo>
                <a:lnTo>
                  <a:pt x="1074931" y="39453"/>
                </a:lnTo>
                <a:lnTo>
                  <a:pt x="1071497" y="41250"/>
                </a:lnTo>
                <a:lnTo>
                  <a:pt x="1071147" y="41483"/>
                </a:lnTo>
                <a:close/>
              </a:path>
              <a:path w="2066289" h="144779">
                <a:moveTo>
                  <a:pt x="1098705" y="116726"/>
                </a:moveTo>
                <a:lnTo>
                  <a:pt x="1090197" y="116726"/>
                </a:lnTo>
                <a:lnTo>
                  <a:pt x="1094030" y="115887"/>
                </a:lnTo>
                <a:lnTo>
                  <a:pt x="1101031" y="112531"/>
                </a:lnTo>
                <a:lnTo>
                  <a:pt x="1114575" y="59545"/>
                </a:lnTo>
                <a:lnTo>
                  <a:pt x="1114020" y="56236"/>
                </a:lnTo>
                <a:lnTo>
                  <a:pt x="1091007" y="34193"/>
                </a:lnTo>
                <a:lnTo>
                  <a:pt x="1099767" y="34193"/>
                </a:lnTo>
                <a:lnTo>
                  <a:pt x="1117406" y="59545"/>
                </a:lnTo>
                <a:lnTo>
                  <a:pt x="1117348" y="91139"/>
                </a:lnTo>
                <a:lnTo>
                  <a:pt x="1102559" y="114879"/>
                </a:lnTo>
                <a:lnTo>
                  <a:pt x="1098705" y="116726"/>
                </a:lnTo>
                <a:close/>
              </a:path>
              <a:path w="2066289" h="144779">
                <a:moveTo>
                  <a:pt x="1053227" y="144433"/>
                </a:moveTo>
                <a:lnTo>
                  <a:pt x="1050450" y="144433"/>
                </a:lnTo>
                <a:lnTo>
                  <a:pt x="1050450" y="35061"/>
                </a:lnTo>
                <a:lnTo>
                  <a:pt x="1053227" y="35061"/>
                </a:lnTo>
                <a:lnTo>
                  <a:pt x="1053227" y="144433"/>
                </a:lnTo>
                <a:close/>
              </a:path>
              <a:path w="2066289" h="144779">
                <a:moveTo>
                  <a:pt x="1062947" y="144433"/>
                </a:moveTo>
                <a:lnTo>
                  <a:pt x="1053227" y="144433"/>
                </a:lnTo>
                <a:lnTo>
                  <a:pt x="1053227" y="35061"/>
                </a:lnTo>
                <a:lnTo>
                  <a:pt x="1062947" y="35061"/>
                </a:lnTo>
                <a:lnTo>
                  <a:pt x="1062947" y="44260"/>
                </a:lnTo>
                <a:lnTo>
                  <a:pt x="1104482" y="44260"/>
                </a:lnTo>
                <a:lnTo>
                  <a:pt x="1105878" y="45822"/>
                </a:lnTo>
                <a:lnTo>
                  <a:pt x="1079876" y="45822"/>
                </a:lnTo>
                <a:lnTo>
                  <a:pt x="1076524" y="46536"/>
                </a:lnTo>
                <a:lnTo>
                  <a:pt x="1063004" y="94190"/>
                </a:lnTo>
                <a:lnTo>
                  <a:pt x="1065435" y="96794"/>
                </a:lnTo>
                <a:lnTo>
                  <a:pt x="1080927" y="105097"/>
                </a:lnTo>
                <a:lnTo>
                  <a:pt x="1105015" y="105097"/>
                </a:lnTo>
                <a:lnTo>
                  <a:pt x="1103362" y="106919"/>
                </a:lnTo>
                <a:lnTo>
                  <a:pt x="1062947" y="106919"/>
                </a:lnTo>
                <a:lnTo>
                  <a:pt x="1062947" y="144433"/>
                </a:lnTo>
                <a:close/>
              </a:path>
              <a:path w="2066289" h="144779">
                <a:moveTo>
                  <a:pt x="1067619" y="44260"/>
                </a:moveTo>
                <a:lnTo>
                  <a:pt x="1062947" y="44260"/>
                </a:lnTo>
                <a:lnTo>
                  <a:pt x="1062947" y="35061"/>
                </a:lnTo>
                <a:lnTo>
                  <a:pt x="1065724" y="35061"/>
                </a:lnTo>
                <a:lnTo>
                  <a:pt x="1065598" y="38677"/>
                </a:lnTo>
                <a:lnTo>
                  <a:pt x="1064784" y="39374"/>
                </a:lnTo>
                <a:lnTo>
                  <a:pt x="1065600" y="40326"/>
                </a:lnTo>
                <a:lnTo>
                  <a:pt x="1065724" y="41483"/>
                </a:lnTo>
                <a:lnTo>
                  <a:pt x="1071147" y="41483"/>
                </a:lnTo>
                <a:lnTo>
                  <a:pt x="1069854" y="42344"/>
                </a:lnTo>
                <a:lnTo>
                  <a:pt x="1067619" y="44260"/>
                </a:lnTo>
                <a:close/>
              </a:path>
              <a:path w="2066289" h="144779">
                <a:moveTo>
                  <a:pt x="1065724" y="38569"/>
                </a:moveTo>
                <a:lnTo>
                  <a:pt x="1065724" y="35061"/>
                </a:lnTo>
                <a:lnTo>
                  <a:pt x="1068501" y="35061"/>
                </a:lnTo>
                <a:lnTo>
                  <a:pt x="1068501" y="36556"/>
                </a:lnTo>
                <a:lnTo>
                  <a:pt x="1066569" y="37844"/>
                </a:lnTo>
                <a:lnTo>
                  <a:pt x="1065724" y="38569"/>
                </a:lnTo>
                <a:close/>
              </a:path>
              <a:path w="2066289" h="144779">
                <a:moveTo>
                  <a:pt x="1066592" y="41483"/>
                </a:moveTo>
                <a:lnTo>
                  <a:pt x="1065775" y="40531"/>
                </a:lnTo>
                <a:lnTo>
                  <a:pt x="1065724" y="38569"/>
                </a:lnTo>
                <a:lnTo>
                  <a:pt x="1066579" y="37838"/>
                </a:lnTo>
                <a:lnTo>
                  <a:pt x="1068501" y="36556"/>
                </a:lnTo>
                <a:lnTo>
                  <a:pt x="1068501" y="38706"/>
                </a:lnTo>
                <a:lnTo>
                  <a:pt x="1066592" y="38706"/>
                </a:lnTo>
                <a:lnTo>
                  <a:pt x="1066592" y="41483"/>
                </a:lnTo>
                <a:close/>
              </a:path>
              <a:path w="2066289" h="144779">
                <a:moveTo>
                  <a:pt x="1104482" y="44260"/>
                </a:moveTo>
                <a:lnTo>
                  <a:pt x="1067619" y="44260"/>
                </a:lnTo>
                <a:lnTo>
                  <a:pt x="1069854" y="42344"/>
                </a:lnTo>
                <a:lnTo>
                  <a:pt x="1071497" y="41250"/>
                </a:lnTo>
                <a:lnTo>
                  <a:pt x="1073329" y="40308"/>
                </a:lnTo>
                <a:lnTo>
                  <a:pt x="1074931" y="39453"/>
                </a:lnTo>
                <a:lnTo>
                  <a:pt x="1076876" y="38677"/>
                </a:lnTo>
                <a:lnTo>
                  <a:pt x="1081358" y="37306"/>
                </a:lnTo>
                <a:lnTo>
                  <a:pt x="1083878" y="36970"/>
                </a:lnTo>
                <a:lnTo>
                  <a:pt x="1090600" y="36970"/>
                </a:lnTo>
                <a:lnTo>
                  <a:pt x="1094074" y="37680"/>
                </a:lnTo>
                <a:lnTo>
                  <a:pt x="1100241" y="40531"/>
                </a:lnTo>
                <a:lnTo>
                  <a:pt x="1102875" y="42462"/>
                </a:lnTo>
                <a:lnTo>
                  <a:pt x="1104482" y="44260"/>
                </a:lnTo>
                <a:close/>
              </a:path>
              <a:path w="2066289" h="144779">
                <a:moveTo>
                  <a:pt x="1098074" y="113949"/>
                </a:moveTo>
                <a:lnTo>
                  <a:pt x="1089776" y="113949"/>
                </a:lnTo>
                <a:lnTo>
                  <a:pt x="1093209" y="113201"/>
                </a:lnTo>
                <a:lnTo>
                  <a:pt x="1099503" y="110184"/>
                </a:lnTo>
                <a:lnTo>
                  <a:pt x="1111840" y="60113"/>
                </a:lnTo>
                <a:lnTo>
                  <a:pt x="1111297" y="56868"/>
                </a:lnTo>
                <a:lnTo>
                  <a:pt x="1090600" y="36970"/>
                </a:lnTo>
                <a:lnTo>
                  <a:pt x="1099157" y="36970"/>
                </a:lnTo>
                <a:lnTo>
                  <a:pt x="1114575" y="59545"/>
                </a:lnTo>
                <a:lnTo>
                  <a:pt x="1114508" y="91139"/>
                </a:lnTo>
                <a:lnTo>
                  <a:pt x="1101031" y="112531"/>
                </a:lnTo>
                <a:lnTo>
                  <a:pt x="1098074" y="113949"/>
                </a:lnTo>
                <a:close/>
              </a:path>
              <a:path w="2066289" h="144779">
                <a:moveTo>
                  <a:pt x="1065724" y="40470"/>
                </a:moveTo>
                <a:lnTo>
                  <a:pt x="1064784" y="39374"/>
                </a:lnTo>
                <a:lnTo>
                  <a:pt x="1065724" y="38569"/>
                </a:lnTo>
                <a:lnTo>
                  <a:pt x="1065724" y="40470"/>
                </a:lnTo>
                <a:close/>
              </a:path>
              <a:path w="2066289" h="144779">
                <a:moveTo>
                  <a:pt x="1066592" y="41483"/>
                </a:moveTo>
                <a:lnTo>
                  <a:pt x="1066592" y="38706"/>
                </a:lnTo>
                <a:lnTo>
                  <a:pt x="1068501" y="38706"/>
                </a:lnTo>
                <a:lnTo>
                  <a:pt x="1068501" y="39901"/>
                </a:lnTo>
                <a:lnTo>
                  <a:pt x="1068212" y="40094"/>
                </a:lnTo>
                <a:lnTo>
                  <a:pt x="1066592" y="41483"/>
                </a:lnTo>
                <a:close/>
              </a:path>
              <a:path w="2066289" h="144779">
                <a:moveTo>
                  <a:pt x="1068501" y="41483"/>
                </a:moveTo>
                <a:lnTo>
                  <a:pt x="1066592" y="41483"/>
                </a:lnTo>
                <a:lnTo>
                  <a:pt x="1068212" y="40094"/>
                </a:lnTo>
                <a:lnTo>
                  <a:pt x="1068501" y="39901"/>
                </a:lnTo>
                <a:lnTo>
                  <a:pt x="1068501" y="41483"/>
                </a:lnTo>
                <a:close/>
              </a:path>
              <a:path w="2066289" h="144779">
                <a:moveTo>
                  <a:pt x="1066592" y="41483"/>
                </a:moveTo>
                <a:lnTo>
                  <a:pt x="1065724" y="41483"/>
                </a:lnTo>
                <a:lnTo>
                  <a:pt x="1065724" y="40470"/>
                </a:lnTo>
                <a:lnTo>
                  <a:pt x="1066592" y="41483"/>
                </a:lnTo>
                <a:close/>
              </a:path>
              <a:path w="2066289" h="144779">
                <a:moveTo>
                  <a:pt x="1087278" y="105097"/>
                </a:moveTo>
                <a:lnTo>
                  <a:pt x="1080927" y="105097"/>
                </a:lnTo>
                <a:lnTo>
                  <a:pt x="1078196" y="104541"/>
                </a:lnTo>
                <a:lnTo>
                  <a:pt x="1063067" y="62774"/>
                </a:lnTo>
                <a:lnTo>
                  <a:pt x="1063277" y="61602"/>
                </a:lnTo>
                <a:lnTo>
                  <a:pt x="1079876" y="45822"/>
                </a:lnTo>
                <a:lnTo>
                  <a:pt x="1087284" y="45822"/>
                </a:lnTo>
                <a:lnTo>
                  <a:pt x="1090185" y="46470"/>
                </a:lnTo>
                <a:lnTo>
                  <a:pt x="1094098" y="48599"/>
                </a:lnTo>
                <a:lnTo>
                  <a:pt x="1080333" y="48599"/>
                </a:lnTo>
                <a:lnTo>
                  <a:pt x="1077411" y="49207"/>
                </a:lnTo>
                <a:lnTo>
                  <a:pt x="1065724" y="93033"/>
                </a:lnTo>
                <a:lnTo>
                  <a:pt x="1067344" y="94769"/>
                </a:lnTo>
                <a:lnTo>
                  <a:pt x="1081316" y="102319"/>
                </a:lnTo>
                <a:lnTo>
                  <a:pt x="1094165" y="102319"/>
                </a:lnTo>
                <a:lnTo>
                  <a:pt x="1090189" y="104452"/>
                </a:lnTo>
                <a:lnTo>
                  <a:pt x="1087278" y="105097"/>
                </a:lnTo>
                <a:close/>
              </a:path>
              <a:path w="2066289" h="144779">
                <a:moveTo>
                  <a:pt x="1105015" y="105097"/>
                </a:moveTo>
                <a:lnTo>
                  <a:pt x="1087278" y="105097"/>
                </a:lnTo>
                <a:lnTo>
                  <a:pt x="1090189" y="104452"/>
                </a:lnTo>
                <a:lnTo>
                  <a:pt x="1094951" y="101898"/>
                </a:lnTo>
                <a:lnTo>
                  <a:pt x="1102117" y="62152"/>
                </a:lnTo>
                <a:lnTo>
                  <a:pt x="1101878" y="60626"/>
                </a:lnTo>
                <a:lnTo>
                  <a:pt x="1087284" y="45822"/>
                </a:lnTo>
                <a:lnTo>
                  <a:pt x="1105878" y="45822"/>
                </a:lnTo>
                <a:lnTo>
                  <a:pt x="1107238" y="47345"/>
                </a:lnTo>
                <a:lnTo>
                  <a:pt x="1108923" y="50222"/>
                </a:lnTo>
                <a:lnTo>
                  <a:pt x="1111297" y="56868"/>
                </a:lnTo>
                <a:lnTo>
                  <a:pt x="1111840" y="60113"/>
                </a:lnTo>
                <a:lnTo>
                  <a:pt x="1111766" y="90601"/>
                </a:lnTo>
                <a:lnTo>
                  <a:pt x="1111247" y="93411"/>
                </a:lnTo>
                <a:lnTo>
                  <a:pt x="1108660" y="100116"/>
                </a:lnTo>
                <a:lnTo>
                  <a:pt x="1106857" y="103067"/>
                </a:lnTo>
                <a:lnTo>
                  <a:pt x="1105015" y="105097"/>
                </a:lnTo>
                <a:close/>
              </a:path>
              <a:path w="2066289" h="144779">
                <a:moveTo>
                  <a:pt x="1065724" y="93033"/>
                </a:moveTo>
                <a:lnTo>
                  <a:pt x="1070931" y="53112"/>
                </a:lnTo>
                <a:lnTo>
                  <a:pt x="1080333" y="48599"/>
                </a:lnTo>
                <a:lnTo>
                  <a:pt x="1086813" y="48599"/>
                </a:lnTo>
                <a:lnTo>
                  <a:pt x="1089271" y="49134"/>
                </a:lnTo>
                <a:lnTo>
                  <a:pt x="1093206" y="51275"/>
                </a:lnTo>
                <a:lnTo>
                  <a:pt x="1080789" y="51376"/>
                </a:lnTo>
                <a:lnTo>
                  <a:pt x="1078298" y="51878"/>
                </a:lnTo>
                <a:lnTo>
                  <a:pt x="1068501" y="91139"/>
                </a:lnTo>
                <a:lnTo>
                  <a:pt x="1067754" y="91139"/>
                </a:lnTo>
                <a:lnTo>
                  <a:pt x="1065724" y="93033"/>
                </a:lnTo>
                <a:close/>
              </a:path>
              <a:path w="2066289" h="144779">
                <a:moveTo>
                  <a:pt x="1094165" y="102319"/>
                </a:moveTo>
                <a:lnTo>
                  <a:pt x="1086813" y="102319"/>
                </a:lnTo>
                <a:lnTo>
                  <a:pt x="1089286" y="101784"/>
                </a:lnTo>
                <a:lnTo>
                  <a:pt x="1093278" y="99644"/>
                </a:lnTo>
                <a:lnTo>
                  <a:pt x="1099297" y="62152"/>
                </a:lnTo>
                <a:lnTo>
                  <a:pt x="1099136" y="61140"/>
                </a:lnTo>
                <a:lnTo>
                  <a:pt x="1086813" y="48599"/>
                </a:lnTo>
                <a:lnTo>
                  <a:pt x="1094098" y="48599"/>
                </a:lnTo>
                <a:lnTo>
                  <a:pt x="1102174" y="87887"/>
                </a:lnTo>
                <a:lnTo>
                  <a:pt x="1101898" y="89941"/>
                </a:lnTo>
                <a:lnTo>
                  <a:pt x="1094951" y="101898"/>
                </a:lnTo>
                <a:lnTo>
                  <a:pt x="1094165" y="102319"/>
                </a:lnTo>
                <a:close/>
              </a:path>
              <a:path w="2066289" h="144779">
                <a:moveTo>
                  <a:pt x="1093399" y="99542"/>
                </a:moveTo>
                <a:lnTo>
                  <a:pt x="1086348" y="99542"/>
                </a:lnTo>
                <a:lnTo>
                  <a:pt x="1088383" y="99117"/>
                </a:lnTo>
                <a:lnTo>
                  <a:pt x="1091605" y="97390"/>
                </a:lnTo>
                <a:lnTo>
                  <a:pt x="1096577" y="62774"/>
                </a:lnTo>
                <a:lnTo>
                  <a:pt x="1096380" y="61602"/>
                </a:lnTo>
                <a:lnTo>
                  <a:pt x="1086342" y="51376"/>
                </a:lnTo>
                <a:lnTo>
                  <a:pt x="1093327" y="51376"/>
                </a:lnTo>
                <a:lnTo>
                  <a:pt x="1099365" y="87887"/>
                </a:lnTo>
                <a:lnTo>
                  <a:pt x="1099150" y="89475"/>
                </a:lnTo>
                <a:lnTo>
                  <a:pt x="1098234" y="93033"/>
                </a:lnTo>
                <a:lnTo>
                  <a:pt x="1098110" y="93411"/>
                </a:lnTo>
                <a:lnTo>
                  <a:pt x="1097314" y="95058"/>
                </a:lnTo>
                <a:lnTo>
                  <a:pt x="1094884" y="98298"/>
                </a:lnTo>
                <a:lnTo>
                  <a:pt x="1093399" y="99542"/>
                </a:lnTo>
                <a:close/>
              </a:path>
              <a:path w="2066289" h="144779">
                <a:moveTo>
                  <a:pt x="1071018" y="97720"/>
                </a:moveTo>
                <a:lnTo>
                  <a:pt x="1069078" y="96305"/>
                </a:lnTo>
                <a:lnTo>
                  <a:pt x="1067342" y="94767"/>
                </a:lnTo>
                <a:lnTo>
                  <a:pt x="1065724" y="93033"/>
                </a:lnTo>
                <a:lnTo>
                  <a:pt x="1067754" y="91139"/>
                </a:lnTo>
                <a:lnTo>
                  <a:pt x="1068501" y="91939"/>
                </a:lnTo>
                <a:lnTo>
                  <a:pt x="1068501" y="93033"/>
                </a:lnTo>
                <a:lnTo>
                  <a:pt x="1069579" y="93033"/>
                </a:lnTo>
                <a:lnTo>
                  <a:pt x="1070885" y="94190"/>
                </a:lnTo>
                <a:lnTo>
                  <a:pt x="1072596" y="95434"/>
                </a:lnTo>
                <a:lnTo>
                  <a:pt x="1071018" y="97720"/>
                </a:lnTo>
                <a:close/>
              </a:path>
              <a:path w="2066289" h="144779">
                <a:moveTo>
                  <a:pt x="1068501" y="91939"/>
                </a:moveTo>
                <a:lnTo>
                  <a:pt x="1067754" y="91139"/>
                </a:lnTo>
                <a:lnTo>
                  <a:pt x="1068501" y="91139"/>
                </a:lnTo>
                <a:lnTo>
                  <a:pt x="1068501" y="91939"/>
                </a:lnTo>
                <a:close/>
              </a:path>
              <a:path w="2066289" h="144779">
                <a:moveTo>
                  <a:pt x="1069579" y="93033"/>
                </a:moveTo>
                <a:lnTo>
                  <a:pt x="1068501" y="93033"/>
                </a:lnTo>
                <a:lnTo>
                  <a:pt x="1068501" y="91939"/>
                </a:lnTo>
                <a:lnTo>
                  <a:pt x="1069253" y="92745"/>
                </a:lnTo>
                <a:lnTo>
                  <a:pt x="1069579" y="93033"/>
                </a:lnTo>
                <a:close/>
              </a:path>
              <a:path w="2066289" h="144779">
                <a:moveTo>
                  <a:pt x="1071018" y="97720"/>
                </a:moveTo>
                <a:lnTo>
                  <a:pt x="1072594" y="95434"/>
                </a:lnTo>
                <a:lnTo>
                  <a:pt x="1071018" y="97720"/>
                </a:lnTo>
                <a:close/>
              </a:path>
              <a:path w="2066289" h="144779">
                <a:moveTo>
                  <a:pt x="1086813" y="102319"/>
                </a:moveTo>
                <a:lnTo>
                  <a:pt x="1081316" y="102319"/>
                </a:lnTo>
                <a:lnTo>
                  <a:pt x="1078959" y="101842"/>
                </a:lnTo>
                <a:lnTo>
                  <a:pt x="1074619" y="99933"/>
                </a:lnTo>
                <a:lnTo>
                  <a:pt x="1072696" y="98877"/>
                </a:lnTo>
                <a:lnTo>
                  <a:pt x="1071018" y="97720"/>
                </a:lnTo>
                <a:lnTo>
                  <a:pt x="1072651" y="95474"/>
                </a:lnTo>
                <a:lnTo>
                  <a:pt x="1074127" y="96491"/>
                </a:lnTo>
                <a:lnTo>
                  <a:pt x="1075899" y="97462"/>
                </a:lnTo>
                <a:lnTo>
                  <a:pt x="1079721" y="99143"/>
                </a:lnTo>
                <a:lnTo>
                  <a:pt x="1081705" y="99542"/>
                </a:lnTo>
                <a:lnTo>
                  <a:pt x="1093399" y="99542"/>
                </a:lnTo>
                <a:lnTo>
                  <a:pt x="1089286" y="101784"/>
                </a:lnTo>
                <a:lnTo>
                  <a:pt x="1086813" y="102319"/>
                </a:lnTo>
                <a:close/>
              </a:path>
              <a:path w="2066289" h="144779">
                <a:moveTo>
                  <a:pt x="1065724" y="144433"/>
                </a:moveTo>
                <a:lnTo>
                  <a:pt x="1062947" y="144433"/>
                </a:lnTo>
                <a:lnTo>
                  <a:pt x="1062947" y="106919"/>
                </a:lnTo>
                <a:lnTo>
                  <a:pt x="1067614" y="106919"/>
                </a:lnTo>
                <a:lnTo>
                  <a:pt x="1069800" y="108781"/>
                </a:lnTo>
                <a:lnTo>
                  <a:pt x="1071161" y="109696"/>
                </a:lnTo>
                <a:lnTo>
                  <a:pt x="1065724" y="109696"/>
                </a:lnTo>
                <a:lnTo>
                  <a:pt x="1065724" y="110715"/>
                </a:lnTo>
                <a:lnTo>
                  <a:pt x="1064791" y="111810"/>
                </a:lnTo>
                <a:lnTo>
                  <a:pt x="1065637" y="112531"/>
                </a:lnTo>
                <a:lnTo>
                  <a:pt x="1065724" y="144433"/>
                </a:lnTo>
                <a:close/>
              </a:path>
              <a:path w="2066289" h="144779">
                <a:moveTo>
                  <a:pt x="1089776" y="113949"/>
                </a:moveTo>
                <a:lnTo>
                  <a:pt x="1083354" y="113949"/>
                </a:lnTo>
                <a:lnTo>
                  <a:pt x="1080945" y="113626"/>
                </a:lnTo>
                <a:lnTo>
                  <a:pt x="1067614" y="106919"/>
                </a:lnTo>
                <a:lnTo>
                  <a:pt x="1103362" y="106919"/>
                </a:lnTo>
                <a:lnTo>
                  <a:pt x="1102241" y="108155"/>
                </a:lnTo>
                <a:lnTo>
                  <a:pt x="1099503" y="110184"/>
                </a:lnTo>
                <a:lnTo>
                  <a:pt x="1093209" y="113201"/>
                </a:lnTo>
                <a:lnTo>
                  <a:pt x="1089776" y="113949"/>
                </a:lnTo>
                <a:close/>
              </a:path>
              <a:path w="2066289" h="144779">
                <a:moveTo>
                  <a:pt x="1065724" y="110715"/>
                </a:moveTo>
                <a:lnTo>
                  <a:pt x="1065724" y="109696"/>
                </a:lnTo>
                <a:lnTo>
                  <a:pt x="1066592" y="109696"/>
                </a:lnTo>
                <a:lnTo>
                  <a:pt x="1065724" y="110715"/>
                </a:lnTo>
                <a:close/>
              </a:path>
              <a:path w="2066289" h="144779">
                <a:moveTo>
                  <a:pt x="1068501" y="114605"/>
                </a:moveTo>
                <a:lnTo>
                  <a:pt x="1066423" y="113201"/>
                </a:lnTo>
                <a:lnTo>
                  <a:pt x="1065724" y="112605"/>
                </a:lnTo>
                <a:lnTo>
                  <a:pt x="1065724" y="110715"/>
                </a:lnTo>
                <a:lnTo>
                  <a:pt x="1066592" y="109696"/>
                </a:lnTo>
                <a:lnTo>
                  <a:pt x="1066592" y="112473"/>
                </a:lnTo>
                <a:lnTo>
                  <a:pt x="1068501" y="112473"/>
                </a:lnTo>
                <a:lnTo>
                  <a:pt x="1068501" y="114605"/>
                </a:lnTo>
                <a:close/>
              </a:path>
              <a:path w="2066289" h="144779">
                <a:moveTo>
                  <a:pt x="1068501" y="112473"/>
                </a:moveTo>
                <a:lnTo>
                  <a:pt x="1066592" y="112473"/>
                </a:lnTo>
                <a:lnTo>
                  <a:pt x="1066592" y="109696"/>
                </a:lnTo>
                <a:lnTo>
                  <a:pt x="1068154" y="111027"/>
                </a:lnTo>
                <a:lnTo>
                  <a:pt x="1068501" y="111260"/>
                </a:lnTo>
                <a:lnTo>
                  <a:pt x="1068501" y="112473"/>
                </a:lnTo>
                <a:close/>
              </a:path>
              <a:path w="2066289" h="144779">
                <a:moveTo>
                  <a:pt x="1068501" y="111260"/>
                </a:moveTo>
                <a:lnTo>
                  <a:pt x="1068154" y="111027"/>
                </a:lnTo>
                <a:lnTo>
                  <a:pt x="1066592" y="109696"/>
                </a:lnTo>
                <a:lnTo>
                  <a:pt x="1068501" y="109696"/>
                </a:lnTo>
                <a:lnTo>
                  <a:pt x="1068501" y="111260"/>
                </a:lnTo>
                <a:close/>
              </a:path>
              <a:path w="2066289" h="144779">
                <a:moveTo>
                  <a:pt x="1090197" y="116726"/>
                </a:moveTo>
                <a:lnTo>
                  <a:pt x="1083081" y="116726"/>
                </a:lnTo>
                <a:lnTo>
                  <a:pt x="1080405" y="116364"/>
                </a:lnTo>
                <a:lnTo>
                  <a:pt x="1075502" y="114879"/>
                </a:lnTo>
                <a:lnTo>
                  <a:pt x="1073563" y="114122"/>
                </a:lnTo>
                <a:lnTo>
                  <a:pt x="1069918" y="112213"/>
                </a:lnTo>
                <a:lnTo>
                  <a:pt x="1068501" y="111260"/>
                </a:lnTo>
                <a:lnTo>
                  <a:pt x="1068501" y="109696"/>
                </a:lnTo>
                <a:lnTo>
                  <a:pt x="1071161" y="109696"/>
                </a:lnTo>
                <a:lnTo>
                  <a:pt x="1071390" y="109850"/>
                </a:lnTo>
                <a:lnTo>
                  <a:pt x="1074687" y="111577"/>
                </a:lnTo>
                <a:lnTo>
                  <a:pt x="1076568" y="112308"/>
                </a:lnTo>
                <a:lnTo>
                  <a:pt x="1080945" y="113626"/>
                </a:lnTo>
                <a:lnTo>
                  <a:pt x="1083354" y="113949"/>
                </a:lnTo>
                <a:lnTo>
                  <a:pt x="1098074" y="113949"/>
                </a:lnTo>
                <a:lnTo>
                  <a:pt x="1094030" y="115887"/>
                </a:lnTo>
                <a:lnTo>
                  <a:pt x="1090197" y="116726"/>
                </a:lnTo>
                <a:close/>
              </a:path>
              <a:path w="2066289" h="144779">
                <a:moveTo>
                  <a:pt x="1065724" y="112605"/>
                </a:moveTo>
                <a:lnTo>
                  <a:pt x="1064791" y="111810"/>
                </a:lnTo>
                <a:lnTo>
                  <a:pt x="1065724" y="110715"/>
                </a:lnTo>
                <a:lnTo>
                  <a:pt x="1065724" y="112605"/>
                </a:lnTo>
                <a:close/>
              </a:path>
              <a:path w="2066289" h="144779">
                <a:moveTo>
                  <a:pt x="1090618" y="119503"/>
                </a:moveTo>
                <a:lnTo>
                  <a:pt x="1082808" y="119503"/>
                </a:lnTo>
                <a:lnTo>
                  <a:pt x="1079865" y="119102"/>
                </a:lnTo>
                <a:lnTo>
                  <a:pt x="1074638" y="117527"/>
                </a:lnTo>
                <a:lnTo>
                  <a:pt x="1072440" y="116668"/>
                </a:lnTo>
                <a:lnTo>
                  <a:pt x="1068501" y="114605"/>
                </a:lnTo>
                <a:lnTo>
                  <a:pt x="1068501" y="111260"/>
                </a:lnTo>
                <a:lnTo>
                  <a:pt x="1069918" y="112213"/>
                </a:lnTo>
                <a:lnTo>
                  <a:pt x="1073563" y="114122"/>
                </a:lnTo>
                <a:lnTo>
                  <a:pt x="1075603" y="114918"/>
                </a:lnTo>
                <a:lnTo>
                  <a:pt x="1080405" y="116364"/>
                </a:lnTo>
                <a:lnTo>
                  <a:pt x="1083081" y="116726"/>
                </a:lnTo>
                <a:lnTo>
                  <a:pt x="1098705" y="116726"/>
                </a:lnTo>
                <a:lnTo>
                  <a:pt x="1094851" y="118573"/>
                </a:lnTo>
                <a:lnTo>
                  <a:pt x="1090618" y="119503"/>
                </a:lnTo>
                <a:close/>
              </a:path>
              <a:path w="2066289" h="144779">
                <a:moveTo>
                  <a:pt x="1068501" y="144433"/>
                </a:moveTo>
                <a:lnTo>
                  <a:pt x="1065724" y="144433"/>
                </a:lnTo>
                <a:lnTo>
                  <a:pt x="1065724" y="112605"/>
                </a:lnTo>
                <a:lnTo>
                  <a:pt x="1066508" y="113273"/>
                </a:lnTo>
                <a:lnTo>
                  <a:pt x="1068447" y="114576"/>
                </a:lnTo>
                <a:lnTo>
                  <a:pt x="1068501" y="144433"/>
                </a:lnTo>
                <a:close/>
              </a:path>
              <a:path w="2066289" h="144779">
                <a:moveTo>
                  <a:pt x="1173487" y="119503"/>
                </a:moveTo>
                <a:lnTo>
                  <a:pt x="1163514" y="119503"/>
                </a:lnTo>
                <a:lnTo>
                  <a:pt x="1157906" y="118356"/>
                </a:lnTo>
                <a:lnTo>
                  <a:pt x="1132826" y="87473"/>
                </a:lnTo>
                <a:lnTo>
                  <a:pt x="1132028" y="81603"/>
                </a:lnTo>
                <a:lnTo>
                  <a:pt x="1132028" y="69466"/>
                </a:lnTo>
                <a:lnTo>
                  <a:pt x="1156932" y="32589"/>
                </a:lnTo>
                <a:lnTo>
                  <a:pt x="1162215" y="31416"/>
                </a:lnTo>
                <a:lnTo>
                  <a:pt x="1174219" y="31416"/>
                </a:lnTo>
                <a:lnTo>
                  <a:pt x="1179502" y="32589"/>
                </a:lnTo>
                <a:lnTo>
                  <a:pt x="1182625" y="34193"/>
                </a:lnTo>
                <a:lnTo>
                  <a:pt x="1162663" y="34193"/>
                </a:lnTo>
                <a:lnTo>
                  <a:pt x="1157803" y="35263"/>
                </a:lnTo>
                <a:lnTo>
                  <a:pt x="1134837" y="69466"/>
                </a:lnTo>
                <a:lnTo>
                  <a:pt x="1134838" y="81603"/>
                </a:lnTo>
                <a:lnTo>
                  <a:pt x="1158729" y="115670"/>
                </a:lnTo>
                <a:lnTo>
                  <a:pt x="1163936" y="116726"/>
                </a:lnTo>
                <a:lnTo>
                  <a:pt x="1186694" y="116726"/>
                </a:lnTo>
                <a:lnTo>
                  <a:pt x="1185618" y="117187"/>
                </a:lnTo>
                <a:lnTo>
                  <a:pt x="1182797" y="118040"/>
                </a:lnTo>
                <a:lnTo>
                  <a:pt x="1176758" y="119211"/>
                </a:lnTo>
                <a:lnTo>
                  <a:pt x="1173487" y="119503"/>
                </a:lnTo>
                <a:close/>
              </a:path>
              <a:path w="2066289" h="144779">
                <a:moveTo>
                  <a:pt x="1173309" y="116726"/>
                </a:moveTo>
                <a:lnTo>
                  <a:pt x="1163936" y="116726"/>
                </a:lnTo>
                <a:lnTo>
                  <a:pt x="1158729" y="115670"/>
                </a:lnTo>
                <a:lnTo>
                  <a:pt x="1134838" y="81603"/>
                </a:lnTo>
                <a:lnTo>
                  <a:pt x="1134837" y="69466"/>
                </a:lnTo>
                <a:lnTo>
                  <a:pt x="1135499" y="64307"/>
                </a:lnTo>
                <a:lnTo>
                  <a:pt x="1162663" y="34193"/>
                </a:lnTo>
                <a:lnTo>
                  <a:pt x="1173772" y="34193"/>
                </a:lnTo>
                <a:lnTo>
                  <a:pt x="1178632" y="35263"/>
                </a:lnTo>
                <a:lnTo>
                  <a:pt x="1181953" y="36970"/>
                </a:lnTo>
                <a:lnTo>
                  <a:pt x="1163111" y="36970"/>
                </a:lnTo>
                <a:lnTo>
                  <a:pt x="1158674" y="37938"/>
                </a:lnTo>
                <a:lnTo>
                  <a:pt x="1137646" y="69466"/>
                </a:lnTo>
                <a:lnTo>
                  <a:pt x="1137649" y="81603"/>
                </a:lnTo>
                <a:lnTo>
                  <a:pt x="1159551" y="112984"/>
                </a:lnTo>
                <a:lnTo>
                  <a:pt x="1164357" y="113949"/>
                </a:lnTo>
                <a:lnTo>
                  <a:pt x="1186124" y="113949"/>
                </a:lnTo>
                <a:lnTo>
                  <a:pt x="1184706" y="114556"/>
                </a:lnTo>
                <a:lnTo>
                  <a:pt x="1182074" y="115352"/>
                </a:lnTo>
                <a:lnTo>
                  <a:pt x="1176404" y="116451"/>
                </a:lnTo>
                <a:lnTo>
                  <a:pt x="1173309" y="116726"/>
                </a:lnTo>
                <a:close/>
              </a:path>
              <a:path w="2066289" h="144779">
                <a:moveTo>
                  <a:pt x="1204233" y="81317"/>
                </a:moveTo>
                <a:lnTo>
                  <a:pt x="1201456" y="81317"/>
                </a:lnTo>
                <a:lnTo>
                  <a:pt x="1201424" y="69466"/>
                </a:lnTo>
                <a:lnTo>
                  <a:pt x="1200762" y="64307"/>
                </a:lnTo>
                <a:lnTo>
                  <a:pt x="1173772" y="34193"/>
                </a:lnTo>
                <a:lnTo>
                  <a:pt x="1182625" y="34193"/>
                </a:lnTo>
                <a:lnTo>
                  <a:pt x="1204233" y="69466"/>
                </a:lnTo>
                <a:lnTo>
                  <a:pt x="1204233" y="81317"/>
                </a:lnTo>
                <a:close/>
              </a:path>
              <a:path w="2066289" h="144779">
                <a:moveTo>
                  <a:pt x="1173131" y="113949"/>
                </a:moveTo>
                <a:lnTo>
                  <a:pt x="1164357" y="113949"/>
                </a:lnTo>
                <a:lnTo>
                  <a:pt x="1159551" y="112984"/>
                </a:lnTo>
                <a:lnTo>
                  <a:pt x="1137649" y="81603"/>
                </a:lnTo>
                <a:lnTo>
                  <a:pt x="1137646" y="69466"/>
                </a:lnTo>
                <a:lnTo>
                  <a:pt x="1138259" y="64746"/>
                </a:lnTo>
                <a:lnTo>
                  <a:pt x="1163111" y="36970"/>
                </a:lnTo>
                <a:lnTo>
                  <a:pt x="1173324" y="36970"/>
                </a:lnTo>
                <a:lnTo>
                  <a:pt x="1177761" y="37938"/>
                </a:lnTo>
                <a:lnTo>
                  <a:pt x="1185315" y="41822"/>
                </a:lnTo>
                <a:lnTo>
                  <a:pt x="1188455" y="44480"/>
                </a:lnTo>
                <a:lnTo>
                  <a:pt x="1189452" y="45822"/>
                </a:lnTo>
                <a:lnTo>
                  <a:pt x="1165166" y="45822"/>
                </a:lnTo>
                <a:lnTo>
                  <a:pt x="1162418" y="46450"/>
                </a:lnTo>
                <a:lnTo>
                  <a:pt x="1147655" y="70556"/>
                </a:lnTo>
                <a:lnTo>
                  <a:pt x="1198679" y="70556"/>
                </a:lnTo>
                <a:lnTo>
                  <a:pt x="1198679" y="78540"/>
                </a:lnTo>
                <a:lnTo>
                  <a:pt x="1147408" y="78540"/>
                </a:lnTo>
                <a:lnTo>
                  <a:pt x="1147911" y="84572"/>
                </a:lnTo>
                <a:lnTo>
                  <a:pt x="1166449" y="105097"/>
                </a:lnTo>
                <a:lnTo>
                  <a:pt x="1195408" y="105097"/>
                </a:lnTo>
                <a:lnTo>
                  <a:pt x="1194324" y="106020"/>
                </a:lnTo>
                <a:lnTo>
                  <a:pt x="1176050" y="113691"/>
                </a:lnTo>
                <a:lnTo>
                  <a:pt x="1173131" y="113949"/>
                </a:lnTo>
                <a:close/>
              </a:path>
              <a:path w="2066289" h="144779">
                <a:moveTo>
                  <a:pt x="1201456" y="81317"/>
                </a:moveTo>
                <a:lnTo>
                  <a:pt x="1198679" y="81317"/>
                </a:lnTo>
                <a:lnTo>
                  <a:pt x="1198615" y="69466"/>
                </a:lnTo>
                <a:lnTo>
                  <a:pt x="1198002" y="64746"/>
                </a:lnTo>
                <a:lnTo>
                  <a:pt x="1173324" y="36970"/>
                </a:lnTo>
                <a:lnTo>
                  <a:pt x="1181953" y="36970"/>
                </a:lnTo>
                <a:lnTo>
                  <a:pt x="1201424" y="69466"/>
                </a:lnTo>
                <a:lnTo>
                  <a:pt x="1201456" y="81317"/>
                </a:lnTo>
                <a:close/>
              </a:path>
              <a:path w="2066289" h="144779">
                <a:moveTo>
                  <a:pt x="1188741" y="70556"/>
                </a:moveTo>
                <a:lnTo>
                  <a:pt x="1147655" y="70556"/>
                </a:lnTo>
                <a:lnTo>
                  <a:pt x="1148323" y="64804"/>
                </a:lnTo>
                <a:lnTo>
                  <a:pt x="1165166" y="45822"/>
                </a:lnTo>
                <a:lnTo>
                  <a:pt x="1171281" y="45822"/>
                </a:lnTo>
                <a:lnTo>
                  <a:pt x="1173999" y="46450"/>
                </a:lnTo>
                <a:lnTo>
                  <a:pt x="1178058" y="48599"/>
                </a:lnTo>
                <a:lnTo>
                  <a:pt x="1165614" y="48599"/>
                </a:lnTo>
                <a:lnTo>
                  <a:pt x="1163299" y="49120"/>
                </a:lnTo>
                <a:lnTo>
                  <a:pt x="1151132" y="65002"/>
                </a:lnTo>
                <a:lnTo>
                  <a:pt x="1150773" y="65002"/>
                </a:lnTo>
                <a:lnTo>
                  <a:pt x="1150773" y="67779"/>
                </a:lnTo>
                <a:lnTo>
                  <a:pt x="1153532" y="68100"/>
                </a:lnTo>
                <a:lnTo>
                  <a:pt x="1182726" y="68100"/>
                </a:lnTo>
                <a:lnTo>
                  <a:pt x="1188369" y="68215"/>
                </a:lnTo>
                <a:lnTo>
                  <a:pt x="1188741" y="70556"/>
                </a:lnTo>
                <a:close/>
              </a:path>
              <a:path w="2066289" h="144779">
                <a:moveTo>
                  <a:pt x="1198679" y="70556"/>
                </a:moveTo>
                <a:lnTo>
                  <a:pt x="1188741" y="70556"/>
                </a:lnTo>
                <a:lnTo>
                  <a:pt x="1187826" y="64804"/>
                </a:lnTo>
                <a:lnTo>
                  <a:pt x="1187092" y="61983"/>
                </a:lnTo>
                <a:lnTo>
                  <a:pt x="1171281" y="45822"/>
                </a:lnTo>
                <a:lnTo>
                  <a:pt x="1189452" y="45822"/>
                </a:lnTo>
                <a:lnTo>
                  <a:pt x="1193445" y="51203"/>
                </a:lnTo>
                <a:lnTo>
                  <a:pt x="1195402" y="55322"/>
                </a:lnTo>
                <a:lnTo>
                  <a:pt x="1198002" y="64746"/>
                </a:lnTo>
                <a:lnTo>
                  <a:pt x="1198615" y="69466"/>
                </a:lnTo>
                <a:lnTo>
                  <a:pt x="1198679" y="70556"/>
                </a:lnTo>
                <a:close/>
              </a:path>
              <a:path w="2066289" h="144779">
                <a:moveTo>
                  <a:pt x="1153532" y="68100"/>
                </a:moveTo>
                <a:lnTo>
                  <a:pt x="1150773" y="67779"/>
                </a:lnTo>
                <a:lnTo>
                  <a:pt x="1151063" y="65291"/>
                </a:lnTo>
                <a:lnTo>
                  <a:pt x="1151674" y="62803"/>
                </a:lnTo>
                <a:lnTo>
                  <a:pt x="1165614" y="48599"/>
                </a:lnTo>
                <a:lnTo>
                  <a:pt x="1170821" y="48599"/>
                </a:lnTo>
                <a:lnTo>
                  <a:pt x="1173106" y="49120"/>
                </a:lnTo>
                <a:lnTo>
                  <a:pt x="1177041" y="51203"/>
                </a:lnTo>
                <a:lnTo>
                  <a:pt x="1177248" y="51376"/>
                </a:lnTo>
                <a:lnTo>
                  <a:pt x="1166062" y="51376"/>
                </a:lnTo>
                <a:lnTo>
                  <a:pt x="1164171" y="51795"/>
                </a:lnTo>
                <a:lnTo>
                  <a:pt x="1153792" y="65864"/>
                </a:lnTo>
                <a:lnTo>
                  <a:pt x="1153532" y="68100"/>
                </a:lnTo>
                <a:close/>
              </a:path>
              <a:path w="2066289" h="144779">
                <a:moveTo>
                  <a:pt x="1185488" y="67779"/>
                </a:moveTo>
                <a:lnTo>
                  <a:pt x="1170821" y="48599"/>
                </a:lnTo>
                <a:lnTo>
                  <a:pt x="1178058" y="48599"/>
                </a:lnTo>
                <a:lnTo>
                  <a:pt x="1187858" y="65002"/>
                </a:lnTo>
                <a:lnTo>
                  <a:pt x="1185488" y="65002"/>
                </a:lnTo>
                <a:lnTo>
                  <a:pt x="1185488" y="67779"/>
                </a:lnTo>
                <a:close/>
              </a:path>
              <a:path w="2066289" h="144779">
                <a:moveTo>
                  <a:pt x="1182745" y="68215"/>
                </a:moveTo>
                <a:lnTo>
                  <a:pt x="1170361" y="51376"/>
                </a:lnTo>
                <a:lnTo>
                  <a:pt x="1177248" y="51376"/>
                </a:lnTo>
                <a:lnTo>
                  <a:pt x="1185488" y="67779"/>
                </a:lnTo>
                <a:lnTo>
                  <a:pt x="1182745" y="68215"/>
                </a:lnTo>
                <a:close/>
              </a:path>
              <a:path w="2066289" h="144779">
                <a:moveTo>
                  <a:pt x="1150773" y="67779"/>
                </a:moveTo>
                <a:lnTo>
                  <a:pt x="1150773" y="65002"/>
                </a:lnTo>
                <a:lnTo>
                  <a:pt x="1151132" y="65002"/>
                </a:lnTo>
                <a:lnTo>
                  <a:pt x="1151063" y="65291"/>
                </a:lnTo>
                <a:lnTo>
                  <a:pt x="1150773" y="67779"/>
                </a:lnTo>
                <a:close/>
              </a:path>
              <a:path w="2066289" h="144779">
                <a:moveTo>
                  <a:pt x="1182726" y="68100"/>
                </a:moveTo>
                <a:lnTo>
                  <a:pt x="1153532" y="68100"/>
                </a:lnTo>
                <a:lnTo>
                  <a:pt x="1153795" y="65836"/>
                </a:lnTo>
                <a:lnTo>
                  <a:pt x="1153996" y="65002"/>
                </a:lnTo>
                <a:lnTo>
                  <a:pt x="1182140" y="65002"/>
                </a:lnTo>
                <a:lnTo>
                  <a:pt x="1182371" y="65864"/>
                </a:lnTo>
                <a:lnTo>
                  <a:pt x="1182726" y="68100"/>
                </a:lnTo>
                <a:close/>
              </a:path>
              <a:path w="2066289" h="144779">
                <a:moveTo>
                  <a:pt x="1188369" y="68215"/>
                </a:moveTo>
                <a:lnTo>
                  <a:pt x="1182745" y="68215"/>
                </a:lnTo>
                <a:lnTo>
                  <a:pt x="1185488" y="67779"/>
                </a:lnTo>
                <a:lnTo>
                  <a:pt x="1185488" y="65002"/>
                </a:lnTo>
                <a:lnTo>
                  <a:pt x="1187858" y="65002"/>
                </a:lnTo>
                <a:lnTo>
                  <a:pt x="1188369" y="68215"/>
                </a:lnTo>
                <a:close/>
              </a:path>
              <a:path w="2066289" h="144779">
                <a:moveTo>
                  <a:pt x="1172558" y="105097"/>
                </a:moveTo>
                <a:lnTo>
                  <a:pt x="1166449" y="105097"/>
                </a:lnTo>
                <a:lnTo>
                  <a:pt x="1163345" y="104420"/>
                </a:lnTo>
                <a:lnTo>
                  <a:pt x="1147408" y="78540"/>
                </a:lnTo>
                <a:lnTo>
                  <a:pt x="1198679" y="78540"/>
                </a:lnTo>
                <a:lnTo>
                  <a:pt x="1198679" y="81087"/>
                </a:lnTo>
                <a:lnTo>
                  <a:pt x="1153165" y="81089"/>
                </a:lnTo>
                <a:lnTo>
                  <a:pt x="1150426" y="81317"/>
                </a:lnTo>
                <a:lnTo>
                  <a:pt x="1150426" y="84095"/>
                </a:lnTo>
                <a:lnTo>
                  <a:pt x="1150658" y="84095"/>
                </a:lnTo>
                <a:lnTo>
                  <a:pt x="1151242" y="86770"/>
                </a:lnTo>
                <a:lnTo>
                  <a:pt x="1166886" y="102319"/>
                </a:lnTo>
                <a:lnTo>
                  <a:pt x="1183663" y="102319"/>
                </a:lnTo>
                <a:lnTo>
                  <a:pt x="1180716" y="103590"/>
                </a:lnTo>
                <a:lnTo>
                  <a:pt x="1178874" y="104142"/>
                </a:lnTo>
                <a:lnTo>
                  <a:pt x="1174857" y="104907"/>
                </a:lnTo>
                <a:lnTo>
                  <a:pt x="1172558" y="105097"/>
                </a:lnTo>
                <a:close/>
              </a:path>
              <a:path w="2066289" h="144779">
                <a:moveTo>
                  <a:pt x="1172383" y="102319"/>
                </a:moveTo>
                <a:lnTo>
                  <a:pt x="1166886" y="102319"/>
                </a:lnTo>
                <a:lnTo>
                  <a:pt x="1164196" y="101741"/>
                </a:lnTo>
                <a:lnTo>
                  <a:pt x="1150426" y="81317"/>
                </a:lnTo>
                <a:lnTo>
                  <a:pt x="1153194" y="81087"/>
                </a:lnTo>
                <a:lnTo>
                  <a:pt x="1153405" y="83617"/>
                </a:lnTo>
                <a:lnTo>
                  <a:pt x="1153931" y="86039"/>
                </a:lnTo>
                <a:lnTo>
                  <a:pt x="1167324" y="99542"/>
                </a:lnTo>
                <a:lnTo>
                  <a:pt x="1183001" y="99542"/>
                </a:lnTo>
                <a:lnTo>
                  <a:pt x="1182701" y="99710"/>
                </a:lnTo>
                <a:lnTo>
                  <a:pt x="1179803" y="100960"/>
                </a:lnTo>
                <a:lnTo>
                  <a:pt x="1178154" y="101452"/>
                </a:lnTo>
                <a:lnTo>
                  <a:pt x="1174509" y="102146"/>
                </a:lnTo>
                <a:lnTo>
                  <a:pt x="1172383" y="102319"/>
                </a:lnTo>
                <a:close/>
              </a:path>
              <a:path w="2066289" h="144779">
                <a:moveTo>
                  <a:pt x="1204233" y="84095"/>
                </a:moveTo>
                <a:lnTo>
                  <a:pt x="1153508" y="84095"/>
                </a:lnTo>
                <a:lnTo>
                  <a:pt x="1153405" y="83617"/>
                </a:lnTo>
                <a:lnTo>
                  <a:pt x="1153194" y="81087"/>
                </a:lnTo>
                <a:lnTo>
                  <a:pt x="1198679" y="81087"/>
                </a:lnTo>
                <a:lnTo>
                  <a:pt x="1198679" y="81317"/>
                </a:lnTo>
                <a:lnTo>
                  <a:pt x="1204233" y="81317"/>
                </a:lnTo>
                <a:lnTo>
                  <a:pt x="1204233" y="84095"/>
                </a:lnTo>
                <a:close/>
              </a:path>
              <a:path w="2066289" h="144779">
                <a:moveTo>
                  <a:pt x="1150658" y="84095"/>
                </a:moveTo>
                <a:lnTo>
                  <a:pt x="1150426" y="84095"/>
                </a:lnTo>
                <a:lnTo>
                  <a:pt x="1150426" y="81317"/>
                </a:lnTo>
                <a:lnTo>
                  <a:pt x="1150658" y="84095"/>
                </a:lnTo>
                <a:close/>
              </a:path>
              <a:path w="2066289" h="144779">
                <a:moveTo>
                  <a:pt x="1183001" y="99542"/>
                </a:moveTo>
                <a:lnTo>
                  <a:pt x="1172208" y="99542"/>
                </a:lnTo>
                <a:lnTo>
                  <a:pt x="1174161" y="99385"/>
                </a:lnTo>
                <a:lnTo>
                  <a:pt x="1177435" y="98762"/>
                </a:lnTo>
                <a:lnTo>
                  <a:pt x="1189247" y="91065"/>
                </a:lnTo>
                <a:lnTo>
                  <a:pt x="1193381" y="94769"/>
                </a:lnTo>
                <a:lnTo>
                  <a:pt x="1189219" y="94769"/>
                </a:lnTo>
                <a:lnTo>
                  <a:pt x="1187889" y="95926"/>
                </a:lnTo>
                <a:lnTo>
                  <a:pt x="1186601" y="96982"/>
                </a:lnTo>
                <a:lnTo>
                  <a:pt x="1184113" y="98891"/>
                </a:lnTo>
                <a:lnTo>
                  <a:pt x="1183001" y="99542"/>
                </a:lnTo>
                <a:close/>
              </a:path>
              <a:path w="2066289" h="144779">
                <a:moveTo>
                  <a:pt x="1183663" y="102319"/>
                </a:moveTo>
                <a:lnTo>
                  <a:pt x="1172383" y="102319"/>
                </a:lnTo>
                <a:lnTo>
                  <a:pt x="1174510" y="102146"/>
                </a:lnTo>
                <a:lnTo>
                  <a:pt x="1178154" y="101452"/>
                </a:lnTo>
                <a:lnTo>
                  <a:pt x="1189219" y="94769"/>
                </a:lnTo>
                <a:lnTo>
                  <a:pt x="1187418" y="96780"/>
                </a:lnTo>
                <a:lnTo>
                  <a:pt x="1189178" y="98461"/>
                </a:lnTo>
                <a:lnTo>
                  <a:pt x="1187609" y="99710"/>
                </a:lnTo>
                <a:lnTo>
                  <a:pt x="1185622" y="101235"/>
                </a:lnTo>
                <a:lnTo>
                  <a:pt x="1184065" y="102146"/>
                </a:lnTo>
                <a:lnTo>
                  <a:pt x="1183663" y="102319"/>
                </a:lnTo>
                <a:close/>
              </a:path>
              <a:path w="2066289" h="144779">
                <a:moveTo>
                  <a:pt x="1189178" y="98461"/>
                </a:moveTo>
                <a:lnTo>
                  <a:pt x="1187528" y="96982"/>
                </a:lnTo>
                <a:lnTo>
                  <a:pt x="1187418" y="96780"/>
                </a:lnTo>
                <a:lnTo>
                  <a:pt x="1189219" y="94769"/>
                </a:lnTo>
                <a:lnTo>
                  <a:pt x="1191042" y="96865"/>
                </a:lnTo>
                <a:lnTo>
                  <a:pt x="1189668" y="98059"/>
                </a:lnTo>
                <a:lnTo>
                  <a:pt x="1189178" y="98461"/>
                </a:lnTo>
                <a:close/>
              </a:path>
              <a:path w="2066289" h="144779">
                <a:moveTo>
                  <a:pt x="1196011" y="104583"/>
                </a:moveTo>
                <a:lnTo>
                  <a:pt x="1189178" y="98461"/>
                </a:lnTo>
                <a:lnTo>
                  <a:pt x="1190907" y="96982"/>
                </a:lnTo>
                <a:lnTo>
                  <a:pt x="1190968" y="96780"/>
                </a:lnTo>
                <a:lnTo>
                  <a:pt x="1189219" y="94769"/>
                </a:lnTo>
                <a:lnTo>
                  <a:pt x="1197996" y="102633"/>
                </a:lnTo>
                <a:lnTo>
                  <a:pt x="1196011" y="104583"/>
                </a:lnTo>
                <a:close/>
              </a:path>
              <a:path w="2066289" h="144779">
                <a:moveTo>
                  <a:pt x="1197996" y="102633"/>
                </a:moveTo>
                <a:lnTo>
                  <a:pt x="1189219" y="94769"/>
                </a:lnTo>
                <a:lnTo>
                  <a:pt x="1193381" y="94769"/>
                </a:lnTo>
                <a:lnTo>
                  <a:pt x="1202037" y="102525"/>
                </a:lnTo>
                <a:lnTo>
                  <a:pt x="1198104" y="102525"/>
                </a:lnTo>
                <a:close/>
              </a:path>
              <a:path w="2066289" h="144779">
                <a:moveTo>
                  <a:pt x="1195408" y="105097"/>
                </a:moveTo>
                <a:lnTo>
                  <a:pt x="1172558" y="105097"/>
                </a:lnTo>
                <a:lnTo>
                  <a:pt x="1174857" y="104907"/>
                </a:lnTo>
                <a:lnTo>
                  <a:pt x="1178874" y="104142"/>
                </a:lnTo>
                <a:lnTo>
                  <a:pt x="1189178" y="98461"/>
                </a:lnTo>
                <a:lnTo>
                  <a:pt x="1196011" y="104583"/>
                </a:lnTo>
                <a:lnTo>
                  <a:pt x="1195408" y="105097"/>
                </a:lnTo>
                <a:close/>
              </a:path>
              <a:path w="2066289" h="144779">
                <a:moveTo>
                  <a:pt x="1200067" y="104489"/>
                </a:moveTo>
                <a:lnTo>
                  <a:pt x="1197996" y="102633"/>
                </a:lnTo>
                <a:lnTo>
                  <a:pt x="1200067" y="104489"/>
                </a:lnTo>
                <a:close/>
              </a:path>
              <a:path w="2066289" h="144779">
                <a:moveTo>
                  <a:pt x="1201927" y="106557"/>
                </a:moveTo>
                <a:lnTo>
                  <a:pt x="1198214" y="106557"/>
                </a:lnTo>
                <a:lnTo>
                  <a:pt x="1199983" y="104583"/>
                </a:lnTo>
                <a:lnTo>
                  <a:pt x="1199957" y="104378"/>
                </a:lnTo>
                <a:lnTo>
                  <a:pt x="1198104" y="102525"/>
                </a:lnTo>
                <a:lnTo>
                  <a:pt x="1202037" y="102525"/>
                </a:lnTo>
                <a:lnTo>
                  <a:pt x="1204106" y="104378"/>
                </a:lnTo>
                <a:lnTo>
                  <a:pt x="1201927" y="106557"/>
                </a:lnTo>
                <a:close/>
              </a:path>
              <a:path w="2066289" h="144779">
                <a:moveTo>
                  <a:pt x="1198101" y="106456"/>
                </a:moveTo>
                <a:lnTo>
                  <a:pt x="1196011" y="104583"/>
                </a:lnTo>
                <a:lnTo>
                  <a:pt x="1196251" y="104378"/>
                </a:lnTo>
                <a:lnTo>
                  <a:pt x="1197996" y="102633"/>
                </a:lnTo>
                <a:lnTo>
                  <a:pt x="1199944" y="104378"/>
                </a:lnTo>
                <a:lnTo>
                  <a:pt x="1199973" y="104583"/>
                </a:lnTo>
                <a:lnTo>
                  <a:pt x="1198101" y="106456"/>
                </a:lnTo>
                <a:close/>
              </a:path>
              <a:path w="2066289" h="144779">
                <a:moveTo>
                  <a:pt x="1198214" y="106557"/>
                </a:moveTo>
                <a:lnTo>
                  <a:pt x="1200067" y="104489"/>
                </a:lnTo>
                <a:lnTo>
                  <a:pt x="1198214" y="106557"/>
                </a:lnTo>
                <a:close/>
              </a:path>
              <a:path w="2066289" h="144779">
                <a:moveTo>
                  <a:pt x="1186124" y="113949"/>
                </a:moveTo>
                <a:lnTo>
                  <a:pt x="1173131" y="113949"/>
                </a:lnTo>
                <a:lnTo>
                  <a:pt x="1176050" y="113691"/>
                </a:lnTo>
                <a:lnTo>
                  <a:pt x="1181351" y="112663"/>
                </a:lnTo>
                <a:lnTo>
                  <a:pt x="1196011" y="104583"/>
                </a:lnTo>
                <a:lnTo>
                  <a:pt x="1198101" y="106456"/>
                </a:lnTo>
                <a:lnTo>
                  <a:pt x="1196061" y="108192"/>
                </a:lnTo>
                <a:lnTo>
                  <a:pt x="1191837" y="111201"/>
                </a:lnTo>
                <a:lnTo>
                  <a:pt x="1189566" y="112473"/>
                </a:lnTo>
                <a:lnTo>
                  <a:pt x="1186124" y="113949"/>
                </a:lnTo>
                <a:close/>
              </a:path>
              <a:path w="2066289" h="144779">
                <a:moveTo>
                  <a:pt x="1186694" y="116726"/>
                </a:moveTo>
                <a:lnTo>
                  <a:pt x="1173309" y="116726"/>
                </a:lnTo>
                <a:lnTo>
                  <a:pt x="1176404" y="116451"/>
                </a:lnTo>
                <a:lnTo>
                  <a:pt x="1182074" y="115352"/>
                </a:lnTo>
                <a:lnTo>
                  <a:pt x="1198101" y="106456"/>
                </a:lnTo>
                <a:lnTo>
                  <a:pt x="1201927" y="106557"/>
                </a:lnTo>
                <a:lnTo>
                  <a:pt x="1199943" y="108539"/>
                </a:lnTo>
                <a:lnTo>
                  <a:pt x="1197798" y="110364"/>
                </a:lnTo>
                <a:lnTo>
                  <a:pt x="1193286" y="113578"/>
                </a:lnTo>
                <a:lnTo>
                  <a:pt x="1190843" y="114948"/>
                </a:lnTo>
                <a:lnTo>
                  <a:pt x="1186694" y="116726"/>
                </a:lnTo>
                <a:close/>
              </a:path>
              <a:path w="2066289" h="144779">
                <a:moveTo>
                  <a:pt x="1241724" y="40784"/>
                </a:moveTo>
                <a:lnTo>
                  <a:pt x="1241724" y="37306"/>
                </a:lnTo>
                <a:lnTo>
                  <a:pt x="1245833" y="34914"/>
                </a:lnTo>
                <a:lnTo>
                  <a:pt x="1248179" y="33871"/>
                </a:lnTo>
                <a:lnTo>
                  <a:pt x="1253792" y="31916"/>
                </a:lnTo>
                <a:lnTo>
                  <a:pt x="1257033" y="31416"/>
                </a:lnTo>
                <a:lnTo>
                  <a:pt x="1264874" y="31416"/>
                </a:lnTo>
                <a:lnTo>
                  <a:pt x="1268831" y="32146"/>
                </a:lnTo>
                <a:lnTo>
                  <a:pt x="1273992" y="34193"/>
                </a:lnTo>
                <a:lnTo>
                  <a:pt x="1257346" y="34193"/>
                </a:lnTo>
                <a:lnTo>
                  <a:pt x="1254410" y="34641"/>
                </a:lnTo>
                <a:lnTo>
                  <a:pt x="1249260" y="36435"/>
                </a:lnTo>
                <a:lnTo>
                  <a:pt x="1247076" y="37404"/>
                </a:lnTo>
                <a:lnTo>
                  <a:pt x="1243200" y="39660"/>
                </a:lnTo>
                <a:lnTo>
                  <a:pt x="1241724" y="40784"/>
                </a:lnTo>
                <a:close/>
              </a:path>
              <a:path w="2066289" h="144779">
                <a:moveTo>
                  <a:pt x="1241724" y="118635"/>
                </a:moveTo>
                <a:lnTo>
                  <a:pt x="1220896" y="118635"/>
                </a:lnTo>
                <a:lnTo>
                  <a:pt x="1220896" y="32284"/>
                </a:lnTo>
                <a:lnTo>
                  <a:pt x="1241724" y="32284"/>
                </a:lnTo>
                <a:lnTo>
                  <a:pt x="1241724" y="35061"/>
                </a:lnTo>
                <a:lnTo>
                  <a:pt x="1223673" y="35061"/>
                </a:lnTo>
                <a:lnTo>
                  <a:pt x="1223673" y="115858"/>
                </a:lnTo>
                <a:lnTo>
                  <a:pt x="1241724" y="115858"/>
                </a:lnTo>
                <a:lnTo>
                  <a:pt x="1241724" y="118635"/>
                </a:lnTo>
                <a:close/>
              </a:path>
              <a:path w="2066289" h="144779">
                <a:moveTo>
                  <a:pt x="1243922" y="42611"/>
                </a:moveTo>
                <a:lnTo>
                  <a:pt x="1241724" y="42611"/>
                </a:lnTo>
                <a:lnTo>
                  <a:pt x="1241724" y="40784"/>
                </a:lnTo>
                <a:lnTo>
                  <a:pt x="1257346" y="34193"/>
                </a:lnTo>
                <a:lnTo>
                  <a:pt x="1264520" y="34193"/>
                </a:lnTo>
                <a:lnTo>
                  <a:pt x="1268136" y="34858"/>
                </a:lnTo>
                <a:lnTo>
                  <a:pt x="1273462" y="36970"/>
                </a:lnTo>
                <a:lnTo>
                  <a:pt x="1257659" y="36970"/>
                </a:lnTo>
                <a:lnTo>
                  <a:pt x="1255027" y="37367"/>
                </a:lnTo>
                <a:lnTo>
                  <a:pt x="1250341" y="38999"/>
                </a:lnTo>
                <a:lnTo>
                  <a:pt x="1248319" y="39894"/>
                </a:lnTo>
                <a:lnTo>
                  <a:pt x="1244806" y="41939"/>
                </a:lnTo>
                <a:lnTo>
                  <a:pt x="1243922" y="42611"/>
                </a:lnTo>
                <a:close/>
              </a:path>
              <a:path w="2066289" h="144779">
                <a:moveTo>
                  <a:pt x="1291105" y="115858"/>
                </a:moveTo>
                <a:lnTo>
                  <a:pt x="1288328" y="115858"/>
                </a:lnTo>
                <a:lnTo>
                  <a:pt x="1288266" y="58631"/>
                </a:lnTo>
                <a:lnTo>
                  <a:pt x="1287620" y="54935"/>
                </a:lnTo>
                <a:lnTo>
                  <a:pt x="1264520" y="34193"/>
                </a:lnTo>
                <a:lnTo>
                  <a:pt x="1273992" y="34193"/>
                </a:lnTo>
                <a:lnTo>
                  <a:pt x="1291022" y="58156"/>
                </a:lnTo>
                <a:lnTo>
                  <a:pt x="1291105" y="115858"/>
                </a:lnTo>
                <a:close/>
              </a:path>
              <a:path w="2066289" h="144779">
                <a:moveTo>
                  <a:pt x="1226450" y="115858"/>
                </a:moveTo>
                <a:lnTo>
                  <a:pt x="1223673" y="115858"/>
                </a:lnTo>
                <a:lnTo>
                  <a:pt x="1223673" y="35061"/>
                </a:lnTo>
                <a:lnTo>
                  <a:pt x="1226450" y="35061"/>
                </a:lnTo>
                <a:lnTo>
                  <a:pt x="1226450" y="115858"/>
                </a:lnTo>
                <a:close/>
              </a:path>
              <a:path w="2066289" h="144779">
                <a:moveTo>
                  <a:pt x="1236170" y="115858"/>
                </a:moveTo>
                <a:lnTo>
                  <a:pt x="1226450" y="115858"/>
                </a:lnTo>
                <a:lnTo>
                  <a:pt x="1226450" y="35061"/>
                </a:lnTo>
                <a:lnTo>
                  <a:pt x="1236170" y="35061"/>
                </a:lnTo>
                <a:lnTo>
                  <a:pt x="1236170" y="45388"/>
                </a:lnTo>
                <a:lnTo>
                  <a:pt x="1279741" y="45388"/>
                </a:lnTo>
                <a:lnTo>
                  <a:pt x="1280170" y="45822"/>
                </a:lnTo>
                <a:lnTo>
                  <a:pt x="1253934" y="45822"/>
                </a:lnTo>
                <a:lnTo>
                  <a:pt x="1251528" y="46183"/>
                </a:lnTo>
                <a:lnTo>
                  <a:pt x="1236170" y="56247"/>
                </a:lnTo>
                <a:lnTo>
                  <a:pt x="1236170" y="115858"/>
                </a:lnTo>
                <a:close/>
              </a:path>
              <a:path w="2066289" h="144779">
                <a:moveTo>
                  <a:pt x="1240966" y="45388"/>
                </a:moveTo>
                <a:lnTo>
                  <a:pt x="1236170" y="45388"/>
                </a:lnTo>
                <a:lnTo>
                  <a:pt x="1236170" y="35061"/>
                </a:lnTo>
                <a:lnTo>
                  <a:pt x="1238947" y="35061"/>
                </a:lnTo>
                <a:lnTo>
                  <a:pt x="1238838" y="39660"/>
                </a:lnTo>
                <a:lnTo>
                  <a:pt x="1237851" y="40647"/>
                </a:lnTo>
                <a:lnTo>
                  <a:pt x="1238876" y="41672"/>
                </a:lnTo>
                <a:lnTo>
                  <a:pt x="1238947" y="42611"/>
                </a:lnTo>
                <a:lnTo>
                  <a:pt x="1243922" y="42611"/>
                </a:lnTo>
                <a:lnTo>
                  <a:pt x="1243172" y="43182"/>
                </a:lnTo>
                <a:lnTo>
                  <a:pt x="1240966" y="45388"/>
                </a:lnTo>
                <a:close/>
              </a:path>
              <a:path w="2066289" h="144779">
                <a:moveTo>
                  <a:pt x="1238947" y="39551"/>
                </a:moveTo>
                <a:lnTo>
                  <a:pt x="1238947" y="35061"/>
                </a:lnTo>
                <a:lnTo>
                  <a:pt x="1241724" y="35061"/>
                </a:lnTo>
                <a:lnTo>
                  <a:pt x="1241620" y="37367"/>
                </a:lnTo>
                <a:lnTo>
                  <a:pt x="1239583" y="38916"/>
                </a:lnTo>
                <a:lnTo>
                  <a:pt x="1238947" y="39551"/>
                </a:lnTo>
                <a:close/>
              </a:path>
              <a:path w="2066289" h="144779">
                <a:moveTo>
                  <a:pt x="1279741" y="45388"/>
                </a:moveTo>
                <a:lnTo>
                  <a:pt x="1240966" y="45388"/>
                </a:lnTo>
                <a:lnTo>
                  <a:pt x="1243172" y="43182"/>
                </a:lnTo>
                <a:lnTo>
                  <a:pt x="1257659" y="36970"/>
                </a:lnTo>
                <a:lnTo>
                  <a:pt x="1264166" y="36970"/>
                </a:lnTo>
                <a:lnTo>
                  <a:pt x="1267441" y="37570"/>
                </a:lnTo>
                <a:lnTo>
                  <a:pt x="1273463" y="39958"/>
                </a:lnTo>
                <a:lnTo>
                  <a:pt x="1276067" y="41672"/>
                </a:lnTo>
                <a:lnTo>
                  <a:pt x="1279741" y="45388"/>
                </a:lnTo>
                <a:close/>
              </a:path>
              <a:path w="2066289" h="144779">
                <a:moveTo>
                  <a:pt x="1288328" y="115858"/>
                </a:moveTo>
                <a:lnTo>
                  <a:pt x="1285551" y="115858"/>
                </a:lnTo>
                <a:lnTo>
                  <a:pt x="1285472" y="58884"/>
                </a:lnTo>
                <a:lnTo>
                  <a:pt x="1284893" y="55543"/>
                </a:lnTo>
                <a:lnTo>
                  <a:pt x="1264166" y="36970"/>
                </a:lnTo>
                <a:lnTo>
                  <a:pt x="1273462" y="36970"/>
                </a:lnTo>
                <a:lnTo>
                  <a:pt x="1288266" y="58631"/>
                </a:lnTo>
                <a:lnTo>
                  <a:pt x="1288328" y="115858"/>
                </a:lnTo>
                <a:close/>
              </a:path>
              <a:path w="2066289" h="144779">
                <a:moveTo>
                  <a:pt x="1239815" y="42611"/>
                </a:moveTo>
                <a:lnTo>
                  <a:pt x="1239143" y="41939"/>
                </a:lnTo>
                <a:lnTo>
                  <a:pt x="1239055" y="39443"/>
                </a:lnTo>
                <a:lnTo>
                  <a:pt x="1239583" y="38916"/>
                </a:lnTo>
                <a:lnTo>
                  <a:pt x="1241620" y="37367"/>
                </a:lnTo>
                <a:lnTo>
                  <a:pt x="1241724" y="39834"/>
                </a:lnTo>
                <a:lnTo>
                  <a:pt x="1239815" y="39834"/>
                </a:lnTo>
                <a:lnTo>
                  <a:pt x="1239815" y="42611"/>
                </a:lnTo>
                <a:close/>
              </a:path>
              <a:path w="2066289" h="144779">
                <a:moveTo>
                  <a:pt x="1238947" y="41743"/>
                </a:moveTo>
                <a:lnTo>
                  <a:pt x="1237851" y="40647"/>
                </a:lnTo>
                <a:lnTo>
                  <a:pt x="1238947" y="39551"/>
                </a:lnTo>
                <a:lnTo>
                  <a:pt x="1238947" y="41743"/>
                </a:lnTo>
                <a:close/>
              </a:path>
              <a:path w="2066289" h="144779">
                <a:moveTo>
                  <a:pt x="1239815" y="42611"/>
                </a:moveTo>
                <a:lnTo>
                  <a:pt x="1239815" y="39834"/>
                </a:lnTo>
                <a:lnTo>
                  <a:pt x="1241724" y="39834"/>
                </a:lnTo>
                <a:lnTo>
                  <a:pt x="1241724" y="40784"/>
                </a:lnTo>
                <a:lnTo>
                  <a:pt x="1241377" y="41049"/>
                </a:lnTo>
                <a:lnTo>
                  <a:pt x="1239815" y="42611"/>
                </a:lnTo>
                <a:close/>
              </a:path>
              <a:path w="2066289" h="144779">
                <a:moveTo>
                  <a:pt x="1241724" y="42611"/>
                </a:moveTo>
                <a:lnTo>
                  <a:pt x="1239815" y="42611"/>
                </a:lnTo>
                <a:lnTo>
                  <a:pt x="1241377" y="41049"/>
                </a:lnTo>
                <a:lnTo>
                  <a:pt x="1241724" y="40784"/>
                </a:lnTo>
                <a:lnTo>
                  <a:pt x="1241724" y="42611"/>
                </a:lnTo>
                <a:close/>
              </a:path>
              <a:path w="2066289" h="144779">
                <a:moveTo>
                  <a:pt x="1239815" y="42611"/>
                </a:moveTo>
                <a:lnTo>
                  <a:pt x="1238947" y="42611"/>
                </a:lnTo>
                <a:lnTo>
                  <a:pt x="1238947" y="41743"/>
                </a:lnTo>
                <a:lnTo>
                  <a:pt x="1239815" y="42611"/>
                </a:lnTo>
                <a:close/>
              </a:path>
              <a:path w="2066289" h="144779">
                <a:moveTo>
                  <a:pt x="1238947" y="115858"/>
                </a:moveTo>
                <a:lnTo>
                  <a:pt x="1236170" y="115858"/>
                </a:lnTo>
                <a:lnTo>
                  <a:pt x="1236170" y="56247"/>
                </a:lnTo>
                <a:lnTo>
                  <a:pt x="1253934" y="45822"/>
                </a:lnTo>
                <a:lnTo>
                  <a:pt x="1258699" y="45822"/>
                </a:lnTo>
                <a:lnTo>
                  <a:pt x="1260915" y="46131"/>
                </a:lnTo>
                <a:lnTo>
                  <a:pt x="1265437" y="47394"/>
                </a:lnTo>
                <a:lnTo>
                  <a:pt x="1267528" y="48433"/>
                </a:lnTo>
                <a:lnTo>
                  <a:pt x="1267747" y="48599"/>
                </a:lnTo>
                <a:lnTo>
                  <a:pt x="1254222" y="48599"/>
                </a:lnTo>
                <a:lnTo>
                  <a:pt x="1252139" y="48903"/>
                </a:lnTo>
                <a:lnTo>
                  <a:pt x="1238947" y="57191"/>
                </a:lnTo>
                <a:lnTo>
                  <a:pt x="1238947" y="115858"/>
                </a:lnTo>
                <a:close/>
              </a:path>
              <a:path w="2066289" h="144779">
                <a:moveTo>
                  <a:pt x="1285551" y="115858"/>
                </a:moveTo>
                <a:lnTo>
                  <a:pt x="1275831" y="115858"/>
                </a:lnTo>
                <a:lnTo>
                  <a:pt x="1275831" y="60868"/>
                </a:lnTo>
                <a:lnTo>
                  <a:pt x="1275244" y="58043"/>
                </a:lnTo>
                <a:lnTo>
                  <a:pt x="1258699" y="45822"/>
                </a:lnTo>
                <a:lnTo>
                  <a:pt x="1280170" y="45822"/>
                </a:lnTo>
                <a:lnTo>
                  <a:pt x="1280519" y="46183"/>
                </a:lnTo>
                <a:lnTo>
                  <a:pt x="1282270" y="48933"/>
                </a:lnTo>
                <a:lnTo>
                  <a:pt x="1284893" y="55543"/>
                </a:lnTo>
                <a:lnTo>
                  <a:pt x="1285472" y="58884"/>
                </a:lnTo>
                <a:lnTo>
                  <a:pt x="1285551" y="115858"/>
                </a:lnTo>
                <a:close/>
              </a:path>
              <a:path w="2066289" h="144779">
                <a:moveTo>
                  <a:pt x="1241149" y="58884"/>
                </a:moveTo>
                <a:lnTo>
                  <a:pt x="1238947" y="57191"/>
                </a:lnTo>
                <a:lnTo>
                  <a:pt x="1239526" y="56439"/>
                </a:lnTo>
                <a:lnTo>
                  <a:pt x="1240365" y="55543"/>
                </a:lnTo>
                <a:lnTo>
                  <a:pt x="1254222" y="48599"/>
                </a:lnTo>
                <a:lnTo>
                  <a:pt x="1258445" y="48599"/>
                </a:lnTo>
                <a:lnTo>
                  <a:pt x="1260412" y="48874"/>
                </a:lnTo>
                <a:lnTo>
                  <a:pt x="1264346" y="49973"/>
                </a:lnTo>
                <a:lnTo>
                  <a:pt x="1266145" y="50870"/>
                </a:lnTo>
                <a:lnTo>
                  <a:pt x="1266807" y="51376"/>
                </a:lnTo>
                <a:lnTo>
                  <a:pt x="1254509" y="51376"/>
                </a:lnTo>
                <a:lnTo>
                  <a:pt x="1252707" y="51637"/>
                </a:lnTo>
                <a:lnTo>
                  <a:pt x="1242665" y="57191"/>
                </a:lnTo>
                <a:lnTo>
                  <a:pt x="1241724" y="57191"/>
                </a:lnTo>
                <a:lnTo>
                  <a:pt x="1241638" y="58249"/>
                </a:lnTo>
                <a:lnTo>
                  <a:pt x="1241149" y="58884"/>
                </a:lnTo>
                <a:close/>
              </a:path>
              <a:path w="2066289" h="144779">
                <a:moveTo>
                  <a:pt x="1275831" y="115858"/>
                </a:moveTo>
                <a:lnTo>
                  <a:pt x="1273054" y="115858"/>
                </a:lnTo>
                <a:lnTo>
                  <a:pt x="1272966" y="60868"/>
                </a:lnTo>
                <a:lnTo>
                  <a:pt x="1272562" y="58884"/>
                </a:lnTo>
                <a:lnTo>
                  <a:pt x="1258445" y="48599"/>
                </a:lnTo>
                <a:lnTo>
                  <a:pt x="1267747" y="48599"/>
                </a:lnTo>
                <a:lnTo>
                  <a:pt x="1271338" y="51342"/>
                </a:lnTo>
                <a:lnTo>
                  <a:pt x="1272894" y="53274"/>
                </a:lnTo>
                <a:lnTo>
                  <a:pt x="1275244" y="58043"/>
                </a:lnTo>
                <a:lnTo>
                  <a:pt x="1275831" y="60868"/>
                </a:lnTo>
                <a:lnTo>
                  <a:pt x="1275831" y="115858"/>
                </a:lnTo>
                <a:close/>
              </a:path>
              <a:path w="2066289" h="144779">
                <a:moveTo>
                  <a:pt x="1291105" y="118635"/>
                </a:moveTo>
                <a:lnTo>
                  <a:pt x="1270277" y="118635"/>
                </a:lnTo>
                <a:lnTo>
                  <a:pt x="1270192" y="61299"/>
                </a:lnTo>
                <a:lnTo>
                  <a:pt x="1269880" y="59724"/>
                </a:lnTo>
                <a:lnTo>
                  <a:pt x="1258191" y="51376"/>
                </a:lnTo>
                <a:lnTo>
                  <a:pt x="1266807" y="51376"/>
                </a:lnTo>
                <a:lnTo>
                  <a:pt x="1273054" y="115858"/>
                </a:lnTo>
                <a:lnTo>
                  <a:pt x="1291105" y="115858"/>
                </a:lnTo>
                <a:lnTo>
                  <a:pt x="1291105" y="118635"/>
                </a:lnTo>
                <a:close/>
              </a:path>
              <a:path w="2066289" h="144779">
                <a:moveTo>
                  <a:pt x="1241724" y="115858"/>
                </a:moveTo>
                <a:lnTo>
                  <a:pt x="1238947" y="115858"/>
                </a:lnTo>
                <a:lnTo>
                  <a:pt x="1238947" y="57191"/>
                </a:lnTo>
                <a:lnTo>
                  <a:pt x="1241149" y="58884"/>
                </a:lnTo>
                <a:lnTo>
                  <a:pt x="1241724" y="58884"/>
                </a:lnTo>
                <a:lnTo>
                  <a:pt x="1241724" y="115858"/>
                </a:lnTo>
                <a:close/>
              </a:path>
              <a:path w="2066289" h="144779">
                <a:moveTo>
                  <a:pt x="1241724" y="58156"/>
                </a:moveTo>
                <a:lnTo>
                  <a:pt x="1241724" y="57191"/>
                </a:lnTo>
                <a:lnTo>
                  <a:pt x="1242665" y="57191"/>
                </a:lnTo>
                <a:lnTo>
                  <a:pt x="1242349" y="57489"/>
                </a:lnTo>
                <a:lnTo>
                  <a:pt x="1241724" y="58156"/>
                </a:lnTo>
                <a:close/>
              </a:path>
              <a:path w="2066289" h="144779">
                <a:moveTo>
                  <a:pt x="1241724" y="58884"/>
                </a:moveTo>
                <a:lnTo>
                  <a:pt x="1241149" y="58884"/>
                </a:lnTo>
                <a:lnTo>
                  <a:pt x="1241724" y="58156"/>
                </a:lnTo>
                <a:lnTo>
                  <a:pt x="1241724" y="58884"/>
                </a:lnTo>
                <a:close/>
              </a:path>
              <a:path w="2066289" h="144779">
                <a:moveTo>
                  <a:pt x="1359492" y="38530"/>
                </a:moveTo>
                <a:lnTo>
                  <a:pt x="1356715" y="37030"/>
                </a:lnTo>
                <a:lnTo>
                  <a:pt x="1356715" y="0"/>
                </a:lnTo>
                <a:lnTo>
                  <a:pt x="1377544" y="0"/>
                </a:lnTo>
                <a:lnTo>
                  <a:pt x="1377544" y="2777"/>
                </a:lnTo>
                <a:lnTo>
                  <a:pt x="1359492" y="2777"/>
                </a:lnTo>
                <a:lnTo>
                  <a:pt x="1359492" y="38530"/>
                </a:lnTo>
                <a:close/>
              </a:path>
              <a:path w="2066289" h="144779">
                <a:moveTo>
                  <a:pt x="1362269" y="41223"/>
                </a:moveTo>
                <a:lnTo>
                  <a:pt x="1359492" y="41223"/>
                </a:lnTo>
                <a:lnTo>
                  <a:pt x="1359551" y="39543"/>
                </a:lnTo>
                <a:lnTo>
                  <a:pt x="1359966" y="38791"/>
                </a:lnTo>
                <a:lnTo>
                  <a:pt x="1359492" y="38530"/>
                </a:lnTo>
                <a:lnTo>
                  <a:pt x="1359492" y="2777"/>
                </a:lnTo>
                <a:lnTo>
                  <a:pt x="1362269" y="2777"/>
                </a:lnTo>
                <a:lnTo>
                  <a:pt x="1362269" y="41223"/>
                </a:lnTo>
                <a:close/>
              </a:path>
              <a:path w="2066289" h="144779">
                <a:moveTo>
                  <a:pt x="1371989" y="44000"/>
                </a:moveTo>
                <a:lnTo>
                  <a:pt x="1362269" y="44000"/>
                </a:lnTo>
                <a:lnTo>
                  <a:pt x="1362269" y="2777"/>
                </a:lnTo>
                <a:lnTo>
                  <a:pt x="1371989" y="2777"/>
                </a:lnTo>
                <a:lnTo>
                  <a:pt x="1371989" y="44000"/>
                </a:lnTo>
                <a:close/>
              </a:path>
              <a:path w="2066289" h="144779">
                <a:moveTo>
                  <a:pt x="1374766" y="115858"/>
                </a:moveTo>
                <a:lnTo>
                  <a:pt x="1371989" y="115858"/>
                </a:lnTo>
                <a:lnTo>
                  <a:pt x="1371989" y="2777"/>
                </a:lnTo>
                <a:lnTo>
                  <a:pt x="1374766" y="2777"/>
                </a:lnTo>
                <a:lnTo>
                  <a:pt x="1374766" y="115858"/>
                </a:lnTo>
                <a:close/>
              </a:path>
              <a:path w="2066289" h="144779">
                <a:moveTo>
                  <a:pt x="1377544" y="115858"/>
                </a:moveTo>
                <a:lnTo>
                  <a:pt x="1374766" y="115858"/>
                </a:lnTo>
                <a:lnTo>
                  <a:pt x="1374766" y="2777"/>
                </a:lnTo>
                <a:lnTo>
                  <a:pt x="1377544" y="2777"/>
                </a:lnTo>
                <a:lnTo>
                  <a:pt x="1377544" y="115858"/>
                </a:lnTo>
                <a:close/>
              </a:path>
              <a:path w="2066289" h="144779">
                <a:moveTo>
                  <a:pt x="1339478" y="119503"/>
                </a:moveTo>
                <a:lnTo>
                  <a:pt x="1332249" y="119503"/>
                </a:lnTo>
                <a:lnTo>
                  <a:pt x="1328126" y="118614"/>
                </a:lnTo>
                <a:lnTo>
                  <a:pt x="1307768" y="60142"/>
                </a:lnTo>
                <a:lnTo>
                  <a:pt x="1308318" y="56478"/>
                </a:lnTo>
                <a:lnTo>
                  <a:pt x="1332249" y="31416"/>
                </a:lnTo>
                <a:lnTo>
                  <a:pt x="1339278" y="31416"/>
                </a:lnTo>
                <a:lnTo>
                  <a:pt x="1341540" y="31621"/>
                </a:lnTo>
                <a:lnTo>
                  <a:pt x="1345692" y="32439"/>
                </a:lnTo>
                <a:lnTo>
                  <a:pt x="1347667" y="33004"/>
                </a:lnTo>
                <a:lnTo>
                  <a:pt x="1350769" y="34193"/>
                </a:lnTo>
                <a:lnTo>
                  <a:pt x="1332676" y="34193"/>
                </a:lnTo>
                <a:lnTo>
                  <a:pt x="1328958" y="34988"/>
                </a:lnTo>
                <a:lnTo>
                  <a:pt x="1310589" y="60142"/>
                </a:lnTo>
                <a:lnTo>
                  <a:pt x="1310657" y="91534"/>
                </a:lnTo>
                <a:lnTo>
                  <a:pt x="1332676" y="116726"/>
                </a:lnTo>
                <a:lnTo>
                  <a:pt x="1352115" y="116726"/>
                </a:lnTo>
                <a:lnTo>
                  <a:pt x="1351722" y="116899"/>
                </a:lnTo>
                <a:lnTo>
                  <a:pt x="1348068" y="118159"/>
                </a:lnTo>
                <a:lnTo>
                  <a:pt x="1346092" y="118646"/>
                </a:lnTo>
                <a:lnTo>
                  <a:pt x="1341853" y="119332"/>
                </a:lnTo>
                <a:lnTo>
                  <a:pt x="1339478" y="119503"/>
                </a:lnTo>
                <a:close/>
              </a:path>
              <a:path w="2066289" h="144779">
                <a:moveTo>
                  <a:pt x="1339329" y="116726"/>
                </a:moveTo>
                <a:lnTo>
                  <a:pt x="1332676" y="116726"/>
                </a:lnTo>
                <a:lnTo>
                  <a:pt x="1328958" y="115930"/>
                </a:lnTo>
                <a:lnTo>
                  <a:pt x="1310589" y="60142"/>
                </a:lnTo>
                <a:lnTo>
                  <a:pt x="1311138" y="56468"/>
                </a:lnTo>
                <a:lnTo>
                  <a:pt x="1332676" y="34193"/>
                </a:lnTo>
                <a:lnTo>
                  <a:pt x="1339098" y="34193"/>
                </a:lnTo>
                <a:lnTo>
                  <a:pt x="1341180" y="34381"/>
                </a:lnTo>
                <a:lnTo>
                  <a:pt x="1344999" y="35133"/>
                </a:lnTo>
                <a:lnTo>
                  <a:pt x="1346822" y="35654"/>
                </a:lnTo>
                <a:lnTo>
                  <a:pt x="1350255" y="36970"/>
                </a:lnTo>
                <a:lnTo>
                  <a:pt x="1333102" y="36970"/>
                </a:lnTo>
                <a:lnTo>
                  <a:pt x="1329790" y="37672"/>
                </a:lnTo>
                <a:lnTo>
                  <a:pt x="1313409" y="60142"/>
                </a:lnTo>
                <a:lnTo>
                  <a:pt x="1313478" y="91534"/>
                </a:lnTo>
                <a:lnTo>
                  <a:pt x="1333102" y="113949"/>
                </a:lnTo>
                <a:lnTo>
                  <a:pt x="1351521" y="113949"/>
                </a:lnTo>
                <a:lnTo>
                  <a:pt x="1350590" y="114352"/>
                </a:lnTo>
                <a:lnTo>
                  <a:pt x="1347313" y="115482"/>
                </a:lnTo>
                <a:lnTo>
                  <a:pt x="1345491" y="115930"/>
                </a:lnTo>
                <a:lnTo>
                  <a:pt x="1341557" y="116567"/>
                </a:lnTo>
                <a:lnTo>
                  <a:pt x="1339329" y="116726"/>
                </a:lnTo>
                <a:close/>
              </a:path>
              <a:path w="2066289" h="144779">
                <a:moveTo>
                  <a:pt x="1356715" y="40174"/>
                </a:moveTo>
                <a:lnTo>
                  <a:pt x="1339098" y="34193"/>
                </a:lnTo>
                <a:lnTo>
                  <a:pt x="1350769" y="34193"/>
                </a:lnTo>
                <a:lnTo>
                  <a:pt x="1351378" y="34426"/>
                </a:lnTo>
                <a:lnTo>
                  <a:pt x="1353158" y="35218"/>
                </a:lnTo>
                <a:lnTo>
                  <a:pt x="1356629" y="36985"/>
                </a:lnTo>
                <a:lnTo>
                  <a:pt x="1356715" y="40174"/>
                </a:lnTo>
                <a:close/>
              </a:path>
              <a:path w="2066289" h="144779">
                <a:moveTo>
                  <a:pt x="1339180" y="113949"/>
                </a:moveTo>
                <a:lnTo>
                  <a:pt x="1333102" y="113949"/>
                </a:lnTo>
                <a:lnTo>
                  <a:pt x="1329790" y="113247"/>
                </a:lnTo>
                <a:lnTo>
                  <a:pt x="1313409" y="60142"/>
                </a:lnTo>
                <a:lnTo>
                  <a:pt x="1313871" y="57040"/>
                </a:lnTo>
                <a:lnTo>
                  <a:pt x="1333102" y="36970"/>
                </a:lnTo>
                <a:lnTo>
                  <a:pt x="1338917" y="36970"/>
                </a:lnTo>
                <a:lnTo>
                  <a:pt x="1357909" y="44000"/>
                </a:lnTo>
                <a:lnTo>
                  <a:pt x="1371989" y="44000"/>
                </a:lnTo>
                <a:lnTo>
                  <a:pt x="1371989" y="45388"/>
                </a:lnTo>
                <a:lnTo>
                  <a:pt x="1337972" y="45388"/>
                </a:lnTo>
                <a:lnTo>
                  <a:pt x="1335089" y="45975"/>
                </a:lnTo>
                <a:lnTo>
                  <a:pt x="1323042" y="62427"/>
                </a:lnTo>
                <a:lnTo>
                  <a:pt x="1323123" y="89417"/>
                </a:lnTo>
                <a:lnTo>
                  <a:pt x="1337932" y="105531"/>
                </a:lnTo>
                <a:lnTo>
                  <a:pt x="1371989" y="105531"/>
                </a:lnTo>
                <a:lnTo>
                  <a:pt x="1371989" y="107179"/>
                </a:lnTo>
                <a:lnTo>
                  <a:pt x="1357833" y="107179"/>
                </a:lnTo>
                <a:lnTo>
                  <a:pt x="1355525" y="108612"/>
                </a:lnTo>
                <a:lnTo>
                  <a:pt x="1353963" y="109526"/>
                </a:lnTo>
                <a:lnTo>
                  <a:pt x="1341260" y="113801"/>
                </a:lnTo>
                <a:lnTo>
                  <a:pt x="1339180" y="113949"/>
                </a:lnTo>
                <a:close/>
              </a:path>
              <a:path w="2066289" h="144779">
                <a:moveTo>
                  <a:pt x="1362269" y="44000"/>
                </a:moveTo>
                <a:lnTo>
                  <a:pt x="1357909" y="44000"/>
                </a:lnTo>
                <a:lnTo>
                  <a:pt x="1355632" y="42743"/>
                </a:lnTo>
                <a:lnTo>
                  <a:pt x="1353996" y="41876"/>
                </a:lnTo>
                <a:lnTo>
                  <a:pt x="1338917" y="36970"/>
                </a:lnTo>
                <a:lnTo>
                  <a:pt x="1350255" y="36970"/>
                </a:lnTo>
                <a:lnTo>
                  <a:pt x="1352209" y="37850"/>
                </a:lnTo>
                <a:lnTo>
                  <a:pt x="1355283" y="39415"/>
                </a:lnTo>
                <a:lnTo>
                  <a:pt x="1356715" y="40174"/>
                </a:lnTo>
                <a:lnTo>
                  <a:pt x="1356715" y="41223"/>
                </a:lnTo>
                <a:lnTo>
                  <a:pt x="1362269" y="41223"/>
                </a:lnTo>
                <a:lnTo>
                  <a:pt x="1362269" y="44000"/>
                </a:lnTo>
                <a:close/>
              </a:path>
              <a:path w="2066289" h="144779">
                <a:moveTo>
                  <a:pt x="1358624" y="41223"/>
                </a:moveTo>
                <a:lnTo>
                  <a:pt x="1356715" y="40174"/>
                </a:lnTo>
                <a:lnTo>
                  <a:pt x="1356715" y="37030"/>
                </a:lnTo>
                <a:lnTo>
                  <a:pt x="1359340" y="38445"/>
                </a:lnTo>
                <a:lnTo>
                  <a:pt x="1358624" y="38445"/>
                </a:lnTo>
                <a:lnTo>
                  <a:pt x="1358624" y="41223"/>
                </a:lnTo>
                <a:close/>
              </a:path>
              <a:path w="2066289" h="144779">
                <a:moveTo>
                  <a:pt x="1358624" y="41223"/>
                </a:moveTo>
                <a:lnTo>
                  <a:pt x="1358624" y="38445"/>
                </a:lnTo>
                <a:lnTo>
                  <a:pt x="1359340" y="38445"/>
                </a:lnTo>
                <a:lnTo>
                  <a:pt x="1359492" y="38530"/>
                </a:lnTo>
                <a:lnTo>
                  <a:pt x="1359492" y="39649"/>
                </a:lnTo>
                <a:lnTo>
                  <a:pt x="1358624" y="41223"/>
                </a:lnTo>
                <a:close/>
              </a:path>
              <a:path w="2066289" h="144779">
                <a:moveTo>
                  <a:pt x="1359492" y="39649"/>
                </a:moveTo>
                <a:lnTo>
                  <a:pt x="1359492" y="38530"/>
                </a:lnTo>
                <a:lnTo>
                  <a:pt x="1359966" y="38791"/>
                </a:lnTo>
                <a:lnTo>
                  <a:pt x="1359492" y="39649"/>
                </a:lnTo>
                <a:close/>
              </a:path>
              <a:path w="2066289" h="144779">
                <a:moveTo>
                  <a:pt x="1359492" y="41223"/>
                </a:moveTo>
                <a:lnTo>
                  <a:pt x="1358624" y="41223"/>
                </a:lnTo>
                <a:lnTo>
                  <a:pt x="1359492" y="39649"/>
                </a:lnTo>
                <a:lnTo>
                  <a:pt x="1359492" y="41223"/>
                </a:lnTo>
                <a:close/>
              </a:path>
              <a:path w="2066289" h="144779">
                <a:moveTo>
                  <a:pt x="1358624" y="41223"/>
                </a:moveTo>
                <a:lnTo>
                  <a:pt x="1356715" y="41223"/>
                </a:lnTo>
                <a:lnTo>
                  <a:pt x="1356715" y="40174"/>
                </a:lnTo>
                <a:lnTo>
                  <a:pt x="1358624" y="41223"/>
                </a:lnTo>
                <a:close/>
              </a:path>
              <a:path w="2066289" h="144779">
                <a:moveTo>
                  <a:pt x="1345281" y="105531"/>
                </a:moveTo>
                <a:lnTo>
                  <a:pt x="1337932" y="105531"/>
                </a:lnTo>
                <a:lnTo>
                  <a:pt x="1335031" y="104883"/>
                </a:lnTo>
                <a:lnTo>
                  <a:pt x="1323042" y="62427"/>
                </a:lnTo>
                <a:lnTo>
                  <a:pt x="1323351" y="60142"/>
                </a:lnTo>
                <a:lnTo>
                  <a:pt x="1337972" y="45388"/>
                </a:lnTo>
                <a:lnTo>
                  <a:pt x="1343307" y="45388"/>
                </a:lnTo>
                <a:lnTo>
                  <a:pt x="1345225" y="45674"/>
                </a:lnTo>
                <a:lnTo>
                  <a:pt x="1348897" y="46789"/>
                </a:lnTo>
                <a:lnTo>
                  <a:pt x="1350638" y="47507"/>
                </a:lnTo>
                <a:lnTo>
                  <a:pt x="1351883" y="48165"/>
                </a:lnTo>
                <a:lnTo>
                  <a:pt x="1338403" y="48165"/>
                </a:lnTo>
                <a:lnTo>
                  <a:pt x="1335930" y="48657"/>
                </a:lnTo>
                <a:lnTo>
                  <a:pt x="1325849" y="62427"/>
                </a:lnTo>
                <a:lnTo>
                  <a:pt x="1325943" y="89417"/>
                </a:lnTo>
                <a:lnTo>
                  <a:pt x="1338403" y="102753"/>
                </a:lnTo>
                <a:lnTo>
                  <a:pt x="1353415" y="102753"/>
                </a:lnTo>
                <a:lnTo>
                  <a:pt x="1348582" y="104928"/>
                </a:lnTo>
                <a:lnTo>
                  <a:pt x="1345281" y="105531"/>
                </a:lnTo>
                <a:close/>
              </a:path>
              <a:path w="2066289" h="144779">
                <a:moveTo>
                  <a:pt x="1371989" y="105531"/>
                </a:moveTo>
                <a:lnTo>
                  <a:pt x="1345281" y="105531"/>
                </a:lnTo>
                <a:lnTo>
                  <a:pt x="1348582" y="104928"/>
                </a:lnTo>
                <a:lnTo>
                  <a:pt x="1353918" y="102527"/>
                </a:lnTo>
                <a:lnTo>
                  <a:pt x="1362269" y="55789"/>
                </a:lnTo>
                <a:lnTo>
                  <a:pt x="1359978" y="53709"/>
                </a:lnTo>
                <a:lnTo>
                  <a:pt x="1343307" y="45388"/>
                </a:lnTo>
                <a:lnTo>
                  <a:pt x="1371989" y="45388"/>
                </a:lnTo>
                <a:lnTo>
                  <a:pt x="1371989" y="105531"/>
                </a:lnTo>
                <a:close/>
              </a:path>
              <a:path w="2066289" h="144779">
                <a:moveTo>
                  <a:pt x="1344883" y="102753"/>
                </a:moveTo>
                <a:lnTo>
                  <a:pt x="1338403" y="102753"/>
                </a:lnTo>
                <a:lnTo>
                  <a:pt x="1335944" y="102218"/>
                </a:lnTo>
                <a:lnTo>
                  <a:pt x="1325849" y="62427"/>
                </a:lnTo>
                <a:lnTo>
                  <a:pt x="1326065" y="60735"/>
                </a:lnTo>
                <a:lnTo>
                  <a:pt x="1338403" y="48165"/>
                </a:lnTo>
                <a:lnTo>
                  <a:pt x="1343032" y="48165"/>
                </a:lnTo>
                <a:lnTo>
                  <a:pt x="1344681" y="48411"/>
                </a:lnTo>
                <a:lnTo>
                  <a:pt x="1347921" y="49395"/>
                </a:lnTo>
                <a:lnTo>
                  <a:pt x="1349497" y="50046"/>
                </a:lnTo>
                <a:lnTo>
                  <a:pt x="1351195" y="50943"/>
                </a:lnTo>
                <a:lnTo>
                  <a:pt x="1338835" y="50943"/>
                </a:lnTo>
                <a:lnTo>
                  <a:pt x="1336771" y="51339"/>
                </a:lnTo>
                <a:lnTo>
                  <a:pt x="1328656" y="62427"/>
                </a:lnTo>
                <a:lnTo>
                  <a:pt x="1328765" y="89417"/>
                </a:lnTo>
                <a:lnTo>
                  <a:pt x="1338874" y="99976"/>
                </a:lnTo>
                <a:lnTo>
                  <a:pt x="1352686" y="99976"/>
                </a:lnTo>
                <a:lnTo>
                  <a:pt x="1352434" y="100150"/>
                </a:lnTo>
                <a:lnTo>
                  <a:pt x="1347805" y="102233"/>
                </a:lnTo>
                <a:lnTo>
                  <a:pt x="1344883" y="102753"/>
                </a:lnTo>
                <a:close/>
              </a:path>
              <a:path w="2066289" h="144779">
                <a:moveTo>
                  <a:pt x="1353415" y="102753"/>
                </a:moveTo>
                <a:lnTo>
                  <a:pt x="1344883" y="102753"/>
                </a:lnTo>
                <a:lnTo>
                  <a:pt x="1347837" y="102218"/>
                </a:lnTo>
                <a:lnTo>
                  <a:pt x="1352434" y="100150"/>
                </a:lnTo>
                <a:lnTo>
                  <a:pt x="1359376" y="56912"/>
                </a:lnTo>
                <a:lnTo>
                  <a:pt x="1358133" y="55789"/>
                </a:lnTo>
                <a:lnTo>
                  <a:pt x="1343032" y="48165"/>
                </a:lnTo>
                <a:lnTo>
                  <a:pt x="1351883" y="48165"/>
                </a:lnTo>
                <a:lnTo>
                  <a:pt x="1362269" y="55789"/>
                </a:lnTo>
                <a:lnTo>
                  <a:pt x="1362160" y="90310"/>
                </a:lnTo>
                <a:lnTo>
                  <a:pt x="1353918" y="102527"/>
                </a:lnTo>
                <a:lnTo>
                  <a:pt x="1353415" y="102753"/>
                </a:lnTo>
                <a:close/>
              </a:path>
              <a:path w="2066289" h="144779">
                <a:moveTo>
                  <a:pt x="1356715" y="58246"/>
                </a:moveTo>
                <a:lnTo>
                  <a:pt x="1342757" y="50943"/>
                </a:lnTo>
                <a:lnTo>
                  <a:pt x="1351195" y="50943"/>
                </a:lnTo>
                <a:lnTo>
                  <a:pt x="1359492" y="57018"/>
                </a:lnTo>
                <a:lnTo>
                  <a:pt x="1356715" y="57018"/>
                </a:lnTo>
                <a:lnTo>
                  <a:pt x="1356715" y="58246"/>
                </a:lnTo>
                <a:close/>
              </a:path>
              <a:path w="2066289" h="144779">
                <a:moveTo>
                  <a:pt x="1357624" y="59072"/>
                </a:moveTo>
                <a:lnTo>
                  <a:pt x="1356715" y="58246"/>
                </a:lnTo>
                <a:lnTo>
                  <a:pt x="1356715" y="57018"/>
                </a:lnTo>
                <a:lnTo>
                  <a:pt x="1359492" y="57018"/>
                </a:lnTo>
                <a:lnTo>
                  <a:pt x="1357624" y="59072"/>
                </a:lnTo>
                <a:close/>
              </a:path>
              <a:path w="2066289" h="144779">
                <a:moveTo>
                  <a:pt x="1359492" y="59072"/>
                </a:moveTo>
                <a:lnTo>
                  <a:pt x="1357624" y="59072"/>
                </a:lnTo>
                <a:lnTo>
                  <a:pt x="1359492" y="57018"/>
                </a:lnTo>
                <a:lnTo>
                  <a:pt x="1359492" y="59072"/>
                </a:lnTo>
                <a:close/>
              </a:path>
              <a:path w="2066289" h="144779">
                <a:moveTo>
                  <a:pt x="1352686" y="99976"/>
                </a:moveTo>
                <a:lnTo>
                  <a:pt x="1344486" y="99976"/>
                </a:lnTo>
                <a:lnTo>
                  <a:pt x="1347028" y="99537"/>
                </a:lnTo>
                <a:lnTo>
                  <a:pt x="1350950" y="97772"/>
                </a:lnTo>
                <a:lnTo>
                  <a:pt x="1356715" y="58246"/>
                </a:lnTo>
                <a:lnTo>
                  <a:pt x="1357624" y="59072"/>
                </a:lnTo>
                <a:lnTo>
                  <a:pt x="1359492" y="59072"/>
                </a:lnTo>
                <a:lnTo>
                  <a:pt x="1359426" y="89764"/>
                </a:lnTo>
                <a:lnTo>
                  <a:pt x="1359203" y="90922"/>
                </a:lnTo>
                <a:lnTo>
                  <a:pt x="1358046" y="94277"/>
                </a:lnTo>
                <a:lnTo>
                  <a:pt x="1357062" y="95868"/>
                </a:lnTo>
                <a:lnTo>
                  <a:pt x="1354285" y="98877"/>
                </a:lnTo>
                <a:lnTo>
                  <a:pt x="1352686" y="99976"/>
                </a:lnTo>
                <a:close/>
              </a:path>
              <a:path w="2066289" h="144779">
                <a:moveTo>
                  <a:pt x="1351521" y="113949"/>
                </a:moveTo>
                <a:lnTo>
                  <a:pt x="1339180" y="113949"/>
                </a:lnTo>
                <a:lnTo>
                  <a:pt x="1341260" y="113801"/>
                </a:lnTo>
                <a:lnTo>
                  <a:pt x="1344890" y="113214"/>
                </a:lnTo>
                <a:lnTo>
                  <a:pt x="1357833" y="107179"/>
                </a:lnTo>
                <a:lnTo>
                  <a:pt x="1362269" y="107179"/>
                </a:lnTo>
                <a:lnTo>
                  <a:pt x="1362269" y="109957"/>
                </a:lnTo>
                <a:lnTo>
                  <a:pt x="1356715" y="109957"/>
                </a:lnTo>
                <a:lnTo>
                  <a:pt x="1356715" y="111133"/>
                </a:lnTo>
                <a:lnTo>
                  <a:pt x="1355341" y="111938"/>
                </a:lnTo>
                <a:lnTo>
                  <a:pt x="1352275" y="113616"/>
                </a:lnTo>
                <a:lnTo>
                  <a:pt x="1351521" y="113949"/>
                </a:lnTo>
                <a:close/>
              </a:path>
              <a:path w="2066289" h="144779">
                <a:moveTo>
                  <a:pt x="1371989" y="115858"/>
                </a:moveTo>
                <a:lnTo>
                  <a:pt x="1362269" y="115858"/>
                </a:lnTo>
                <a:lnTo>
                  <a:pt x="1362269" y="107179"/>
                </a:lnTo>
                <a:lnTo>
                  <a:pt x="1371989" y="107179"/>
                </a:lnTo>
                <a:lnTo>
                  <a:pt x="1371989" y="115858"/>
                </a:lnTo>
                <a:close/>
              </a:path>
              <a:path w="2066289" h="144779">
                <a:moveTo>
                  <a:pt x="1356715" y="111133"/>
                </a:moveTo>
                <a:lnTo>
                  <a:pt x="1356715" y="109957"/>
                </a:lnTo>
                <a:lnTo>
                  <a:pt x="1358624" y="109957"/>
                </a:lnTo>
                <a:lnTo>
                  <a:pt x="1356715" y="111133"/>
                </a:lnTo>
                <a:close/>
              </a:path>
              <a:path w="2066289" h="144779">
                <a:moveTo>
                  <a:pt x="1356715" y="114352"/>
                </a:moveTo>
                <a:lnTo>
                  <a:pt x="1356764" y="111105"/>
                </a:lnTo>
                <a:lnTo>
                  <a:pt x="1358624" y="109957"/>
                </a:lnTo>
                <a:lnTo>
                  <a:pt x="1358624" y="112734"/>
                </a:lnTo>
                <a:lnTo>
                  <a:pt x="1359416" y="112734"/>
                </a:lnTo>
                <a:lnTo>
                  <a:pt x="1358368" y="113384"/>
                </a:lnTo>
                <a:lnTo>
                  <a:pt x="1356715" y="114352"/>
                </a:lnTo>
                <a:close/>
              </a:path>
              <a:path w="2066289" h="144779">
                <a:moveTo>
                  <a:pt x="1359416" y="112734"/>
                </a:moveTo>
                <a:lnTo>
                  <a:pt x="1358624" y="112734"/>
                </a:lnTo>
                <a:lnTo>
                  <a:pt x="1358624" y="109957"/>
                </a:lnTo>
                <a:lnTo>
                  <a:pt x="1359492" y="111355"/>
                </a:lnTo>
                <a:lnTo>
                  <a:pt x="1359416" y="112734"/>
                </a:lnTo>
                <a:close/>
              </a:path>
              <a:path w="2066289" h="144779">
                <a:moveTo>
                  <a:pt x="1359492" y="111355"/>
                </a:moveTo>
                <a:lnTo>
                  <a:pt x="1358624" y="109957"/>
                </a:lnTo>
                <a:lnTo>
                  <a:pt x="1359492" y="109957"/>
                </a:lnTo>
                <a:lnTo>
                  <a:pt x="1359492" y="111355"/>
                </a:lnTo>
                <a:close/>
              </a:path>
              <a:path w="2066289" h="144779">
                <a:moveTo>
                  <a:pt x="1362269" y="115858"/>
                </a:moveTo>
                <a:lnTo>
                  <a:pt x="1359492" y="115858"/>
                </a:lnTo>
                <a:lnTo>
                  <a:pt x="1359524" y="112667"/>
                </a:lnTo>
                <a:lnTo>
                  <a:pt x="1360089" y="112316"/>
                </a:lnTo>
                <a:lnTo>
                  <a:pt x="1359492" y="111355"/>
                </a:lnTo>
                <a:lnTo>
                  <a:pt x="1359492" y="109957"/>
                </a:lnTo>
                <a:lnTo>
                  <a:pt x="1362269" y="109957"/>
                </a:lnTo>
                <a:lnTo>
                  <a:pt x="1362269" y="115858"/>
                </a:lnTo>
                <a:close/>
              </a:path>
              <a:path w="2066289" h="144779">
                <a:moveTo>
                  <a:pt x="1352115" y="116726"/>
                </a:moveTo>
                <a:lnTo>
                  <a:pt x="1339329" y="116726"/>
                </a:lnTo>
                <a:lnTo>
                  <a:pt x="1341557" y="116567"/>
                </a:lnTo>
                <a:lnTo>
                  <a:pt x="1345491" y="115930"/>
                </a:lnTo>
                <a:lnTo>
                  <a:pt x="1356715" y="111133"/>
                </a:lnTo>
                <a:lnTo>
                  <a:pt x="1356715" y="114352"/>
                </a:lnTo>
                <a:lnTo>
                  <a:pt x="1353470" y="116127"/>
                </a:lnTo>
                <a:lnTo>
                  <a:pt x="1352115" y="116726"/>
                </a:lnTo>
                <a:close/>
              </a:path>
              <a:path w="2066289" h="144779">
                <a:moveTo>
                  <a:pt x="1359492" y="112686"/>
                </a:moveTo>
                <a:lnTo>
                  <a:pt x="1359492" y="111355"/>
                </a:lnTo>
                <a:lnTo>
                  <a:pt x="1360089" y="112316"/>
                </a:lnTo>
                <a:lnTo>
                  <a:pt x="1359492" y="112686"/>
                </a:lnTo>
                <a:close/>
              </a:path>
              <a:path w="2066289" h="144779">
                <a:moveTo>
                  <a:pt x="1377544" y="118635"/>
                </a:moveTo>
                <a:lnTo>
                  <a:pt x="1356715" y="118635"/>
                </a:lnTo>
                <a:lnTo>
                  <a:pt x="1356762" y="114325"/>
                </a:lnTo>
                <a:lnTo>
                  <a:pt x="1359492" y="112686"/>
                </a:lnTo>
                <a:lnTo>
                  <a:pt x="1359492" y="115858"/>
                </a:lnTo>
                <a:lnTo>
                  <a:pt x="1377544" y="115858"/>
                </a:lnTo>
                <a:lnTo>
                  <a:pt x="1377544" y="118635"/>
                </a:lnTo>
                <a:close/>
              </a:path>
              <a:path w="2066289" h="144779">
                <a:moveTo>
                  <a:pt x="1417118" y="118635"/>
                </a:moveTo>
                <a:lnTo>
                  <a:pt x="1396289" y="118635"/>
                </a:lnTo>
                <a:lnTo>
                  <a:pt x="1396289" y="32284"/>
                </a:lnTo>
                <a:lnTo>
                  <a:pt x="1417118" y="32284"/>
                </a:lnTo>
                <a:lnTo>
                  <a:pt x="1417118" y="35061"/>
                </a:lnTo>
                <a:lnTo>
                  <a:pt x="1399066" y="35061"/>
                </a:lnTo>
                <a:lnTo>
                  <a:pt x="1399066" y="115858"/>
                </a:lnTo>
                <a:lnTo>
                  <a:pt x="1417118" y="115858"/>
                </a:lnTo>
                <a:lnTo>
                  <a:pt x="1417118" y="118635"/>
                </a:lnTo>
                <a:close/>
              </a:path>
              <a:path w="2066289" h="144779">
                <a:moveTo>
                  <a:pt x="1401843" y="115858"/>
                </a:moveTo>
                <a:lnTo>
                  <a:pt x="1399066" y="115858"/>
                </a:lnTo>
                <a:lnTo>
                  <a:pt x="1399066" y="35061"/>
                </a:lnTo>
                <a:lnTo>
                  <a:pt x="1401843" y="35061"/>
                </a:lnTo>
                <a:lnTo>
                  <a:pt x="1401843" y="115858"/>
                </a:lnTo>
                <a:close/>
              </a:path>
              <a:path w="2066289" h="144779">
                <a:moveTo>
                  <a:pt x="1411563" y="115858"/>
                </a:moveTo>
                <a:lnTo>
                  <a:pt x="1401843" y="115858"/>
                </a:lnTo>
                <a:lnTo>
                  <a:pt x="1401843" y="35061"/>
                </a:lnTo>
                <a:lnTo>
                  <a:pt x="1411563" y="35061"/>
                </a:lnTo>
                <a:lnTo>
                  <a:pt x="1411563" y="115858"/>
                </a:lnTo>
                <a:close/>
              </a:path>
              <a:path w="2066289" h="144779">
                <a:moveTo>
                  <a:pt x="1414341" y="115858"/>
                </a:moveTo>
                <a:lnTo>
                  <a:pt x="1411563" y="115858"/>
                </a:lnTo>
                <a:lnTo>
                  <a:pt x="1411563" y="35061"/>
                </a:lnTo>
                <a:lnTo>
                  <a:pt x="1414341" y="35061"/>
                </a:lnTo>
                <a:lnTo>
                  <a:pt x="1414341" y="115858"/>
                </a:lnTo>
                <a:close/>
              </a:path>
              <a:path w="2066289" h="144779">
                <a:moveTo>
                  <a:pt x="1417118" y="115858"/>
                </a:moveTo>
                <a:lnTo>
                  <a:pt x="1414341" y="115858"/>
                </a:lnTo>
                <a:lnTo>
                  <a:pt x="1414341" y="35061"/>
                </a:lnTo>
                <a:lnTo>
                  <a:pt x="1417118" y="35061"/>
                </a:lnTo>
                <a:lnTo>
                  <a:pt x="1417118" y="115858"/>
                </a:lnTo>
                <a:close/>
              </a:path>
              <a:path w="2066289" h="144779">
                <a:moveTo>
                  <a:pt x="1417118" y="20828"/>
                </a:moveTo>
                <a:lnTo>
                  <a:pt x="1396289" y="20828"/>
                </a:lnTo>
                <a:lnTo>
                  <a:pt x="1396289" y="0"/>
                </a:lnTo>
                <a:lnTo>
                  <a:pt x="1417118" y="0"/>
                </a:lnTo>
                <a:lnTo>
                  <a:pt x="1417118" y="2777"/>
                </a:lnTo>
                <a:lnTo>
                  <a:pt x="1399066" y="2777"/>
                </a:lnTo>
                <a:lnTo>
                  <a:pt x="1399066" y="18051"/>
                </a:lnTo>
                <a:lnTo>
                  <a:pt x="1417118" y="18051"/>
                </a:lnTo>
                <a:lnTo>
                  <a:pt x="1417118" y="20828"/>
                </a:lnTo>
                <a:close/>
              </a:path>
              <a:path w="2066289" h="144779">
                <a:moveTo>
                  <a:pt x="1401843" y="18051"/>
                </a:moveTo>
                <a:lnTo>
                  <a:pt x="1399066" y="18051"/>
                </a:lnTo>
                <a:lnTo>
                  <a:pt x="1399066" y="2777"/>
                </a:lnTo>
                <a:lnTo>
                  <a:pt x="1401843" y="2777"/>
                </a:lnTo>
                <a:lnTo>
                  <a:pt x="1401843" y="18051"/>
                </a:lnTo>
                <a:close/>
              </a:path>
              <a:path w="2066289" h="144779">
                <a:moveTo>
                  <a:pt x="1411563" y="18051"/>
                </a:moveTo>
                <a:lnTo>
                  <a:pt x="1401843" y="18051"/>
                </a:lnTo>
                <a:lnTo>
                  <a:pt x="1401843" y="2777"/>
                </a:lnTo>
                <a:lnTo>
                  <a:pt x="1411563" y="2777"/>
                </a:lnTo>
                <a:lnTo>
                  <a:pt x="1411563" y="18051"/>
                </a:lnTo>
                <a:close/>
              </a:path>
              <a:path w="2066289" h="144779">
                <a:moveTo>
                  <a:pt x="1414341" y="18051"/>
                </a:moveTo>
                <a:lnTo>
                  <a:pt x="1411563" y="18051"/>
                </a:lnTo>
                <a:lnTo>
                  <a:pt x="1411563" y="2777"/>
                </a:lnTo>
                <a:lnTo>
                  <a:pt x="1414341" y="2777"/>
                </a:lnTo>
                <a:lnTo>
                  <a:pt x="1414341" y="18051"/>
                </a:lnTo>
                <a:close/>
              </a:path>
              <a:path w="2066289" h="144779">
                <a:moveTo>
                  <a:pt x="1417118" y="18051"/>
                </a:moveTo>
                <a:lnTo>
                  <a:pt x="1414341" y="18051"/>
                </a:lnTo>
                <a:lnTo>
                  <a:pt x="1414341" y="2777"/>
                </a:lnTo>
                <a:lnTo>
                  <a:pt x="1417118" y="2777"/>
                </a:lnTo>
                <a:lnTo>
                  <a:pt x="1417118" y="18051"/>
                </a:lnTo>
                <a:close/>
              </a:path>
              <a:path w="2066289" h="144779">
                <a:moveTo>
                  <a:pt x="1442372" y="35061"/>
                </a:moveTo>
                <a:lnTo>
                  <a:pt x="1439595" y="35061"/>
                </a:lnTo>
                <a:lnTo>
                  <a:pt x="1439595" y="10067"/>
                </a:lnTo>
                <a:lnTo>
                  <a:pt x="1460423" y="10067"/>
                </a:lnTo>
                <a:lnTo>
                  <a:pt x="1460423" y="12844"/>
                </a:lnTo>
                <a:lnTo>
                  <a:pt x="1442372" y="12844"/>
                </a:lnTo>
                <a:lnTo>
                  <a:pt x="1442372" y="35061"/>
                </a:lnTo>
                <a:close/>
              </a:path>
              <a:path w="2066289" h="144779">
                <a:moveTo>
                  <a:pt x="1467887" y="115858"/>
                </a:moveTo>
                <a:lnTo>
                  <a:pt x="1459440" y="115858"/>
                </a:lnTo>
                <a:lnTo>
                  <a:pt x="1456070" y="115713"/>
                </a:lnTo>
                <a:lnTo>
                  <a:pt x="1442372" y="49033"/>
                </a:lnTo>
                <a:lnTo>
                  <a:pt x="1437339" y="49033"/>
                </a:lnTo>
                <a:lnTo>
                  <a:pt x="1437339" y="35061"/>
                </a:lnTo>
                <a:lnTo>
                  <a:pt x="1442372" y="35061"/>
                </a:lnTo>
                <a:lnTo>
                  <a:pt x="1442372" y="12844"/>
                </a:lnTo>
                <a:lnTo>
                  <a:pt x="1445149" y="12844"/>
                </a:lnTo>
                <a:lnTo>
                  <a:pt x="1445149" y="37838"/>
                </a:lnTo>
                <a:lnTo>
                  <a:pt x="1467887" y="37838"/>
                </a:lnTo>
                <a:lnTo>
                  <a:pt x="1467887" y="46256"/>
                </a:lnTo>
                <a:lnTo>
                  <a:pt x="1445149" y="46256"/>
                </a:lnTo>
                <a:lnTo>
                  <a:pt x="1445209" y="99254"/>
                </a:lnTo>
                <a:lnTo>
                  <a:pt x="1459485" y="113081"/>
                </a:lnTo>
                <a:lnTo>
                  <a:pt x="1467887" y="113081"/>
                </a:lnTo>
                <a:lnTo>
                  <a:pt x="1467887" y="115858"/>
                </a:lnTo>
                <a:close/>
              </a:path>
              <a:path w="2066289" h="144779">
                <a:moveTo>
                  <a:pt x="1454869" y="37838"/>
                </a:moveTo>
                <a:lnTo>
                  <a:pt x="1445149" y="37838"/>
                </a:lnTo>
                <a:lnTo>
                  <a:pt x="1445149" y="12844"/>
                </a:lnTo>
                <a:lnTo>
                  <a:pt x="1454869" y="12844"/>
                </a:lnTo>
                <a:lnTo>
                  <a:pt x="1454869" y="37838"/>
                </a:lnTo>
                <a:close/>
              </a:path>
              <a:path w="2066289" h="144779">
                <a:moveTo>
                  <a:pt x="1467887" y="37838"/>
                </a:moveTo>
                <a:lnTo>
                  <a:pt x="1454869" y="37838"/>
                </a:lnTo>
                <a:lnTo>
                  <a:pt x="1454869" y="12844"/>
                </a:lnTo>
                <a:lnTo>
                  <a:pt x="1457646" y="12844"/>
                </a:lnTo>
                <a:lnTo>
                  <a:pt x="1457646" y="35061"/>
                </a:lnTo>
                <a:lnTo>
                  <a:pt x="1467887" y="35061"/>
                </a:lnTo>
                <a:lnTo>
                  <a:pt x="1467887" y="37838"/>
                </a:lnTo>
                <a:close/>
              </a:path>
              <a:path w="2066289" h="144779">
                <a:moveTo>
                  <a:pt x="1460423" y="35061"/>
                </a:moveTo>
                <a:lnTo>
                  <a:pt x="1457646" y="35061"/>
                </a:lnTo>
                <a:lnTo>
                  <a:pt x="1457646" y="12844"/>
                </a:lnTo>
                <a:lnTo>
                  <a:pt x="1460423" y="12844"/>
                </a:lnTo>
                <a:lnTo>
                  <a:pt x="1460423" y="35061"/>
                </a:lnTo>
                <a:close/>
              </a:path>
              <a:path w="2066289" h="144779">
                <a:moveTo>
                  <a:pt x="1439595" y="51810"/>
                </a:moveTo>
                <a:lnTo>
                  <a:pt x="1431784" y="51810"/>
                </a:lnTo>
                <a:lnTo>
                  <a:pt x="1431784" y="32284"/>
                </a:lnTo>
                <a:lnTo>
                  <a:pt x="1439595" y="32284"/>
                </a:lnTo>
                <a:lnTo>
                  <a:pt x="1439595" y="35061"/>
                </a:lnTo>
                <a:lnTo>
                  <a:pt x="1434561" y="35061"/>
                </a:lnTo>
                <a:lnTo>
                  <a:pt x="1434561" y="49033"/>
                </a:lnTo>
                <a:lnTo>
                  <a:pt x="1439595" y="49033"/>
                </a:lnTo>
                <a:lnTo>
                  <a:pt x="1439595" y="51810"/>
                </a:lnTo>
                <a:close/>
              </a:path>
              <a:path w="2066289" h="144779">
                <a:moveTo>
                  <a:pt x="1473441" y="51810"/>
                </a:moveTo>
                <a:lnTo>
                  <a:pt x="1460423" y="51810"/>
                </a:lnTo>
                <a:lnTo>
                  <a:pt x="1460423" y="49033"/>
                </a:lnTo>
                <a:lnTo>
                  <a:pt x="1470664" y="49033"/>
                </a:lnTo>
                <a:lnTo>
                  <a:pt x="1470664" y="35061"/>
                </a:lnTo>
                <a:lnTo>
                  <a:pt x="1460423" y="35061"/>
                </a:lnTo>
                <a:lnTo>
                  <a:pt x="1460423" y="32284"/>
                </a:lnTo>
                <a:lnTo>
                  <a:pt x="1473441" y="32284"/>
                </a:lnTo>
                <a:lnTo>
                  <a:pt x="1473441" y="51810"/>
                </a:lnTo>
                <a:close/>
              </a:path>
              <a:path w="2066289" h="144779">
                <a:moveTo>
                  <a:pt x="1437339" y="49033"/>
                </a:moveTo>
                <a:lnTo>
                  <a:pt x="1434561" y="49033"/>
                </a:lnTo>
                <a:lnTo>
                  <a:pt x="1434561" y="35061"/>
                </a:lnTo>
                <a:lnTo>
                  <a:pt x="1437339" y="35061"/>
                </a:lnTo>
                <a:lnTo>
                  <a:pt x="1437339" y="49033"/>
                </a:lnTo>
                <a:close/>
              </a:path>
              <a:path w="2066289" h="144779">
                <a:moveTo>
                  <a:pt x="1470664" y="49033"/>
                </a:moveTo>
                <a:lnTo>
                  <a:pt x="1467887" y="49033"/>
                </a:lnTo>
                <a:lnTo>
                  <a:pt x="1467887" y="35061"/>
                </a:lnTo>
                <a:lnTo>
                  <a:pt x="1470664" y="35061"/>
                </a:lnTo>
                <a:lnTo>
                  <a:pt x="1470664" y="49033"/>
                </a:lnTo>
                <a:close/>
              </a:path>
              <a:path w="2066289" h="144779">
                <a:moveTo>
                  <a:pt x="1467887" y="113081"/>
                </a:moveTo>
                <a:lnTo>
                  <a:pt x="1459485" y="113081"/>
                </a:lnTo>
                <a:lnTo>
                  <a:pt x="1458532" y="113053"/>
                </a:lnTo>
                <a:lnTo>
                  <a:pt x="1445149" y="46256"/>
                </a:lnTo>
                <a:lnTo>
                  <a:pt x="1454869" y="46256"/>
                </a:lnTo>
                <a:lnTo>
                  <a:pt x="1454986" y="97524"/>
                </a:lnTo>
                <a:lnTo>
                  <a:pt x="1455254" y="99131"/>
                </a:lnTo>
                <a:lnTo>
                  <a:pt x="1460582" y="104229"/>
                </a:lnTo>
                <a:lnTo>
                  <a:pt x="1467887" y="104229"/>
                </a:lnTo>
                <a:lnTo>
                  <a:pt x="1467887" y="113081"/>
                </a:lnTo>
                <a:close/>
              </a:path>
              <a:path w="2066289" h="144779">
                <a:moveTo>
                  <a:pt x="1467887" y="104229"/>
                </a:moveTo>
                <a:lnTo>
                  <a:pt x="1460582" y="104229"/>
                </a:lnTo>
                <a:lnTo>
                  <a:pt x="1459379" y="103912"/>
                </a:lnTo>
                <a:lnTo>
                  <a:pt x="1454869" y="46256"/>
                </a:lnTo>
                <a:lnTo>
                  <a:pt x="1467887" y="46256"/>
                </a:lnTo>
                <a:lnTo>
                  <a:pt x="1467887" y="49033"/>
                </a:lnTo>
                <a:lnTo>
                  <a:pt x="1457646" y="49033"/>
                </a:lnTo>
                <a:lnTo>
                  <a:pt x="1457755" y="97244"/>
                </a:lnTo>
                <a:lnTo>
                  <a:pt x="1461118" y="101452"/>
                </a:lnTo>
                <a:lnTo>
                  <a:pt x="1467887" y="101452"/>
                </a:lnTo>
                <a:lnTo>
                  <a:pt x="1467887" y="104229"/>
                </a:lnTo>
                <a:close/>
              </a:path>
              <a:path w="2066289" h="144779">
                <a:moveTo>
                  <a:pt x="1473441" y="118635"/>
                </a:moveTo>
                <a:lnTo>
                  <a:pt x="1459395" y="118635"/>
                </a:lnTo>
                <a:lnTo>
                  <a:pt x="1455718" y="118477"/>
                </a:lnTo>
                <a:lnTo>
                  <a:pt x="1439595" y="49033"/>
                </a:lnTo>
                <a:lnTo>
                  <a:pt x="1442372" y="49033"/>
                </a:lnTo>
                <a:lnTo>
                  <a:pt x="1442403" y="99254"/>
                </a:lnTo>
                <a:lnTo>
                  <a:pt x="1442661" y="101452"/>
                </a:lnTo>
                <a:lnTo>
                  <a:pt x="1459440" y="115858"/>
                </a:lnTo>
                <a:lnTo>
                  <a:pt x="1473441" y="115858"/>
                </a:lnTo>
                <a:lnTo>
                  <a:pt x="1473441" y="118635"/>
                </a:lnTo>
                <a:close/>
              </a:path>
              <a:path w="2066289" h="144779">
                <a:moveTo>
                  <a:pt x="1473441" y="115858"/>
                </a:moveTo>
                <a:lnTo>
                  <a:pt x="1470664" y="115858"/>
                </a:lnTo>
                <a:lnTo>
                  <a:pt x="1470664" y="101452"/>
                </a:lnTo>
                <a:lnTo>
                  <a:pt x="1461118" y="101452"/>
                </a:lnTo>
                <a:lnTo>
                  <a:pt x="1457646" y="49033"/>
                </a:lnTo>
                <a:lnTo>
                  <a:pt x="1460423" y="49033"/>
                </a:lnTo>
                <a:lnTo>
                  <a:pt x="1460520" y="96939"/>
                </a:lnTo>
                <a:lnTo>
                  <a:pt x="1460617" y="97524"/>
                </a:lnTo>
                <a:lnTo>
                  <a:pt x="1461654" y="98674"/>
                </a:lnTo>
                <a:lnTo>
                  <a:pt x="1473441" y="98674"/>
                </a:lnTo>
                <a:lnTo>
                  <a:pt x="1473441" y="115858"/>
                </a:lnTo>
                <a:close/>
              </a:path>
              <a:path w="2066289" h="144779">
                <a:moveTo>
                  <a:pt x="1470664" y="115858"/>
                </a:moveTo>
                <a:lnTo>
                  <a:pt x="1467887" y="115858"/>
                </a:lnTo>
                <a:lnTo>
                  <a:pt x="1467887" y="101452"/>
                </a:lnTo>
                <a:lnTo>
                  <a:pt x="1470664" y="101452"/>
                </a:lnTo>
                <a:lnTo>
                  <a:pt x="1470664" y="115858"/>
                </a:lnTo>
                <a:close/>
              </a:path>
              <a:path w="2066289" h="144779">
                <a:moveTo>
                  <a:pt x="1522865" y="119503"/>
                </a:moveTo>
                <a:lnTo>
                  <a:pt x="1515034" y="119503"/>
                </a:lnTo>
                <a:lnTo>
                  <a:pt x="1511077" y="118772"/>
                </a:lnTo>
                <a:lnTo>
                  <a:pt x="1488802" y="32284"/>
                </a:lnTo>
                <a:lnTo>
                  <a:pt x="1509631" y="32284"/>
                </a:lnTo>
                <a:lnTo>
                  <a:pt x="1509631" y="35061"/>
                </a:lnTo>
                <a:lnTo>
                  <a:pt x="1491579" y="35061"/>
                </a:lnTo>
                <a:lnTo>
                  <a:pt x="1491660" y="92397"/>
                </a:lnTo>
                <a:lnTo>
                  <a:pt x="1515388" y="116726"/>
                </a:lnTo>
                <a:lnTo>
                  <a:pt x="1532629" y="116726"/>
                </a:lnTo>
                <a:lnTo>
                  <a:pt x="1531711" y="117128"/>
                </a:lnTo>
                <a:lnTo>
                  <a:pt x="1526097" y="119021"/>
                </a:lnTo>
                <a:lnTo>
                  <a:pt x="1522865" y="119503"/>
                </a:lnTo>
                <a:close/>
              </a:path>
              <a:path w="2066289" h="144779">
                <a:moveTo>
                  <a:pt x="1533861" y="99542"/>
                </a:moveTo>
                <a:lnTo>
                  <a:pt x="1526382" y="99542"/>
                </a:lnTo>
                <a:lnTo>
                  <a:pt x="1528883" y="99043"/>
                </a:lnTo>
                <a:lnTo>
                  <a:pt x="1532684" y="97022"/>
                </a:lnTo>
                <a:lnTo>
                  <a:pt x="1538183" y="32284"/>
                </a:lnTo>
                <a:lnTo>
                  <a:pt x="1559012" y="32284"/>
                </a:lnTo>
                <a:lnTo>
                  <a:pt x="1559012" y="35061"/>
                </a:lnTo>
                <a:lnTo>
                  <a:pt x="1540960" y="35061"/>
                </a:lnTo>
                <a:lnTo>
                  <a:pt x="1540929" y="86926"/>
                </a:lnTo>
                <a:lnTo>
                  <a:pt x="1534311" y="99303"/>
                </a:lnTo>
                <a:lnTo>
                  <a:pt x="1533861" y="99542"/>
                </a:lnTo>
                <a:close/>
              </a:path>
              <a:path w="2066289" h="144779">
                <a:moveTo>
                  <a:pt x="1522562" y="116726"/>
                </a:moveTo>
                <a:lnTo>
                  <a:pt x="1515388" y="116726"/>
                </a:lnTo>
                <a:lnTo>
                  <a:pt x="1511772" y="116061"/>
                </a:lnTo>
                <a:lnTo>
                  <a:pt x="1491579" y="35061"/>
                </a:lnTo>
                <a:lnTo>
                  <a:pt x="1494357" y="35061"/>
                </a:lnTo>
                <a:lnTo>
                  <a:pt x="1494479" y="92288"/>
                </a:lnTo>
                <a:lnTo>
                  <a:pt x="1495015" y="95376"/>
                </a:lnTo>
                <a:lnTo>
                  <a:pt x="1515741" y="113949"/>
                </a:lnTo>
                <a:lnTo>
                  <a:pt x="1532037" y="113949"/>
                </a:lnTo>
                <a:lnTo>
                  <a:pt x="1530647" y="114556"/>
                </a:lnTo>
                <a:lnTo>
                  <a:pt x="1525498" y="116292"/>
                </a:lnTo>
                <a:lnTo>
                  <a:pt x="1522562" y="116726"/>
                </a:lnTo>
                <a:close/>
              </a:path>
              <a:path w="2066289" h="144779">
                <a:moveTo>
                  <a:pt x="1522258" y="113949"/>
                </a:moveTo>
                <a:lnTo>
                  <a:pt x="1515741" y="113949"/>
                </a:lnTo>
                <a:lnTo>
                  <a:pt x="1512467" y="113349"/>
                </a:lnTo>
                <a:lnTo>
                  <a:pt x="1494357" y="35061"/>
                </a:lnTo>
                <a:lnTo>
                  <a:pt x="1504076" y="35061"/>
                </a:lnTo>
                <a:lnTo>
                  <a:pt x="1504076" y="90115"/>
                </a:lnTo>
                <a:lnTo>
                  <a:pt x="1504666" y="92959"/>
                </a:lnTo>
                <a:lnTo>
                  <a:pt x="1521032" y="105097"/>
                </a:lnTo>
                <a:lnTo>
                  <a:pt x="1553457" y="105097"/>
                </a:lnTo>
                <a:lnTo>
                  <a:pt x="1553457" y="105531"/>
                </a:lnTo>
                <a:lnTo>
                  <a:pt x="1538912" y="105531"/>
                </a:lnTo>
                <a:lnTo>
                  <a:pt x="1536709" y="107815"/>
                </a:lnTo>
                <a:lnTo>
                  <a:pt x="1535087" y="109076"/>
                </a:lnTo>
                <a:lnTo>
                  <a:pt x="1531597" y="111107"/>
                </a:lnTo>
                <a:lnTo>
                  <a:pt x="1529583" y="111984"/>
                </a:lnTo>
                <a:lnTo>
                  <a:pt x="1524899" y="113563"/>
                </a:lnTo>
                <a:lnTo>
                  <a:pt x="1522258" y="113949"/>
                </a:lnTo>
                <a:close/>
              </a:path>
              <a:path w="2066289" h="144779">
                <a:moveTo>
                  <a:pt x="1527305" y="105097"/>
                </a:moveTo>
                <a:lnTo>
                  <a:pt x="1521032" y="105097"/>
                </a:lnTo>
                <a:lnTo>
                  <a:pt x="1518826" y="104787"/>
                </a:lnTo>
                <a:lnTo>
                  <a:pt x="1504076" y="90115"/>
                </a:lnTo>
                <a:lnTo>
                  <a:pt x="1504076" y="35061"/>
                </a:lnTo>
                <a:lnTo>
                  <a:pt x="1506854" y="35061"/>
                </a:lnTo>
                <a:lnTo>
                  <a:pt x="1506942" y="90115"/>
                </a:lnTo>
                <a:lnTo>
                  <a:pt x="1507346" y="92108"/>
                </a:lnTo>
                <a:lnTo>
                  <a:pt x="1521289" y="102319"/>
                </a:lnTo>
                <a:lnTo>
                  <a:pt x="1534553" y="102319"/>
                </a:lnTo>
                <a:lnTo>
                  <a:pt x="1530676" y="104381"/>
                </a:lnTo>
                <a:lnTo>
                  <a:pt x="1527305" y="105097"/>
                </a:lnTo>
                <a:close/>
              </a:path>
              <a:path w="2066289" h="144779">
                <a:moveTo>
                  <a:pt x="1526843" y="102319"/>
                </a:moveTo>
                <a:lnTo>
                  <a:pt x="1521289" y="102319"/>
                </a:lnTo>
                <a:lnTo>
                  <a:pt x="1519336" y="102045"/>
                </a:lnTo>
                <a:lnTo>
                  <a:pt x="1506854" y="35061"/>
                </a:lnTo>
                <a:lnTo>
                  <a:pt x="1509631" y="35061"/>
                </a:lnTo>
                <a:lnTo>
                  <a:pt x="1509716" y="89678"/>
                </a:lnTo>
                <a:lnTo>
                  <a:pt x="1510025" y="91257"/>
                </a:lnTo>
                <a:lnTo>
                  <a:pt x="1521547" y="99542"/>
                </a:lnTo>
                <a:lnTo>
                  <a:pt x="1533861" y="99542"/>
                </a:lnTo>
                <a:lnTo>
                  <a:pt x="1529779" y="101712"/>
                </a:lnTo>
                <a:lnTo>
                  <a:pt x="1526843" y="102319"/>
                </a:lnTo>
                <a:close/>
              </a:path>
              <a:path w="2066289" h="144779">
                <a:moveTo>
                  <a:pt x="1534553" y="102319"/>
                </a:moveTo>
                <a:lnTo>
                  <a:pt x="1526843" y="102319"/>
                </a:lnTo>
                <a:lnTo>
                  <a:pt x="1529779" y="101712"/>
                </a:lnTo>
                <a:lnTo>
                  <a:pt x="1534350" y="99282"/>
                </a:lnTo>
                <a:lnTo>
                  <a:pt x="1540960" y="35061"/>
                </a:lnTo>
                <a:lnTo>
                  <a:pt x="1543737" y="35061"/>
                </a:lnTo>
                <a:lnTo>
                  <a:pt x="1543737" y="86926"/>
                </a:lnTo>
                <a:lnTo>
                  <a:pt x="1543464" y="88915"/>
                </a:lnTo>
                <a:lnTo>
                  <a:pt x="1542334" y="93436"/>
                </a:lnTo>
                <a:lnTo>
                  <a:pt x="1541264" y="95634"/>
                </a:lnTo>
                <a:lnTo>
                  <a:pt x="1538129" y="99792"/>
                </a:lnTo>
                <a:lnTo>
                  <a:pt x="1536016" y="101542"/>
                </a:lnTo>
                <a:lnTo>
                  <a:pt x="1534553" y="102319"/>
                </a:lnTo>
                <a:close/>
              </a:path>
              <a:path w="2066289" h="144779">
                <a:moveTo>
                  <a:pt x="1553457" y="105097"/>
                </a:moveTo>
                <a:lnTo>
                  <a:pt x="1527305" y="105097"/>
                </a:lnTo>
                <a:lnTo>
                  <a:pt x="1530676" y="104381"/>
                </a:lnTo>
                <a:lnTo>
                  <a:pt x="1536016" y="101542"/>
                </a:lnTo>
                <a:lnTo>
                  <a:pt x="1543737" y="86926"/>
                </a:lnTo>
                <a:lnTo>
                  <a:pt x="1543737" y="35061"/>
                </a:lnTo>
                <a:lnTo>
                  <a:pt x="1553457" y="35061"/>
                </a:lnTo>
                <a:lnTo>
                  <a:pt x="1553457" y="105097"/>
                </a:lnTo>
                <a:close/>
              </a:path>
              <a:path w="2066289" h="144779">
                <a:moveTo>
                  <a:pt x="1556234" y="115858"/>
                </a:moveTo>
                <a:lnTo>
                  <a:pt x="1553457" y="115858"/>
                </a:lnTo>
                <a:lnTo>
                  <a:pt x="1553457" y="35061"/>
                </a:lnTo>
                <a:lnTo>
                  <a:pt x="1556234" y="35061"/>
                </a:lnTo>
                <a:lnTo>
                  <a:pt x="1556234" y="115858"/>
                </a:lnTo>
                <a:close/>
              </a:path>
              <a:path w="2066289" h="144779">
                <a:moveTo>
                  <a:pt x="1559012" y="115858"/>
                </a:moveTo>
                <a:lnTo>
                  <a:pt x="1556234" y="115858"/>
                </a:lnTo>
                <a:lnTo>
                  <a:pt x="1556234" y="35061"/>
                </a:lnTo>
                <a:lnTo>
                  <a:pt x="1559012" y="35061"/>
                </a:lnTo>
                <a:lnTo>
                  <a:pt x="1559012" y="115858"/>
                </a:lnTo>
                <a:close/>
              </a:path>
              <a:path w="2066289" h="144779">
                <a:moveTo>
                  <a:pt x="1532037" y="113949"/>
                </a:moveTo>
                <a:lnTo>
                  <a:pt x="1522258" y="113949"/>
                </a:lnTo>
                <a:lnTo>
                  <a:pt x="1524899" y="113563"/>
                </a:lnTo>
                <a:lnTo>
                  <a:pt x="1529583" y="111984"/>
                </a:lnTo>
                <a:lnTo>
                  <a:pt x="1531635" y="111085"/>
                </a:lnTo>
                <a:lnTo>
                  <a:pt x="1535087" y="109076"/>
                </a:lnTo>
                <a:lnTo>
                  <a:pt x="1536709" y="107815"/>
                </a:lnTo>
                <a:lnTo>
                  <a:pt x="1538912" y="105531"/>
                </a:lnTo>
                <a:lnTo>
                  <a:pt x="1543737" y="105531"/>
                </a:lnTo>
                <a:lnTo>
                  <a:pt x="1543737" y="108308"/>
                </a:lnTo>
                <a:lnTo>
                  <a:pt x="1538183" y="108308"/>
                </a:lnTo>
                <a:lnTo>
                  <a:pt x="1538135" y="110235"/>
                </a:lnTo>
                <a:lnTo>
                  <a:pt x="1536708" y="111345"/>
                </a:lnTo>
                <a:lnTo>
                  <a:pt x="1532801" y="113615"/>
                </a:lnTo>
                <a:lnTo>
                  <a:pt x="1532037" y="113949"/>
                </a:lnTo>
                <a:close/>
              </a:path>
              <a:path w="2066289" h="144779">
                <a:moveTo>
                  <a:pt x="1553457" y="115858"/>
                </a:moveTo>
                <a:lnTo>
                  <a:pt x="1543737" y="115858"/>
                </a:lnTo>
                <a:lnTo>
                  <a:pt x="1543737" y="105531"/>
                </a:lnTo>
                <a:lnTo>
                  <a:pt x="1553457" y="105531"/>
                </a:lnTo>
                <a:lnTo>
                  <a:pt x="1553457" y="115858"/>
                </a:lnTo>
                <a:close/>
              </a:path>
              <a:path w="2066289" h="144779">
                <a:moveTo>
                  <a:pt x="1538183" y="110198"/>
                </a:moveTo>
                <a:lnTo>
                  <a:pt x="1538183" y="108308"/>
                </a:lnTo>
                <a:lnTo>
                  <a:pt x="1540092" y="108308"/>
                </a:lnTo>
                <a:lnTo>
                  <a:pt x="1538530" y="109928"/>
                </a:lnTo>
                <a:lnTo>
                  <a:pt x="1538183" y="110198"/>
                </a:lnTo>
                <a:close/>
              </a:path>
              <a:path w="2066289" h="144779">
                <a:moveTo>
                  <a:pt x="1538183" y="113700"/>
                </a:moveTo>
                <a:lnTo>
                  <a:pt x="1538183" y="110198"/>
                </a:lnTo>
                <a:lnTo>
                  <a:pt x="1538530" y="109928"/>
                </a:lnTo>
                <a:lnTo>
                  <a:pt x="1540092" y="108308"/>
                </a:lnTo>
                <a:lnTo>
                  <a:pt x="1540092" y="111085"/>
                </a:lnTo>
                <a:lnTo>
                  <a:pt x="1540960" y="111085"/>
                </a:lnTo>
                <a:lnTo>
                  <a:pt x="1540896" y="111475"/>
                </a:lnTo>
                <a:lnTo>
                  <a:pt x="1540351" y="112040"/>
                </a:lnTo>
                <a:lnTo>
                  <a:pt x="1538329" y="113615"/>
                </a:lnTo>
                <a:lnTo>
                  <a:pt x="1538183" y="113700"/>
                </a:lnTo>
                <a:close/>
              </a:path>
              <a:path w="2066289" h="144779">
                <a:moveTo>
                  <a:pt x="1540960" y="111085"/>
                </a:moveTo>
                <a:lnTo>
                  <a:pt x="1540092" y="111085"/>
                </a:lnTo>
                <a:lnTo>
                  <a:pt x="1540092" y="108308"/>
                </a:lnTo>
                <a:lnTo>
                  <a:pt x="1540889" y="109076"/>
                </a:lnTo>
                <a:lnTo>
                  <a:pt x="1540960" y="111085"/>
                </a:lnTo>
                <a:close/>
              </a:path>
              <a:path w="2066289" h="144779">
                <a:moveTo>
                  <a:pt x="1540960" y="109144"/>
                </a:moveTo>
                <a:lnTo>
                  <a:pt x="1540092" y="108308"/>
                </a:lnTo>
                <a:lnTo>
                  <a:pt x="1540960" y="108308"/>
                </a:lnTo>
                <a:lnTo>
                  <a:pt x="1540960" y="109144"/>
                </a:lnTo>
                <a:close/>
              </a:path>
              <a:path w="2066289" h="144779">
                <a:moveTo>
                  <a:pt x="1543737" y="115858"/>
                </a:moveTo>
                <a:lnTo>
                  <a:pt x="1540960" y="115858"/>
                </a:lnTo>
                <a:lnTo>
                  <a:pt x="1541021" y="111345"/>
                </a:lnTo>
                <a:lnTo>
                  <a:pt x="1542092" y="110235"/>
                </a:lnTo>
                <a:lnTo>
                  <a:pt x="1541066" y="109247"/>
                </a:lnTo>
                <a:lnTo>
                  <a:pt x="1540960" y="108308"/>
                </a:lnTo>
                <a:lnTo>
                  <a:pt x="1543737" y="108308"/>
                </a:lnTo>
                <a:lnTo>
                  <a:pt x="1543737" y="115858"/>
                </a:lnTo>
                <a:close/>
              </a:path>
              <a:path w="2066289" h="144779">
                <a:moveTo>
                  <a:pt x="1540960" y="111409"/>
                </a:moveTo>
                <a:lnTo>
                  <a:pt x="1540960" y="109144"/>
                </a:lnTo>
                <a:lnTo>
                  <a:pt x="1542092" y="110235"/>
                </a:lnTo>
                <a:lnTo>
                  <a:pt x="1540960" y="111409"/>
                </a:lnTo>
                <a:close/>
              </a:path>
              <a:path w="2066289" h="144779">
                <a:moveTo>
                  <a:pt x="1532629" y="116726"/>
                </a:moveTo>
                <a:lnTo>
                  <a:pt x="1522562" y="116726"/>
                </a:lnTo>
                <a:lnTo>
                  <a:pt x="1525498" y="116292"/>
                </a:lnTo>
                <a:lnTo>
                  <a:pt x="1530647" y="114556"/>
                </a:lnTo>
                <a:lnTo>
                  <a:pt x="1532897" y="113563"/>
                </a:lnTo>
                <a:lnTo>
                  <a:pt x="1536708" y="111345"/>
                </a:lnTo>
                <a:lnTo>
                  <a:pt x="1538183" y="110198"/>
                </a:lnTo>
                <a:lnTo>
                  <a:pt x="1538176" y="113704"/>
                </a:lnTo>
                <a:lnTo>
                  <a:pt x="1534066" y="116096"/>
                </a:lnTo>
                <a:lnTo>
                  <a:pt x="1532629" y="116726"/>
                </a:lnTo>
                <a:close/>
              </a:path>
              <a:path w="2066289" h="144779">
                <a:moveTo>
                  <a:pt x="1559012" y="118635"/>
                </a:moveTo>
                <a:lnTo>
                  <a:pt x="1538183" y="118635"/>
                </a:lnTo>
                <a:lnTo>
                  <a:pt x="1538183" y="113700"/>
                </a:lnTo>
                <a:lnTo>
                  <a:pt x="1538671" y="113349"/>
                </a:lnTo>
                <a:lnTo>
                  <a:pt x="1540405" y="111984"/>
                </a:lnTo>
                <a:lnTo>
                  <a:pt x="1540960" y="111409"/>
                </a:lnTo>
                <a:lnTo>
                  <a:pt x="1540960" y="115858"/>
                </a:lnTo>
                <a:lnTo>
                  <a:pt x="1559012" y="115858"/>
                </a:lnTo>
                <a:lnTo>
                  <a:pt x="1559012" y="118635"/>
                </a:lnTo>
                <a:close/>
              </a:path>
              <a:path w="2066289" h="144779">
                <a:moveTo>
                  <a:pt x="1598586" y="40659"/>
                </a:moveTo>
                <a:lnTo>
                  <a:pt x="1598586" y="37114"/>
                </a:lnTo>
                <a:lnTo>
                  <a:pt x="1601798" y="34991"/>
                </a:lnTo>
                <a:lnTo>
                  <a:pt x="1603800" y="33942"/>
                </a:lnTo>
                <a:lnTo>
                  <a:pt x="1608588" y="31936"/>
                </a:lnTo>
                <a:lnTo>
                  <a:pt x="1611318" y="31416"/>
                </a:lnTo>
                <a:lnTo>
                  <a:pt x="1617659" y="31416"/>
                </a:lnTo>
                <a:lnTo>
                  <a:pt x="1620716" y="31779"/>
                </a:lnTo>
                <a:lnTo>
                  <a:pt x="1626120" y="33208"/>
                </a:lnTo>
                <a:lnTo>
                  <a:pt x="1628439" y="33992"/>
                </a:lnTo>
                <a:lnTo>
                  <a:pt x="1628900" y="34193"/>
                </a:lnTo>
                <a:lnTo>
                  <a:pt x="1611690" y="34193"/>
                </a:lnTo>
                <a:lnTo>
                  <a:pt x="1609318" y="34641"/>
                </a:lnTo>
                <a:lnTo>
                  <a:pt x="1605037" y="36435"/>
                </a:lnTo>
                <a:lnTo>
                  <a:pt x="1603097" y="37463"/>
                </a:lnTo>
                <a:lnTo>
                  <a:pt x="1599772" y="39660"/>
                </a:lnTo>
                <a:lnTo>
                  <a:pt x="1598586" y="40659"/>
                </a:lnTo>
                <a:close/>
              </a:path>
              <a:path w="2066289" h="144779">
                <a:moveTo>
                  <a:pt x="1598586" y="118635"/>
                </a:moveTo>
                <a:lnTo>
                  <a:pt x="1577757" y="118635"/>
                </a:lnTo>
                <a:lnTo>
                  <a:pt x="1577757" y="32284"/>
                </a:lnTo>
                <a:lnTo>
                  <a:pt x="1598586" y="32284"/>
                </a:lnTo>
                <a:lnTo>
                  <a:pt x="1598586" y="35061"/>
                </a:lnTo>
                <a:lnTo>
                  <a:pt x="1580534" y="35061"/>
                </a:lnTo>
                <a:lnTo>
                  <a:pt x="1580534" y="115858"/>
                </a:lnTo>
                <a:lnTo>
                  <a:pt x="1598586" y="115858"/>
                </a:lnTo>
                <a:lnTo>
                  <a:pt x="1598586" y="118635"/>
                </a:lnTo>
                <a:close/>
              </a:path>
              <a:path w="2066289" h="144779">
                <a:moveTo>
                  <a:pt x="1600590" y="42611"/>
                </a:moveTo>
                <a:lnTo>
                  <a:pt x="1598586" y="42611"/>
                </a:lnTo>
                <a:lnTo>
                  <a:pt x="1598586" y="40659"/>
                </a:lnTo>
                <a:lnTo>
                  <a:pt x="1611690" y="34193"/>
                </a:lnTo>
                <a:lnTo>
                  <a:pt x="1617418" y="34193"/>
                </a:lnTo>
                <a:lnTo>
                  <a:pt x="1620239" y="34526"/>
                </a:lnTo>
                <a:lnTo>
                  <a:pt x="1625272" y="35856"/>
                </a:lnTo>
                <a:lnTo>
                  <a:pt x="1627456" y="36594"/>
                </a:lnTo>
                <a:lnTo>
                  <a:pt x="1628321" y="36970"/>
                </a:lnTo>
                <a:lnTo>
                  <a:pt x="1612000" y="36982"/>
                </a:lnTo>
                <a:lnTo>
                  <a:pt x="1610048" y="37347"/>
                </a:lnTo>
                <a:lnTo>
                  <a:pt x="1606111" y="39013"/>
                </a:lnTo>
                <a:lnTo>
                  <a:pt x="1604467" y="39886"/>
                </a:lnTo>
                <a:lnTo>
                  <a:pt x="1601485" y="41858"/>
                </a:lnTo>
                <a:lnTo>
                  <a:pt x="1600590" y="42611"/>
                </a:lnTo>
                <a:close/>
              </a:path>
              <a:path w="2066289" h="144779">
                <a:moveTo>
                  <a:pt x="1632701" y="39013"/>
                </a:moveTo>
                <a:lnTo>
                  <a:pt x="1617418" y="34193"/>
                </a:lnTo>
                <a:lnTo>
                  <a:pt x="1628900" y="34193"/>
                </a:lnTo>
                <a:lnTo>
                  <a:pt x="1632725" y="35856"/>
                </a:lnTo>
                <a:lnTo>
                  <a:pt x="1634785" y="36982"/>
                </a:lnTo>
                <a:lnTo>
                  <a:pt x="1637504" y="38857"/>
                </a:lnTo>
                <a:lnTo>
                  <a:pt x="1632818" y="38857"/>
                </a:lnTo>
                <a:lnTo>
                  <a:pt x="1632701" y="39013"/>
                </a:lnTo>
                <a:close/>
              </a:path>
              <a:path w="2066289" h="144779">
                <a:moveTo>
                  <a:pt x="1583312" y="115858"/>
                </a:moveTo>
                <a:lnTo>
                  <a:pt x="1580534" y="115858"/>
                </a:lnTo>
                <a:lnTo>
                  <a:pt x="1580534" y="35061"/>
                </a:lnTo>
                <a:lnTo>
                  <a:pt x="1583312" y="35061"/>
                </a:lnTo>
                <a:lnTo>
                  <a:pt x="1583312" y="115858"/>
                </a:lnTo>
                <a:close/>
              </a:path>
              <a:path w="2066289" h="144779">
                <a:moveTo>
                  <a:pt x="1593032" y="115858"/>
                </a:moveTo>
                <a:lnTo>
                  <a:pt x="1583312" y="115858"/>
                </a:lnTo>
                <a:lnTo>
                  <a:pt x="1583312" y="35061"/>
                </a:lnTo>
                <a:lnTo>
                  <a:pt x="1593032" y="35061"/>
                </a:lnTo>
                <a:lnTo>
                  <a:pt x="1593032" y="45388"/>
                </a:lnTo>
                <a:lnTo>
                  <a:pt x="1627896" y="45388"/>
                </a:lnTo>
                <a:lnTo>
                  <a:pt x="1627569" y="45822"/>
                </a:lnTo>
                <a:lnTo>
                  <a:pt x="1609823" y="45822"/>
                </a:lnTo>
                <a:lnTo>
                  <a:pt x="1607501" y="46175"/>
                </a:lnTo>
                <a:lnTo>
                  <a:pt x="1593032" y="56247"/>
                </a:lnTo>
                <a:lnTo>
                  <a:pt x="1593032" y="115858"/>
                </a:lnTo>
                <a:close/>
              </a:path>
              <a:path w="2066289" h="144779">
                <a:moveTo>
                  <a:pt x="1597890" y="45388"/>
                </a:moveTo>
                <a:lnTo>
                  <a:pt x="1593032" y="45388"/>
                </a:lnTo>
                <a:lnTo>
                  <a:pt x="1593032" y="35061"/>
                </a:lnTo>
                <a:lnTo>
                  <a:pt x="1595809" y="35061"/>
                </a:lnTo>
                <a:lnTo>
                  <a:pt x="1595809" y="39461"/>
                </a:lnTo>
                <a:lnTo>
                  <a:pt x="1594699" y="40659"/>
                </a:lnTo>
                <a:lnTo>
                  <a:pt x="1594726" y="40805"/>
                </a:lnTo>
                <a:lnTo>
                  <a:pt x="1595758" y="41760"/>
                </a:lnTo>
                <a:lnTo>
                  <a:pt x="1595809" y="42611"/>
                </a:lnTo>
                <a:lnTo>
                  <a:pt x="1600590" y="42611"/>
                </a:lnTo>
                <a:lnTo>
                  <a:pt x="1600007" y="43102"/>
                </a:lnTo>
                <a:lnTo>
                  <a:pt x="1597890" y="45388"/>
                </a:lnTo>
                <a:close/>
              </a:path>
              <a:path w="2066289" h="144779">
                <a:moveTo>
                  <a:pt x="1595809" y="39461"/>
                </a:moveTo>
                <a:lnTo>
                  <a:pt x="1595809" y="35061"/>
                </a:lnTo>
                <a:lnTo>
                  <a:pt x="1598586" y="35061"/>
                </a:lnTo>
                <a:lnTo>
                  <a:pt x="1598586" y="37114"/>
                </a:lnTo>
                <a:lnTo>
                  <a:pt x="1598059" y="37463"/>
                </a:lnTo>
                <a:lnTo>
                  <a:pt x="1596224" y="39013"/>
                </a:lnTo>
                <a:lnTo>
                  <a:pt x="1595809" y="39461"/>
                </a:lnTo>
                <a:close/>
              </a:path>
              <a:path w="2066289" h="144779">
                <a:moveTo>
                  <a:pt x="1627896" y="45388"/>
                </a:moveTo>
                <a:lnTo>
                  <a:pt x="1597890" y="45388"/>
                </a:lnTo>
                <a:lnTo>
                  <a:pt x="1600007" y="43102"/>
                </a:lnTo>
                <a:lnTo>
                  <a:pt x="1612063" y="36970"/>
                </a:lnTo>
                <a:lnTo>
                  <a:pt x="1617278" y="36982"/>
                </a:lnTo>
                <a:lnTo>
                  <a:pt x="1631008" y="41258"/>
                </a:lnTo>
                <a:lnTo>
                  <a:pt x="1627896" y="45388"/>
                </a:lnTo>
                <a:close/>
              </a:path>
              <a:path w="2066289" h="144779">
                <a:moveTo>
                  <a:pt x="1631008" y="41258"/>
                </a:moveTo>
                <a:lnTo>
                  <a:pt x="1617178" y="36970"/>
                </a:lnTo>
                <a:lnTo>
                  <a:pt x="1628348" y="36982"/>
                </a:lnTo>
                <a:lnTo>
                  <a:pt x="1631449" y="38330"/>
                </a:lnTo>
                <a:lnTo>
                  <a:pt x="1632701" y="39013"/>
                </a:lnTo>
                <a:lnTo>
                  <a:pt x="1631008" y="41258"/>
                </a:lnTo>
                <a:close/>
              </a:path>
              <a:path w="2066289" h="144779">
                <a:moveTo>
                  <a:pt x="1596676" y="42611"/>
                </a:moveTo>
                <a:lnTo>
                  <a:pt x="1595863" y="41858"/>
                </a:lnTo>
                <a:lnTo>
                  <a:pt x="1595892" y="39371"/>
                </a:lnTo>
                <a:lnTo>
                  <a:pt x="1596404" y="38857"/>
                </a:lnTo>
                <a:lnTo>
                  <a:pt x="1598235" y="37347"/>
                </a:lnTo>
                <a:lnTo>
                  <a:pt x="1598586" y="37114"/>
                </a:lnTo>
                <a:lnTo>
                  <a:pt x="1598586" y="39834"/>
                </a:lnTo>
                <a:lnTo>
                  <a:pt x="1596676" y="39834"/>
                </a:lnTo>
                <a:lnTo>
                  <a:pt x="1596676" y="42611"/>
                </a:lnTo>
                <a:close/>
              </a:path>
              <a:path w="2066289" h="144779">
                <a:moveTo>
                  <a:pt x="1635036" y="40528"/>
                </a:moveTo>
                <a:lnTo>
                  <a:pt x="1633358" y="39371"/>
                </a:lnTo>
                <a:lnTo>
                  <a:pt x="1632701" y="39013"/>
                </a:lnTo>
                <a:lnTo>
                  <a:pt x="1632818" y="38857"/>
                </a:lnTo>
                <a:lnTo>
                  <a:pt x="1635036" y="40528"/>
                </a:lnTo>
                <a:close/>
              </a:path>
              <a:path w="2066289" h="144779">
                <a:moveTo>
                  <a:pt x="1636790" y="42814"/>
                </a:moveTo>
                <a:lnTo>
                  <a:pt x="1633459" y="42814"/>
                </a:lnTo>
                <a:lnTo>
                  <a:pt x="1635036" y="40528"/>
                </a:lnTo>
                <a:lnTo>
                  <a:pt x="1632818" y="38857"/>
                </a:lnTo>
                <a:lnTo>
                  <a:pt x="1637504" y="38857"/>
                </a:lnTo>
                <a:lnTo>
                  <a:pt x="1638997" y="39886"/>
                </a:lnTo>
                <a:lnTo>
                  <a:pt x="1636790" y="42814"/>
                </a:lnTo>
                <a:close/>
              </a:path>
              <a:path w="2066289" h="144779">
                <a:moveTo>
                  <a:pt x="1633363" y="42748"/>
                </a:moveTo>
                <a:lnTo>
                  <a:pt x="1631931" y="41760"/>
                </a:lnTo>
                <a:lnTo>
                  <a:pt x="1631008" y="41258"/>
                </a:lnTo>
                <a:lnTo>
                  <a:pt x="1632701" y="39013"/>
                </a:lnTo>
                <a:lnTo>
                  <a:pt x="1633358" y="39371"/>
                </a:lnTo>
                <a:lnTo>
                  <a:pt x="1635036" y="40528"/>
                </a:lnTo>
                <a:lnTo>
                  <a:pt x="1633363" y="42748"/>
                </a:lnTo>
                <a:close/>
              </a:path>
              <a:path w="2066289" h="144779">
                <a:moveTo>
                  <a:pt x="1595809" y="41808"/>
                </a:moveTo>
                <a:lnTo>
                  <a:pt x="1594726" y="40805"/>
                </a:lnTo>
                <a:lnTo>
                  <a:pt x="1594699" y="40659"/>
                </a:lnTo>
                <a:lnTo>
                  <a:pt x="1595809" y="39461"/>
                </a:lnTo>
                <a:lnTo>
                  <a:pt x="1595809" y="41808"/>
                </a:lnTo>
                <a:close/>
              </a:path>
              <a:path w="2066289" h="144779">
                <a:moveTo>
                  <a:pt x="1596676" y="42611"/>
                </a:moveTo>
                <a:lnTo>
                  <a:pt x="1596676" y="39834"/>
                </a:lnTo>
                <a:lnTo>
                  <a:pt x="1598586" y="39834"/>
                </a:lnTo>
                <a:lnTo>
                  <a:pt x="1598508" y="40724"/>
                </a:lnTo>
                <a:lnTo>
                  <a:pt x="1598123" y="41049"/>
                </a:lnTo>
                <a:lnTo>
                  <a:pt x="1596676" y="42611"/>
                </a:lnTo>
                <a:close/>
              </a:path>
              <a:path w="2066289" h="144779">
                <a:moveTo>
                  <a:pt x="1633459" y="42814"/>
                </a:moveTo>
                <a:lnTo>
                  <a:pt x="1633466" y="42611"/>
                </a:lnTo>
                <a:lnTo>
                  <a:pt x="1635036" y="40528"/>
                </a:lnTo>
                <a:lnTo>
                  <a:pt x="1633459" y="42814"/>
                </a:lnTo>
                <a:close/>
              </a:path>
              <a:path w="2066289" h="144779">
                <a:moveTo>
                  <a:pt x="1598586" y="42611"/>
                </a:moveTo>
                <a:lnTo>
                  <a:pt x="1596676" y="42611"/>
                </a:lnTo>
                <a:lnTo>
                  <a:pt x="1598123" y="41049"/>
                </a:lnTo>
                <a:lnTo>
                  <a:pt x="1598586" y="40659"/>
                </a:lnTo>
                <a:lnTo>
                  <a:pt x="1598586" y="42611"/>
                </a:lnTo>
                <a:close/>
              </a:path>
              <a:path w="2066289" h="144779">
                <a:moveTo>
                  <a:pt x="1625750" y="52852"/>
                </a:moveTo>
                <a:lnTo>
                  <a:pt x="1627376" y="50600"/>
                </a:lnTo>
                <a:lnTo>
                  <a:pt x="1626187" y="49742"/>
                </a:lnTo>
                <a:lnTo>
                  <a:pt x="1625089" y="49113"/>
                </a:lnTo>
                <a:lnTo>
                  <a:pt x="1631008" y="41258"/>
                </a:lnTo>
                <a:lnTo>
                  <a:pt x="1632072" y="41858"/>
                </a:lnTo>
                <a:lnTo>
                  <a:pt x="1633363" y="42748"/>
                </a:lnTo>
                <a:lnTo>
                  <a:pt x="1625750" y="52852"/>
                </a:lnTo>
                <a:close/>
              </a:path>
              <a:path w="2066289" h="144779">
                <a:moveTo>
                  <a:pt x="1596676" y="42611"/>
                </a:moveTo>
                <a:lnTo>
                  <a:pt x="1595809" y="42611"/>
                </a:lnTo>
                <a:lnTo>
                  <a:pt x="1595809" y="41808"/>
                </a:lnTo>
                <a:lnTo>
                  <a:pt x="1596676" y="42611"/>
                </a:lnTo>
                <a:close/>
              </a:path>
              <a:path w="2066289" h="144779">
                <a:moveTo>
                  <a:pt x="1629227" y="52852"/>
                </a:moveTo>
                <a:lnTo>
                  <a:pt x="1625750" y="52852"/>
                </a:lnTo>
                <a:lnTo>
                  <a:pt x="1633363" y="42748"/>
                </a:lnTo>
                <a:lnTo>
                  <a:pt x="1636790" y="42814"/>
                </a:lnTo>
                <a:lnTo>
                  <a:pt x="1629227" y="52852"/>
                </a:lnTo>
                <a:close/>
              </a:path>
              <a:path w="2066289" h="144779">
                <a:moveTo>
                  <a:pt x="1595809" y="115858"/>
                </a:moveTo>
                <a:lnTo>
                  <a:pt x="1593032" y="115858"/>
                </a:lnTo>
                <a:lnTo>
                  <a:pt x="1593032" y="56247"/>
                </a:lnTo>
                <a:lnTo>
                  <a:pt x="1609823" y="45822"/>
                </a:lnTo>
                <a:lnTo>
                  <a:pt x="1614665" y="45822"/>
                </a:lnTo>
                <a:lnTo>
                  <a:pt x="1616752" y="46088"/>
                </a:lnTo>
                <a:lnTo>
                  <a:pt x="1620428" y="47120"/>
                </a:lnTo>
                <a:lnTo>
                  <a:pt x="1621967" y="47662"/>
                </a:lnTo>
                <a:lnTo>
                  <a:pt x="1624030" y="48599"/>
                </a:lnTo>
                <a:lnTo>
                  <a:pt x="1610128" y="48599"/>
                </a:lnTo>
                <a:lnTo>
                  <a:pt x="1608103" y="48903"/>
                </a:lnTo>
                <a:lnTo>
                  <a:pt x="1595809" y="57191"/>
                </a:lnTo>
                <a:lnTo>
                  <a:pt x="1595809" y="115858"/>
                </a:lnTo>
                <a:close/>
              </a:path>
              <a:path w="2066289" h="144779">
                <a:moveTo>
                  <a:pt x="1625089" y="49113"/>
                </a:moveTo>
                <a:lnTo>
                  <a:pt x="1614665" y="45822"/>
                </a:lnTo>
                <a:lnTo>
                  <a:pt x="1627569" y="45822"/>
                </a:lnTo>
                <a:lnTo>
                  <a:pt x="1625089" y="49113"/>
                </a:lnTo>
                <a:close/>
              </a:path>
              <a:path w="2066289" h="144779">
                <a:moveTo>
                  <a:pt x="1598010" y="58884"/>
                </a:moveTo>
                <a:lnTo>
                  <a:pt x="1595809" y="57191"/>
                </a:lnTo>
                <a:lnTo>
                  <a:pt x="1596387" y="56439"/>
                </a:lnTo>
                <a:lnTo>
                  <a:pt x="1597154" y="55571"/>
                </a:lnTo>
                <a:lnTo>
                  <a:pt x="1610128" y="48599"/>
                </a:lnTo>
                <a:lnTo>
                  <a:pt x="1614410" y="48599"/>
                </a:lnTo>
                <a:lnTo>
                  <a:pt x="1616247" y="48831"/>
                </a:lnTo>
                <a:lnTo>
                  <a:pt x="1619544" y="49756"/>
                </a:lnTo>
                <a:lnTo>
                  <a:pt x="1620948" y="50248"/>
                </a:lnTo>
                <a:lnTo>
                  <a:pt x="1623430" y="51376"/>
                </a:lnTo>
                <a:lnTo>
                  <a:pt x="1610433" y="51376"/>
                </a:lnTo>
                <a:lnTo>
                  <a:pt x="1608705" y="51631"/>
                </a:lnTo>
                <a:lnTo>
                  <a:pt x="1599452" y="57191"/>
                </a:lnTo>
                <a:lnTo>
                  <a:pt x="1598586" y="57191"/>
                </a:lnTo>
                <a:lnTo>
                  <a:pt x="1598524" y="58217"/>
                </a:lnTo>
                <a:lnTo>
                  <a:pt x="1598010" y="58884"/>
                </a:lnTo>
                <a:close/>
              </a:path>
              <a:path w="2066289" h="144779">
                <a:moveTo>
                  <a:pt x="1625750" y="52852"/>
                </a:moveTo>
                <a:lnTo>
                  <a:pt x="1614410" y="48599"/>
                </a:lnTo>
                <a:lnTo>
                  <a:pt x="1624030" y="48599"/>
                </a:lnTo>
                <a:lnTo>
                  <a:pt x="1624816" y="48957"/>
                </a:lnTo>
                <a:lnTo>
                  <a:pt x="1625089" y="49113"/>
                </a:lnTo>
                <a:lnTo>
                  <a:pt x="1623532" y="51181"/>
                </a:lnTo>
                <a:lnTo>
                  <a:pt x="1625750" y="52852"/>
                </a:lnTo>
                <a:close/>
              </a:path>
              <a:path w="2066289" h="144779">
                <a:moveTo>
                  <a:pt x="1625750" y="52852"/>
                </a:moveTo>
                <a:lnTo>
                  <a:pt x="1623532" y="51181"/>
                </a:lnTo>
                <a:lnTo>
                  <a:pt x="1625089" y="49113"/>
                </a:lnTo>
                <a:lnTo>
                  <a:pt x="1626207" y="49756"/>
                </a:lnTo>
                <a:lnTo>
                  <a:pt x="1627376" y="50600"/>
                </a:lnTo>
                <a:lnTo>
                  <a:pt x="1625750" y="52852"/>
                </a:lnTo>
                <a:close/>
              </a:path>
              <a:path w="2066289" h="144779">
                <a:moveTo>
                  <a:pt x="1626330" y="56697"/>
                </a:moveTo>
                <a:lnTo>
                  <a:pt x="1614155" y="51376"/>
                </a:lnTo>
                <a:lnTo>
                  <a:pt x="1623430" y="51376"/>
                </a:lnTo>
                <a:lnTo>
                  <a:pt x="1624708" y="52100"/>
                </a:lnTo>
                <a:lnTo>
                  <a:pt x="1625750" y="52852"/>
                </a:lnTo>
                <a:lnTo>
                  <a:pt x="1629227" y="52852"/>
                </a:lnTo>
                <a:lnTo>
                  <a:pt x="1626330" y="56697"/>
                </a:lnTo>
                <a:close/>
              </a:path>
              <a:path w="2066289" h="144779">
                <a:moveTo>
                  <a:pt x="1598586" y="115858"/>
                </a:moveTo>
                <a:lnTo>
                  <a:pt x="1595809" y="115858"/>
                </a:lnTo>
                <a:lnTo>
                  <a:pt x="1595809" y="57191"/>
                </a:lnTo>
                <a:lnTo>
                  <a:pt x="1598010" y="58884"/>
                </a:lnTo>
                <a:lnTo>
                  <a:pt x="1598586" y="58884"/>
                </a:lnTo>
                <a:lnTo>
                  <a:pt x="1598586" y="115858"/>
                </a:lnTo>
                <a:close/>
              </a:path>
              <a:path w="2066289" h="144779">
                <a:moveTo>
                  <a:pt x="1598586" y="58146"/>
                </a:moveTo>
                <a:lnTo>
                  <a:pt x="1598586" y="57191"/>
                </a:lnTo>
                <a:lnTo>
                  <a:pt x="1599452" y="57191"/>
                </a:lnTo>
                <a:lnTo>
                  <a:pt x="1598586" y="58146"/>
                </a:lnTo>
                <a:close/>
              </a:path>
              <a:path w="2066289" h="144779">
                <a:moveTo>
                  <a:pt x="1598586" y="58884"/>
                </a:moveTo>
                <a:lnTo>
                  <a:pt x="1598010" y="58884"/>
                </a:lnTo>
                <a:lnTo>
                  <a:pt x="1598586" y="58146"/>
                </a:lnTo>
                <a:lnTo>
                  <a:pt x="1598586" y="58884"/>
                </a:lnTo>
                <a:close/>
              </a:path>
              <a:path w="2066289" h="144779">
                <a:moveTo>
                  <a:pt x="1683784" y="119503"/>
                </a:moveTo>
                <a:lnTo>
                  <a:pt x="1673812" y="119503"/>
                </a:lnTo>
                <a:lnTo>
                  <a:pt x="1668204" y="118356"/>
                </a:lnTo>
                <a:lnTo>
                  <a:pt x="1643124" y="87473"/>
                </a:lnTo>
                <a:lnTo>
                  <a:pt x="1642326" y="81603"/>
                </a:lnTo>
                <a:lnTo>
                  <a:pt x="1642326" y="69466"/>
                </a:lnTo>
                <a:lnTo>
                  <a:pt x="1667230" y="32589"/>
                </a:lnTo>
                <a:lnTo>
                  <a:pt x="1672513" y="31416"/>
                </a:lnTo>
                <a:lnTo>
                  <a:pt x="1684517" y="31416"/>
                </a:lnTo>
                <a:lnTo>
                  <a:pt x="1689800" y="32589"/>
                </a:lnTo>
                <a:lnTo>
                  <a:pt x="1692922" y="34193"/>
                </a:lnTo>
                <a:lnTo>
                  <a:pt x="1672961" y="34193"/>
                </a:lnTo>
                <a:lnTo>
                  <a:pt x="1668101" y="35263"/>
                </a:lnTo>
                <a:lnTo>
                  <a:pt x="1645135" y="69466"/>
                </a:lnTo>
                <a:lnTo>
                  <a:pt x="1645136" y="81603"/>
                </a:lnTo>
                <a:lnTo>
                  <a:pt x="1669027" y="115670"/>
                </a:lnTo>
                <a:lnTo>
                  <a:pt x="1674234" y="116726"/>
                </a:lnTo>
                <a:lnTo>
                  <a:pt x="1696992" y="116726"/>
                </a:lnTo>
                <a:lnTo>
                  <a:pt x="1695916" y="117187"/>
                </a:lnTo>
                <a:lnTo>
                  <a:pt x="1693095" y="118040"/>
                </a:lnTo>
                <a:lnTo>
                  <a:pt x="1687056" y="119211"/>
                </a:lnTo>
                <a:lnTo>
                  <a:pt x="1683784" y="119503"/>
                </a:lnTo>
                <a:close/>
              </a:path>
              <a:path w="2066289" h="144779">
                <a:moveTo>
                  <a:pt x="1683606" y="116726"/>
                </a:moveTo>
                <a:lnTo>
                  <a:pt x="1674234" y="116726"/>
                </a:lnTo>
                <a:lnTo>
                  <a:pt x="1669027" y="115670"/>
                </a:lnTo>
                <a:lnTo>
                  <a:pt x="1645136" y="81603"/>
                </a:lnTo>
                <a:lnTo>
                  <a:pt x="1645135" y="69466"/>
                </a:lnTo>
                <a:lnTo>
                  <a:pt x="1645797" y="64307"/>
                </a:lnTo>
                <a:lnTo>
                  <a:pt x="1672961" y="34193"/>
                </a:lnTo>
                <a:lnTo>
                  <a:pt x="1684069" y="34193"/>
                </a:lnTo>
                <a:lnTo>
                  <a:pt x="1688929" y="35263"/>
                </a:lnTo>
                <a:lnTo>
                  <a:pt x="1692251" y="36970"/>
                </a:lnTo>
                <a:lnTo>
                  <a:pt x="1673409" y="36970"/>
                </a:lnTo>
                <a:lnTo>
                  <a:pt x="1668972" y="37938"/>
                </a:lnTo>
                <a:lnTo>
                  <a:pt x="1647944" y="69466"/>
                </a:lnTo>
                <a:lnTo>
                  <a:pt x="1647947" y="81603"/>
                </a:lnTo>
                <a:lnTo>
                  <a:pt x="1669849" y="112984"/>
                </a:lnTo>
                <a:lnTo>
                  <a:pt x="1674655" y="113949"/>
                </a:lnTo>
                <a:lnTo>
                  <a:pt x="1696422" y="113949"/>
                </a:lnTo>
                <a:lnTo>
                  <a:pt x="1695004" y="114556"/>
                </a:lnTo>
                <a:lnTo>
                  <a:pt x="1692372" y="115352"/>
                </a:lnTo>
                <a:lnTo>
                  <a:pt x="1686702" y="116451"/>
                </a:lnTo>
                <a:lnTo>
                  <a:pt x="1683606" y="116726"/>
                </a:lnTo>
                <a:close/>
              </a:path>
              <a:path w="2066289" h="144779">
                <a:moveTo>
                  <a:pt x="1714531" y="81317"/>
                </a:moveTo>
                <a:lnTo>
                  <a:pt x="1711754" y="81317"/>
                </a:lnTo>
                <a:lnTo>
                  <a:pt x="1711722" y="69466"/>
                </a:lnTo>
                <a:lnTo>
                  <a:pt x="1711060" y="64307"/>
                </a:lnTo>
                <a:lnTo>
                  <a:pt x="1684069" y="34193"/>
                </a:lnTo>
                <a:lnTo>
                  <a:pt x="1692922" y="34193"/>
                </a:lnTo>
                <a:lnTo>
                  <a:pt x="1714531" y="69466"/>
                </a:lnTo>
                <a:lnTo>
                  <a:pt x="1714531" y="81317"/>
                </a:lnTo>
                <a:close/>
              </a:path>
              <a:path w="2066289" h="144779">
                <a:moveTo>
                  <a:pt x="1683429" y="113949"/>
                </a:moveTo>
                <a:lnTo>
                  <a:pt x="1674655" y="113949"/>
                </a:lnTo>
                <a:lnTo>
                  <a:pt x="1669849" y="112984"/>
                </a:lnTo>
                <a:lnTo>
                  <a:pt x="1647947" y="81603"/>
                </a:lnTo>
                <a:lnTo>
                  <a:pt x="1647944" y="69466"/>
                </a:lnTo>
                <a:lnTo>
                  <a:pt x="1648557" y="64746"/>
                </a:lnTo>
                <a:lnTo>
                  <a:pt x="1673409" y="36970"/>
                </a:lnTo>
                <a:lnTo>
                  <a:pt x="1683621" y="36970"/>
                </a:lnTo>
                <a:lnTo>
                  <a:pt x="1688058" y="37938"/>
                </a:lnTo>
                <a:lnTo>
                  <a:pt x="1695613" y="41822"/>
                </a:lnTo>
                <a:lnTo>
                  <a:pt x="1698753" y="44480"/>
                </a:lnTo>
                <a:lnTo>
                  <a:pt x="1699750" y="45822"/>
                </a:lnTo>
                <a:lnTo>
                  <a:pt x="1675463" y="45822"/>
                </a:lnTo>
                <a:lnTo>
                  <a:pt x="1672716" y="46450"/>
                </a:lnTo>
                <a:lnTo>
                  <a:pt x="1657953" y="70556"/>
                </a:lnTo>
                <a:lnTo>
                  <a:pt x="1708977" y="70556"/>
                </a:lnTo>
                <a:lnTo>
                  <a:pt x="1708977" y="78540"/>
                </a:lnTo>
                <a:lnTo>
                  <a:pt x="1657706" y="78540"/>
                </a:lnTo>
                <a:lnTo>
                  <a:pt x="1658208" y="84572"/>
                </a:lnTo>
                <a:lnTo>
                  <a:pt x="1676747" y="105097"/>
                </a:lnTo>
                <a:lnTo>
                  <a:pt x="1705706" y="105097"/>
                </a:lnTo>
                <a:lnTo>
                  <a:pt x="1704622" y="106020"/>
                </a:lnTo>
                <a:lnTo>
                  <a:pt x="1686348" y="113691"/>
                </a:lnTo>
                <a:lnTo>
                  <a:pt x="1683429" y="113949"/>
                </a:lnTo>
                <a:close/>
              </a:path>
              <a:path w="2066289" h="144779">
                <a:moveTo>
                  <a:pt x="1711754" y="81317"/>
                </a:moveTo>
                <a:lnTo>
                  <a:pt x="1708977" y="81317"/>
                </a:lnTo>
                <a:lnTo>
                  <a:pt x="1708913" y="69466"/>
                </a:lnTo>
                <a:lnTo>
                  <a:pt x="1708300" y="64746"/>
                </a:lnTo>
                <a:lnTo>
                  <a:pt x="1683621" y="36970"/>
                </a:lnTo>
                <a:lnTo>
                  <a:pt x="1692251" y="36970"/>
                </a:lnTo>
                <a:lnTo>
                  <a:pt x="1711722" y="69466"/>
                </a:lnTo>
                <a:lnTo>
                  <a:pt x="1711754" y="81317"/>
                </a:lnTo>
                <a:close/>
              </a:path>
              <a:path w="2066289" h="144779">
                <a:moveTo>
                  <a:pt x="1699039" y="70556"/>
                </a:moveTo>
                <a:lnTo>
                  <a:pt x="1657953" y="70556"/>
                </a:lnTo>
                <a:lnTo>
                  <a:pt x="1658621" y="64804"/>
                </a:lnTo>
                <a:lnTo>
                  <a:pt x="1675463" y="45822"/>
                </a:lnTo>
                <a:lnTo>
                  <a:pt x="1681578" y="45822"/>
                </a:lnTo>
                <a:lnTo>
                  <a:pt x="1684297" y="46450"/>
                </a:lnTo>
                <a:lnTo>
                  <a:pt x="1688356" y="48599"/>
                </a:lnTo>
                <a:lnTo>
                  <a:pt x="1675912" y="48599"/>
                </a:lnTo>
                <a:lnTo>
                  <a:pt x="1673597" y="49120"/>
                </a:lnTo>
                <a:lnTo>
                  <a:pt x="1661430" y="65002"/>
                </a:lnTo>
                <a:lnTo>
                  <a:pt x="1661071" y="65002"/>
                </a:lnTo>
                <a:lnTo>
                  <a:pt x="1661071" y="67779"/>
                </a:lnTo>
                <a:lnTo>
                  <a:pt x="1663830" y="68100"/>
                </a:lnTo>
                <a:lnTo>
                  <a:pt x="1693024" y="68100"/>
                </a:lnTo>
                <a:lnTo>
                  <a:pt x="1698667" y="68215"/>
                </a:lnTo>
                <a:lnTo>
                  <a:pt x="1699039" y="70556"/>
                </a:lnTo>
                <a:close/>
              </a:path>
              <a:path w="2066289" h="144779">
                <a:moveTo>
                  <a:pt x="1708977" y="70556"/>
                </a:moveTo>
                <a:lnTo>
                  <a:pt x="1699039" y="70556"/>
                </a:lnTo>
                <a:lnTo>
                  <a:pt x="1698124" y="64804"/>
                </a:lnTo>
                <a:lnTo>
                  <a:pt x="1697390" y="61983"/>
                </a:lnTo>
                <a:lnTo>
                  <a:pt x="1681578" y="45822"/>
                </a:lnTo>
                <a:lnTo>
                  <a:pt x="1699750" y="45822"/>
                </a:lnTo>
                <a:lnTo>
                  <a:pt x="1703743" y="51203"/>
                </a:lnTo>
                <a:lnTo>
                  <a:pt x="1705700" y="55322"/>
                </a:lnTo>
                <a:lnTo>
                  <a:pt x="1708300" y="64746"/>
                </a:lnTo>
                <a:lnTo>
                  <a:pt x="1708913" y="69466"/>
                </a:lnTo>
                <a:lnTo>
                  <a:pt x="1708977" y="70556"/>
                </a:lnTo>
                <a:close/>
              </a:path>
              <a:path w="2066289" h="144779">
                <a:moveTo>
                  <a:pt x="1663830" y="68100"/>
                </a:moveTo>
                <a:lnTo>
                  <a:pt x="1661071" y="67779"/>
                </a:lnTo>
                <a:lnTo>
                  <a:pt x="1661361" y="65291"/>
                </a:lnTo>
                <a:lnTo>
                  <a:pt x="1661972" y="62803"/>
                </a:lnTo>
                <a:lnTo>
                  <a:pt x="1675912" y="48599"/>
                </a:lnTo>
                <a:lnTo>
                  <a:pt x="1681119" y="48599"/>
                </a:lnTo>
                <a:lnTo>
                  <a:pt x="1683404" y="49120"/>
                </a:lnTo>
                <a:lnTo>
                  <a:pt x="1687338" y="51203"/>
                </a:lnTo>
                <a:lnTo>
                  <a:pt x="1687546" y="51376"/>
                </a:lnTo>
                <a:lnTo>
                  <a:pt x="1676360" y="51376"/>
                </a:lnTo>
                <a:lnTo>
                  <a:pt x="1674469" y="51795"/>
                </a:lnTo>
                <a:lnTo>
                  <a:pt x="1664090" y="65864"/>
                </a:lnTo>
                <a:lnTo>
                  <a:pt x="1663830" y="68100"/>
                </a:lnTo>
                <a:close/>
              </a:path>
              <a:path w="2066289" h="144779">
                <a:moveTo>
                  <a:pt x="1695785" y="67779"/>
                </a:moveTo>
                <a:lnTo>
                  <a:pt x="1681119" y="48599"/>
                </a:lnTo>
                <a:lnTo>
                  <a:pt x="1688356" y="48599"/>
                </a:lnTo>
                <a:lnTo>
                  <a:pt x="1698156" y="65002"/>
                </a:lnTo>
                <a:lnTo>
                  <a:pt x="1695785" y="65002"/>
                </a:lnTo>
                <a:lnTo>
                  <a:pt x="1695785" y="67779"/>
                </a:lnTo>
                <a:close/>
              </a:path>
              <a:path w="2066289" h="144779">
                <a:moveTo>
                  <a:pt x="1693043" y="68215"/>
                </a:moveTo>
                <a:lnTo>
                  <a:pt x="1680659" y="51376"/>
                </a:lnTo>
                <a:lnTo>
                  <a:pt x="1687546" y="51376"/>
                </a:lnTo>
                <a:lnTo>
                  <a:pt x="1695785" y="67779"/>
                </a:lnTo>
                <a:lnTo>
                  <a:pt x="1693043" y="68215"/>
                </a:lnTo>
                <a:close/>
              </a:path>
              <a:path w="2066289" h="144779">
                <a:moveTo>
                  <a:pt x="1661071" y="67779"/>
                </a:moveTo>
                <a:lnTo>
                  <a:pt x="1661071" y="65002"/>
                </a:lnTo>
                <a:lnTo>
                  <a:pt x="1661430" y="65002"/>
                </a:lnTo>
                <a:lnTo>
                  <a:pt x="1661361" y="65291"/>
                </a:lnTo>
                <a:lnTo>
                  <a:pt x="1661071" y="67779"/>
                </a:lnTo>
                <a:close/>
              </a:path>
              <a:path w="2066289" h="144779">
                <a:moveTo>
                  <a:pt x="1693024" y="68100"/>
                </a:moveTo>
                <a:lnTo>
                  <a:pt x="1663830" y="68100"/>
                </a:lnTo>
                <a:lnTo>
                  <a:pt x="1664093" y="65836"/>
                </a:lnTo>
                <a:lnTo>
                  <a:pt x="1664294" y="65002"/>
                </a:lnTo>
                <a:lnTo>
                  <a:pt x="1692438" y="65002"/>
                </a:lnTo>
                <a:lnTo>
                  <a:pt x="1692669" y="65864"/>
                </a:lnTo>
                <a:lnTo>
                  <a:pt x="1693024" y="68100"/>
                </a:lnTo>
                <a:close/>
              </a:path>
              <a:path w="2066289" h="144779">
                <a:moveTo>
                  <a:pt x="1698667" y="68215"/>
                </a:moveTo>
                <a:lnTo>
                  <a:pt x="1693043" y="68215"/>
                </a:lnTo>
                <a:lnTo>
                  <a:pt x="1695785" y="67779"/>
                </a:lnTo>
                <a:lnTo>
                  <a:pt x="1695785" y="65002"/>
                </a:lnTo>
                <a:lnTo>
                  <a:pt x="1698156" y="65002"/>
                </a:lnTo>
                <a:lnTo>
                  <a:pt x="1698667" y="68215"/>
                </a:lnTo>
                <a:close/>
              </a:path>
              <a:path w="2066289" h="144779">
                <a:moveTo>
                  <a:pt x="1682856" y="105097"/>
                </a:moveTo>
                <a:lnTo>
                  <a:pt x="1676747" y="105097"/>
                </a:lnTo>
                <a:lnTo>
                  <a:pt x="1673643" y="104420"/>
                </a:lnTo>
                <a:lnTo>
                  <a:pt x="1657706" y="78540"/>
                </a:lnTo>
                <a:lnTo>
                  <a:pt x="1708977" y="78540"/>
                </a:lnTo>
                <a:lnTo>
                  <a:pt x="1708977" y="81087"/>
                </a:lnTo>
                <a:lnTo>
                  <a:pt x="1663462" y="81089"/>
                </a:lnTo>
                <a:lnTo>
                  <a:pt x="1660724" y="81317"/>
                </a:lnTo>
                <a:lnTo>
                  <a:pt x="1660724" y="84095"/>
                </a:lnTo>
                <a:lnTo>
                  <a:pt x="1660956" y="84095"/>
                </a:lnTo>
                <a:lnTo>
                  <a:pt x="1661539" y="86770"/>
                </a:lnTo>
                <a:lnTo>
                  <a:pt x="1677184" y="102319"/>
                </a:lnTo>
                <a:lnTo>
                  <a:pt x="1693960" y="102319"/>
                </a:lnTo>
                <a:lnTo>
                  <a:pt x="1691014" y="103590"/>
                </a:lnTo>
                <a:lnTo>
                  <a:pt x="1689172" y="104142"/>
                </a:lnTo>
                <a:lnTo>
                  <a:pt x="1685155" y="104907"/>
                </a:lnTo>
                <a:lnTo>
                  <a:pt x="1682856" y="105097"/>
                </a:lnTo>
                <a:close/>
              </a:path>
              <a:path w="2066289" h="144779">
                <a:moveTo>
                  <a:pt x="1682681" y="102319"/>
                </a:moveTo>
                <a:lnTo>
                  <a:pt x="1677184" y="102319"/>
                </a:lnTo>
                <a:lnTo>
                  <a:pt x="1674494" y="101741"/>
                </a:lnTo>
                <a:lnTo>
                  <a:pt x="1660724" y="81317"/>
                </a:lnTo>
                <a:lnTo>
                  <a:pt x="1663492" y="81087"/>
                </a:lnTo>
                <a:lnTo>
                  <a:pt x="1663702" y="83617"/>
                </a:lnTo>
                <a:lnTo>
                  <a:pt x="1664229" y="86039"/>
                </a:lnTo>
                <a:lnTo>
                  <a:pt x="1677622" y="99542"/>
                </a:lnTo>
                <a:lnTo>
                  <a:pt x="1693299" y="99542"/>
                </a:lnTo>
                <a:lnTo>
                  <a:pt x="1692999" y="99710"/>
                </a:lnTo>
                <a:lnTo>
                  <a:pt x="1690101" y="100960"/>
                </a:lnTo>
                <a:lnTo>
                  <a:pt x="1688452" y="101452"/>
                </a:lnTo>
                <a:lnTo>
                  <a:pt x="1684807" y="102146"/>
                </a:lnTo>
                <a:lnTo>
                  <a:pt x="1682681" y="102319"/>
                </a:lnTo>
                <a:close/>
              </a:path>
              <a:path w="2066289" h="144779">
                <a:moveTo>
                  <a:pt x="1714531" y="84095"/>
                </a:moveTo>
                <a:lnTo>
                  <a:pt x="1663806" y="84095"/>
                </a:lnTo>
                <a:lnTo>
                  <a:pt x="1663702" y="83617"/>
                </a:lnTo>
                <a:lnTo>
                  <a:pt x="1663492" y="81087"/>
                </a:lnTo>
                <a:lnTo>
                  <a:pt x="1708977" y="81087"/>
                </a:lnTo>
                <a:lnTo>
                  <a:pt x="1708977" y="81317"/>
                </a:lnTo>
                <a:lnTo>
                  <a:pt x="1714531" y="81317"/>
                </a:lnTo>
                <a:lnTo>
                  <a:pt x="1714531" y="84095"/>
                </a:lnTo>
                <a:close/>
              </a:path>
              <a:path w="2066289" h="144779">
                <a:moveTo>
                  <a:pt x="1660956" y="84095"/>
                </a:moveTo>
                <a:lnTo>
                  <a:pt x="1660724" y="84095"/>
                </a:lnTo>
                <a:lnTo>
                  <a:pt x="1660724" y="81317"/>
                </a:lnTo>
                <a:lnTo>
                  <a:pt x="1660956" y="84095"/>
                </a:lnTo>
                <a:close/>
              </a:path>
              <a:path w="2066289" h="144779">
                <a:moveTo>
                  <a:pt x="1693299" y="99542"/>
                </a:moveTo>
                <a:lnTo>
                  <a:pt x="1682506" y="99542"/>
                </a:lnTo>
                <a:lnTo>
                  <a:pt x="1684459" y="99385"/>
                </a:lnTo>
                <a:lnTo>
                  <a:pt x="1687732" y="98762"/>
                </a:lnTo>
                <a:lnTo>
                  <a:pt x="1699545" y="91065"/>
                </a:lnTo>
                <a:lnTo>
                  <a:pt x="1703679" y="94769"/>
                </a:lnTo>
                <a:lnTo>
                  <a:pt x="1699517" y="94769"/>
                </a:lnTo>
                <a:lnTo>
                  <a:pt x="1698186" y="95926"/>
                </a:lnTo>
                <a:lnTo>
                  <a:pt x="1696899" y="96982"/>
                </a:lnTo>
                <a:lnTo>
                  <a:pt x="1694411" y="98891"/>
                </a:lnTo>
                <a:lnTo>
                  <a:pt x="1693299" y="99542"/>
                </a:lnTo>
                <a:close/>
              </a:path>
              <a:path w="2066289" h="144779">
                <a:moveTo>
                  <a:pt x="1693960" y="102319"/>
                </a:moveTo>
                <a:lnTo>
                  <a:pt x="1682681" y="102319"/>
                </a:lnTo>
                <a:lnTo>
                  <a:pt x="1684807" y="102146"/>
                </a:lnTo>
                <a:lnTo>
                  <a:pt x="1688452" y="101452"/>
                </a:lnTo>
                <a:lnTo>
                  <a:pt x="1699517" y="94769"/>
                </a:lnTo>
                <a:lnTo>
                  <a:pt x="1697716" y="96780"/>
                </a:lnTo>
                <a:lnTo>
                  <a:pt x="1699476" y="98461"/>
                </a:lnTo>
                <a:lnTo>
                  <a:pt x="1697907" y="99710"/>
                </a:lnTo>
                <a:lnTo>
                  <a:pt x="1695919" y="101235"/>
                </a:lnTo>
                <a:lnTo>
                  <a:pt x="1694363" y="102146"/>
                </a:lnTo>
                <a:lnTo>
                  <a:pt x="1693960" y="102319"/>
                </a:lnTo>
                <a:close/>
              </a:path>
              <a:path w="2066289" h="144779">
                <a:moveTo>
                  <a:pt x="1699476" y="98461"/>
                </a:moveTo>
                <a:lnTo>
                  <a:pt x="1697825" y="96982"/>
                </a:lnTo>
                <a:lnTo>
                  <a:pt x="1697716" y="96780"/>
                </a:lnTo>
                <a:lnTo>
                  <a:pt x="1699517" y="94769"/>
                </a:lnTo>
                <a:lnTo>
                  <a:pt x="1701339" y="96865"/>
                </a:lnTo>
                <a:lnTo>
                  <a:pt x="1699966" y="98059"/>
                </a:lnTo>
                <a:lnTo>
                  <a:pt x="1699476" y="98461"/>
                </a:lnTo>
                <a:close/>
              </a:path>
              <a:path w="2066289" h="144779">
                <a:moveTo>
                  <a:pt x="1706309" y="104583"/>
                </a:moveTo>
                <a:lnTo>
                  <a:pt x="1699476" y="98461"/>
                </a:lnTo>
                <a:lnTo>
                  <a:pt x="1701204" y="96982"/>
                </a:lnTo>
                <a:lnTo>
                  <a:pt x="1701265" y="96780"/>
                </a:lnTo>
                <a:lnTo>
                  <a:pt x="1699517" y="94769"/>
                </a:lnTo>
                <a:lnTo>
                  <a:pt x="1708294" y="102633"/>
                </a:lnTo>
                <a:lnTo>
                  <a:pt x="1706309" y="104583"/>
                </a:lnTo>
                <a:close/>
              </a:path>
              <a:path w="2066289" h="144779">
                <a:moveTo>
                  <a:pt x="1708294" y="102633"/>
                </a:moveTo>
                <a:lnTo>
                  <a:pt x="1699517" y="94769"/>
                </a:lnTo>
                <a:lnTo>
                  <a:pt x="1703679" y="94769"/>
                </a:lnTo>
                <a:lnTo>
                  <a:pt x="1712335" y="102525"/>
                </a:lnTo>
                <a:lnTo>
                  <a:pt x="1708402" y="102525"/>
                </a:lnTo>
                <a:close/>
              </a:path>
              <a:path w="2066289" h="144779">
                <a:moveTo>
                  <a:pt x="1705706" y="105097"/>
                </a:moveTo>
                <a:lnTo>
                  <a:pt x="1682856" y="105097"/>
                </a:lnTo>
                <a:lnTo>
                  <a:pt x="1685155" y="104907"/>
                </a:lnTo>
                <a:lnTo>
                  <a:pt x="1689172" y="104142"/>
                </a:lnTo>
                <a:lnTo>
                  <a:pt x="1699476" y="98461"/>
                </a:lnTo>
                <a:lnTo>
                  <a:pt x="1706309" y="104583"/>
                </a:lnTo>
                <a:lnTo>
                  <a:pt x="1705706" y="105097"/>
                </a:lnTo>
                <a:close/>
              </a:path>
              <a:path w="2066289" h="144779">
                <a:moveTo>
                  <a:pt x="1710365" y="104489"/>
                </a:moveTo>
                <a:lnTo>
                  <a:pt x="1708294" y="102633"/>
                </a:lnTo>
                <a:lnTo>
                  <a:pt x="1710365" y="104489"/>
                </a:lnTo>
                <a:close/>
              </a:path>
              <a:path w="2066289" h="144779">
                <a:moveTo>
                  <a:pt x="1712224" y="106557"/>
                </a:moveTo>
                <a:lnTo>
                  <a:pt x="1708512" y="106557"/>
                </a:lnTo>
                <a:lnTo>
                  <a:pt x="1710281" y="104583"/>
                </a:lnTo>
                <a:lnTo>
                  <a:pt x="1710255" y="104378"/>
                </a:lnTo>
                <a:lnTo>
                  <a:pt x="1708402" y="102525"/>
                </a:lnTo>
                <a:lnTo>
                  <a:pt x="1712335" y="102525"/>
                </a:lnTo>
                <a:lnTo>
                  <a:pt x="1714403" y="104378"/>
                </a:lnTo>
                <a:lnTo>
                  <a:pt x="1712224" y="106557"/>
                </a:lnTo>
                <a:close/>
              </a:path>
              <a:path w="2066289" h="144779">
                <a:moveTo>
                  <a:pt x="1708399" y="106456"/>
                </a:moveTo>
                <a:lnTo>
                  <a:pt x="1706309" y="104583"/>
                </a:lnTo>
                <a:lnTo>
                  <a:pt x="1706549" y="104378"/>
                </a:lnTo>
                <a:lnTo>
                  <a:pt x="1708294" y="102633"/>
                </a:lnTo>
                <a:lnTo>
                  <a:pt x="1710242" y="104378"/>
                </a:lnTo>
                <a:lnTo>
                  <a:pt x="1710271" y="104583"/>
                </a:lnTo>
                <a:lnTo>
                  <a:pt x="1708399" y="106456"/>
                </a:lnTo>
                <a:close/>
              </a:path>
              <a:path w="2066289" h="144779">
                <a:moveTo>
                  <a:pt x="1708512" y="106557"/>
                </a:moveTo>
                <a:lnTo>
                  <a:pt x="1710365" y="104489"/>
                </a:lnTo>
                <a:lnTo>
                  <a:pt x="1708512" y="106557"/>
                </a:lnTo>
                <a:close/>
              </a:path>
              <a:path w="2066289" h="144779">
                <a:moveTo>
                  <a:pt x="1696422" y="113949"/>
                </a:moveTo>
                <a:lnTo>
                  <a:pt x="1683429" y="113949"/>
                </a:lnTo>
                <a:lnTo>
                  <a:pt x="1686348" y="113691"/>
                </a:lnTo>
                <a:lnTo>
                  <a:pt x="1691649" y="112663"/>
                </a:lnTo>
                <a:lnTo>
                  <a:pt x="1706309" y="104583"/>
                </a:lnTo>
                <a:lnTo>
                  <a:pt x="1708399" y="106456"/>
                </a:lnTo>
                <a:lnTo>
                  <a:pt x="1706359" y="108192"/>
                </a:lnTo>
                <a:lnTo>
                  <a:pt x="1702135" y="111201"/>
                </a:lnTo>
                <a:lnTo>
                  <a:pt x="1699864" y="112473"/>
                </a:lnTo>
                <a:lnTo>
                  <a:pt x="1696422" y="113949"/>
                </a:lnTo>
                <a:close/>
              </a:path>
              <a:path w="2066289" h="144779">
                <a:moveTo>
                  <a:pt x="1696992" y="116726"/>
                </a:moveTo>
                <a:lnTo>
                  <a:pt x="1683606" y="116726"/>
                </a:lnTo>
                <a:lnTo>
                  <a:pt x="1686702" y="116451"/>
                </a:lnTo>
                <a:lnTo>
                  <a:pt x="1692372" y="115352"/>
                </a:lnTo>
                <a:lnTo>
                  <a:pt x="1708399" y="106456"/>
                </a:lnTo>
                <a:lnTo>
                  <a:pt x="1712224" y="106557"/>
                </a:lnTo>
                <a:lnTo>
                  <a:pt x="1710241" y="108539"/>
                </a:lnTo>
                <a:lnTo>
                  <a:pt x="1708096" y="110364"/>
                </a:lnTo>
                <a:lnTo>
                  <a:pt x="1703584" y="113578"/>
                </a:lnTo>
                <a:lnTo>
                  <a:pt x="1701141" y="114948"/>
                </a:lnTo>
                <a:lnTo>
                  <a:pt x="1696992" y="116726"/>
                </a:lnTo>
                <a:close/>
              </a:path>
              <a:path w="2066289" h="144779">
                <a:moveTo>
                  <a:pt x="1778926" y="35061"/>
                </a:moveTo>
                <a:lnTo>
                  <a:pt x="1776149" y="35061"/>
                </a:lnTo>
                <a:lnTo>
                  <a:pt x="1776149" y="10067"/>
                </a:lnTo>
                <a:lnTo>
                  <a:pt x="1796977" y="10067"/>
                </a:lnTo>
                <a:lnTo>
                  <a:pt x="1796977" y="12844"/>
                </a:lnTo>
                <a:lnTo>
                  <a:pt x="1778926" y="12844"/>
                </a:lnTo>
                <a:lnTo>
                  <a:pt x="1778926" y="35061"/>
                </a:lnTo>
                <a:close/>
              </a:path>
              <a:path w="2066289" h="144779">
                <a:moveTo>
                  <a:pt x="1804441" y="115858"/>
                </a:moveTo>
                <a:lnTo>
                  <a:pt x="1795994" y="115858"/>
                </a:lnTo>
                <a:lnTo>
                  <a:pt x="1792623" y="115713"/>
                </a:lnTo>
                <a:lnTo>
                  <a:pt x="1778926" y="49033"/>
                </a:lnTo>
                <a:lnTo>
                  <a:pt x="1773892" y="49033"/>
                </a:lnTo>
                <a:lnTo>
                  <a:pt x="1773892" y="35061"/>
                </a:lnTo>
                <a:lnTo>
                  <a:pt x="1778926" y="35061"/>
                </a:lnTo>
                <a:lnTo>
                  <a:pt x="1778926" y="12844"/>
                </a:lnTo>
                <a:lnTo>
                  <a:pt x="1781703" y="12844"/>
                </a:lnTo>
                <a:lnTo>
                  <a:pt x="1781703" y="37838"/>
                </a:lnTo>
                <a:lnTo>
                  <a:pt x="1804441" y="37838"/>
                </a:lnTo>
                <a:lnTo>
                  <a:pt x="1804441" y="46256"/>
                </a:lnTo>
                <a:lnTo>
                  <a:pt x="1781703" y="46256"/>
                </a:lnTo>
                <a:lnTo>
                  <a:pt x="1781763" y="99254"/>
                </a:lnTo>
                <a:lnTo>
                  <a:pt x="1796039" y="113081"/>
                </a:lnTo>
                <a:lnTo>
                  <a:pt x="1804441" y="113081"/>
                </a:lnTo>
                <a:lnTo>
                  <a:pt x="1804441" y="115858"/>
                </a:lnTo>
                <a:close/>
              </a:path>
              <a:path w="2066289" h="144779">
                <a:moveTo>
                  <a:pt x="1791423" y="37838"/>
                </a:moveTo>
                <a:lnTo>
                  <a:pt x="1781703" y="37838"/>
                </a:lnTo>
                <a:lnTo>
                  <a:pt x="1781703" y="12844"/>
                </a:lnTo>
                <a:lnTo>
                  <a:pt x="1791423" y="12844"/>
                </a:lnTo>
                <a:lnTo>
                  <a:pt x="1791423" y="37838"/>
                </a:lnTo>
                <a:close/>
              </a:path>
              <a:path w="2066289" h="144779">
                <a:moveTo>
                  <a:pt x="1804441" y="37838"/>
                </a:moveTo>
                <a:lnTo>
                  <a:pt x="1791423" y="37838"/>
                </a:lnTo>
                <a:lnTo>
                  <a:pt x="1791423" y="12844"/>
                </a:lnTo>
                <a:lnTo>
                  <a:pt x="1794200" y="12844"/>
                </a:lnTo>
                <a:lnTo>
                  <a:pt x="1794200" y="35061"/>
                </a:lnTo>
                <a:lnTo>
                  <a:pt x="1804441" y="35061"/>
                </a:lnTo>
                <a:lnTo>
                  <a:pt x="1804441" y="37838"/>
                </a:lnTo>
                <a:close/>
              </a:path>
              <a:path w="2066289" h="144779">
                <a:moveTo>
                  <a:pt x="1796977" y="35061"/>
                </a:moveTo>
                <a:lnTo>
                  <a:pt x="1794200" y="35061"/>
                </a:lnTo>
                <a:lnTo>
                  <a:pt x="1794200" y="12844"/>
                </a:lnTo>
                <a:lnTo>
                  <a:pt x="1796977" y="12844"/>
                </a:lnTo>
                <a:lnTo>
                  <a:pt x="1796977" y="35061"/>
                </a:lnTo>
                <a:close/>
              </a:path>
              <a:path w="2066289" h="144779">
                <a:moveTo>
                  <a:pt x="1776149" y="51810"/>
                </a:moveTo>
                <a:lnTo>
                  <a:pt x="1768338" y="51810"/>
                </a:lnTo>
                <a:lnTo>
                  <a:pt x="1768338" y="32284"/>
                </a:lnTo>
                <a:lnTo>
                  <a:pt x="1776149" y="32284"/>
                </a:lnTo>
                <a:lnTo>
                  <a:pt x="1776149" y="35061"/>
                </a:lnTo>
                <a:lnTo>
                  <a:pt x="1771115" y="35061"/>
                </a:lnTo>
                <a:lnTo>
                  <a:pt x="1771115" y="49033"/>
                </a:lnTo>
                <a:lnTo>
                  <a:pt x="1776149" y="49033"/>
                </a:lnTo>
                <a:lnTo>
                  <a:pt x="1776149" y="51810"/>
                </a:lnTo>
                <a:close/>
              </a:path>
              <a:path w="2066289" h="144779">
                <a:moveTo>
                  <a:pt x="1809995" y="51810"/>
                </a:moveTo>
                <a:lnTo>
                  <a:pt x="1796977" y="51810"/>
                </a:lnTo>
                <a:lnTo>
                  <a:pt x="1796977" y="49033"/>
                </a:lnTo>
                <a:lnTo>
                  <a:pt x="1807218" y="49033"/>
                </a:lnTo>
                <a:lnTo>
                  <a:pt x="1807218" y="35061"/>
                </a:lnTo>
                <a:lnTo>
                  <a:pt x="1796977" y="35061"/>
                </a:lnTo>
                <a:lnTo>
                  <a:pt x="1796977" y="32284"/>
                </a:lnTo>
                <a:lnTo>
                  <a:pt x="1809995" y="32284"/>
                </a:lnTo>
                <a:lnTo>
                  <a:pt x="1809995" y="51810"/>
                </a:lnTo>
                <a:close/>
              </a:path>
              <a:path w="2066289" h="144779">
                <a:moveTo>
                  <a:pt x="1773892" y="49033"/>
                </a:moveTo>
                <a:lnTo>
                  <a:pt x="1771115" y="49033"/>
                </a:lnTo>
                <a:lnTo>
                  <a:pt x="1771115" y="35061"/>
                </a:lnTo>
                <a:lnTo>
                  <a:pt x="1773892" y="35061"/>
                </a:lnTo>
                <a:lnTo>
                  <a:pt x="1773892" y="49033"/>
                </a:lnTo>
                <a:close/>
              </a:path>
              <a:path w="2066289" h="144779">
                <a:moveTo>
                  <a:pt x="1807218" y="49033"/>
                </a:moveTo>
                <a:lnTo>
                  <a:pt x="1804441" y="49033"/>
                </a:lnTo>
                <a:lnTo>
                  <a:pt x="1804441" y="35061"/>
                </a:lnTo>
                <a:lnTo>
                  <a:pt x="1807218" y="35061"/>
                </a:lnTo>
                <a:lnTo>
                  <a:pt x="1807218" y="49033"/>
                </a:lnTo>
                <a:close/>
              </a:path>
              <a:path w="2066289" h="144779">
                <a:moveTo>
                  <a:pt x="1804441" y="113081"/>
                </a:moveTo>
                <a:lnTo>
                  <a:pt x="1796039" y="113081"/>
                </a:lnTo>
                <a:lnTo>
                  <a:pt x="1795086" y="113053"/>
                </a:lnTo>
                <a:lnTo>
                  <a:pt x="1781703" y="46256"/>
                </a:lnTo>
                <a:lnTo>
                  <a:pt x="1791423" y="46256"/>
                </a:lnTo>
                <a:lnTo>
                  <a:pt x="1791540" y="97524"/>
                </a:lnTo>
                <a:lnTo>
                  <a:pt x="1791808" y="99131"/>
                </a:lnTo>
                <a:lnTo>
                  <a:pt x="1797136" y="104229"/>
                </a:lnTo>
                <a:lnTo>
                  <a:pt x="1804441" y="104229"/>
                </a:lnTo>
                <a:lnTo>
                  <a:pt x="1804441" y="113081"/>
                </a:lnTo>
                <a:close/>
              </a:path>
              <a:path w="2066289" h="144779">
                <a:moveTo>
                  <a:pt x="1804441" y="104229"/>
                </a:moveTo>
                <a:lnTo>
                  <a:pt x="1797136" y="104229"/>
                </a:lnTo>
                <a:lnTo>
                  <a:pt x="1795933" y="103912"/>
                </a:lnTo>
                <a:lnTo>
                  <a:pt x="1791423" y="46256"/>
                </a:lnTo>
                <a:lnTo>
                  <a:pt x="1804441" y="46256"/>
                </a:lnTo>
                <a:lnTo>
                  <a:pt x="1804441" y="49033"/>
                </a:lnTo>
                <a:lnTo>
                  <a:pt x="1794200" y="49033"/>
                </a:lnTo>
                <a:lnTo>
                  <a:pt x="1794309" y="97244"/>
                </a:lnTo>
                <a:lnTo>
                  <a:pt x="1797672" y="101452"/>
                </a:lnTo>
                <a:lnTo>
                  <a:pt x="1804441" y="101452"/>
                </a:lnTo>
                <a:lnTo>
                  <a:pt x="1804441" y="104229"/>
                </a:lnTo>
                <a:close/>
              </a:path>
              <a:path w="2066289" h="144779">
                <a:moveTo>
                  <a:pt x="1809995" y="118635"/>
                </a:moveTo>
                <a:lnTo>
                  <a:pt x="1795949" y="118635"/>
                </a:lnTo>
                <a:lnTo>
                  <a:pt x="1792272" y="118477"/>
                </a:lnTo>
                <a:lnTo>
                  <a:pt x="1776149" y="49033"/>
                </a:lnTo>
                <a:lnTo>
                  <a:pt x="1778926" y="49033"/>
                </a:lnTo>
                <a:lnTo>
                  <a:pt x="1778956" y="99254"/>
                </a:lnTo>
                <a:lnTo>
                  <a:pt x="1779214" y="101452"/>
                </a:lnTo>
                <a:lnTo>
                  <a:pt x="1795994" y="115858"/>
                </a:lnTo>
                <a:lnTo>
                  <a:pt x="1809995" y="115858"/>
                </a:lnTo>
                <a:lnTo>
                  <a:pt x="1809995" y="118635"/>
                </a:lnTo>
                <a:close/>
              </a:path>
              <a:path w="2066289" h="144779">
                <a:moveTo>
                  <a:pt x="1809995" y="115858"/>
                </a:moveTo>
                <a:lnTo>
                  <a:pt x="1807218" y="115858"/>
                </a:lnTo>
                <a:lnTo>
                  <a:pt x="1807218" y="101452"/>
                </a:lnTo>
                <a:lnTo>
                  <a:pt x="1797672" y="101452"/>
                </a:lnTo>
                <a:lnTo>
                  <a:pt x="1794200" y="49033"/>
                </a:lnTo>
                <a:lnTo>
                  <a:pt x="1796977" y="49033"/>
                </a:lnTo>
                <a:lnTo>
                  <a:pt x="1797073" y="96939"/>
                </a:lnTo>
                <a:lnTo>
                  <a:pt x="1797171" y="97524"/>
                </a:lnTo>
                <a:lnTo>
                  <a:pt x="1798207" y="98674"/>
                </a:lnTo>
                <a:lnTo>
                  <a:pt x="1809995" y="98674"/>
                </a:lnTo>
                <a:lnTo>
                  <a:pt x="1809995" y="115858"/>
                </a:lnTo>
                <a:close/>
              </a:path>
              <a:path w="2066289" h="144779">
                <a:moveTo>
                  <a:pt x="1807218" y="115858"/>
                </a:moveTo>
                <a:lnTo>
                  <a:pt x="1804441" y="115858"/>
                </a:lnTo>
                <a:lnTo>
                  <a:pt x="1804441" y="101452"/>
                </a:lnTo>
                <a:lnTo>
                  <a:pt x="1807218" y="101452"/>
                </a:lnTo>
                <a:lnTo>
                  <a:pt x="1807218" y="115858"/>
                </a:lnTo>
                <a:close/>
              </a:path>
              <a:path w="2066289" h="144779">
                <a:moveTo>
                  <a:pt x="1848000" y="112312"/>
                </a:moveTo>
                <a:lnTo>
                  <a:pt x="1818327" y="32284"/>
                </a:lnTo>
                <a:lnTo>
                  <a:pt x="1840629" y="32284"/>
                </a:lnTo>
                <a:lnTo>
                  <a:pt x="1841239" y="34095"/>
                </a:lnTo>
                <a:lnTo>
                  <a:pt x="1824922" y="34095"/>
                </a:lnTo>
                <a:lnTo>
                  <a:pt x="1822318" y="35061"/>
                </a:lnTo>
                <a:lnTo>
                  <a:pt x="1822318" y="37838"/>
                </a:lnTo>
                <a:lnTo>
                  <a:pt x="1823348" y="37838"/>
                </a:lnTo>
                <a:lnTo>
                  <a:pt x="1850608" y="111355"/>
                </a:lnTo>
                <a:lnTo>
                  <a:pt x="1848346" y="111355"/>
                </a:lnTo>
                <a:lnTo>
                  <a:pt x="1848000" y="112312"/>
                </a:lnTo>
                <a:close/>
              </a:path>
              <a:path w="2066289" h="144779">
                <a:moveTo>
                  <a:pt x="1860155" y="90242"/>
                </a:moveTo>
                <a:lnTo>
                  <a:pt x="1858705" y="85939"/>
                </a:lnTo>
                <a:lnTo>
                  <a:pt x="1877272" y="32284"/>
                </a:lnTo>
                <a:lnTo>
                  <a:pt x="1899051" y="32284"/>
                </a:lnTo>
                <a:lnTo>
                  <a:pt x="1898375" y="34086"/>
                </a:lnTo>
                <a:lnTo>
                  <a:pt x="1892441" y="34095"/>
                </a:lnTo>
                <a:lnTo>
                  <a:pt x="1892079" y="35061"/>
                </a:lnTo>
                <a:lnTo>
                  <a:pt x="1879250" y="35061"/>
                </a:lnTo>
                <a:lnTo>
                  <a:pt x="1860155" y="90242"/>
                </a:lnTo>
                <a:close/>
              </a:path>
              <a:path w="2066289" h="144779">
                <a:moveTo>
                  <a:pt x="1849348" y="144433"/>
                </a:moveTo>
                <a:lnTo>
                  <a:pt x="1843495" y="144433"/>
                </a:lnTo>
                <a:lnTo>
                  <a:pt x="1847361" y="142436"/>
                </a:lnTo>
                <a:lnTo>
                  <a:pt x="1849332" y="140913"/>
                </a:lnTo>
                <a:lnTo>
                  <a:pt x="1892444" y="34086"/>
                </a:lnTo>
                <a:lnTo>
                  <a:pt x="1895045" y="35061"/>
                </a:lnTo>
                <a:lnTo>
                  <a:pt x="1859954" y="128644"/>
                </a:lnTo>
                <a:lnTo>
                  <a:pt x="1851189" y="143007"/>
                </a:lnTo>
                <a:lnTo>
                  <a:pt x="1849348" y="144433"/>
                </a:lnTo>
                <a:close/>
              </a:path>
              <a:path w="2066289" h="144779">
                <a:moveTo>
                  <a:pt x="1896970" y="37838"/>
                </a:moveTo>
                <a:lnTo>
                  <a:pt x="1895045" y="37838"/>
                </a:lnTo>
                <a:lnTo>
                  <a:pt x="1895045" y="35061"/>
                </a:lnTo>
                <a:lnTo>
                  <a:pt x="1892444" y="34086"/>
                </a:lnTo>
                <a:lnTo>
                  <a:pt x="1898375" y="34086"/>
                </a:lnTo>
                <a:lnTo>
                  <a:pt x="1896970" y="37838"/>
                </a:lnTo>
                <a:close/>
              </a:path>
              <a:path w="2066289" h="144779">
                <a:moveTo>
                  <a:pt x="1843495" y="144433"/>
                </a:moveTo>
                <a:lnTo>
                  <a:pt x="1833253" y="144433"/>
                </a:lnTo>
                <a:lnTo>
                  <a:pt x="1833253" y="133736"/>
                </a:lnTo>
                <a:lnTo>
                  <a:pt x="1837506" y="133736"/>
                </a:lnTo>
                <a:lnTo>
                  <a:pt x="1838258" y="133649"/>
                </a:lnTo>
                <a:lnTo>
                  <a:pt x="1850953" y="112288"/>
                </a:lnTo>
                <a:lnTo>
                  <a:pt x="1822318" y="35061"/>
                </a:lnTo>
                <a:lnTo>
                  <a:pt x="1824922" y="34095"/>
                </a:lnTo>
                <a:lnTo>
                  <a:pt x="1853915" y="112288"/>
                </a:lnTo>
                <a:lnTo>
                  <a:pt x="1849120" y="125543"/>
                </a:lnTo>
                <a:lnTo>
                  <a:pt x="1848235" y="127819"/>
                </a:lnTo>
                <a:lnTo>
                  <a:pt x="1837702" y="136513"/>
                </a:lnTo>
                <a:lnTo>
                  <a:pt x="1853045" y="136513"/>
                </a:lnTo>
                <a:lnTo>
                  <a:pt x="1852630" y="137151"/>
                </a:lnTo>
                <a:lnTo>
                  <a:pt x="1849332" y="140913"/>
                </a:lnTo>
                <a:lnTo>
                  <a:pt x="1847361" y="142436"/>
                </a:lnTo>
                <a:lnTo>
                  <a:pt x="1843495" y="144433"/>
                </a:lnTo>
                <a:close/>
              </a:path>
              <a:path w="2066289" h="144779">
                <a:moveTo>
                  <a:pt x="1853045" y="136513"/>
                </a:moveTo>
                <a:lnTo>
                  <a:pt x="1837702" y="136513"/>
                </a:lnTo>
                <a:lnTo>
                  <a:pt x="1838648" y="136406"/>
                </a:lnTo>
                <a:lnTo>
                  <a:pt x="1840842" y="135936"/>
                </a:lnTo>
                <a:lnTo>
                  <a:pt x="1853915" y="112288"/>
                </a:lnTo>
                <a:lnTo>
                  <a:pt x="1824922" y="34095"/>
                </a:lnTo>
                <a:lnTo>
                  <a:pt x="1841239" y="34095"/>
                </a:lnTo>
                <a:lnTo>
                  <a:pt x="1841565" y="35061"/>
                </a:lnTo>
                <a:lnTo>
                  <a:pt x="1838634" y="35061"/>
                </a:lnTo>
                <a:lnTo>
                  <a:pt x="1836002" y="35947"/>
                </a:lnTo>
                <a:lnTo>
                  <a:pt x="1855819" y="94769"/>
                </a:lnTo>
                <a:lnTo>
                  <a:pt x="1869710" y="94769"/>
                </a:lnTo>
                <a:lnTo>
                  <a:pt x="1857287" y="127819"/>
                </a:lnTo>
                <a:lnTo>
                  <a:pt x="1855791" y="131219"/>
                </a:lnTo>
                <a:lnTo>
                  <a:pt x="1854020" y="135013"/>
                </a:lnTo>
                <a:lnTo>
                  <a:pt x="1853045" y="136513"/>
                </a:lnTo>
                <a:close/>
              </a:path>
              <a:path w="2066289" h="144779">
                <a:moveTo>
                  <a:pt x="1823348" y="37838"/>
                </a:moveTo>
                <a:lnTo>
                  <a:pt x="1822318" y="37838"/>
                </a:lnTo>
                <a:lnTo>
                  <a:pt x="1822318" y="35061"/>
                </a:lnTo>
                <a:lnTo>
                  <a:pt x="1823348" y="37838"/>
                </a:lnTo>
                <a:close/>
              </a:path>
              <a:path w="2066289" h="144779">
                <a:moveTo>
                  <a:pt x="1861527" y="94769"/>
                </a:moveTo>
                <a:lnTo>
                  <a:pt x="1855819" y="94769"/>
                </a:lnTo>
                <a:lnTo>
                  <a:pt x="1836002" y="35947"/>
                </a:lnTo>
                <a:lnTo>
                  <a:pt x="1838634" y="35061"/>
                </a:lnTo>
                <a:lnTo>
                  <a:pt x="1838634" y="37838"/>
                </a:lnTo>
                <a:lnTo>
                  <a:pt x="1839570" y="37838"/>
                </a:lnTo>
                <a:lnTo>
                  <a:pt x="1857216" y="90242"/>
                </a:lnTo>
                <a:lnTo>
                  <a:pt x="1856925" y="91084"/>
                </a:lnTo>
                <a:lnTo>
                  <a:pt x="1857585" y="91312"/>
                </a:lnTo>
                <a:lnTo>
                  <a:pt x="1857814" y="91992"/>
                </a:lnTo>
                <a:lnTo>
                  <a:pt x="1862488" y="91992"/>
                </a:lnTo>
                <a:lnTo>
                  <a:pt x="1861527" y="94769"/>
                </a:lnTo>
                <a:close/>
              </a:path>
              <a:path w="2066289" h="144779">
                <a:moveTo>
                  <a:pt x="1839570" y="37838"/>
                </a:moveTo>
                <a:lnTo>
                  <a:pt x="1838634" y="37838"/>
                </a:lnTo>
                <a:lnTo>
                  <a:pt x="1838634" y="35061"/>
                </a:lnTo>
                <a:lnTo>
                  <a:pt x="1839570" y="37838"/>
                </a:lnTo>
                <a:close/>
              </a:path>
              <a:path w="2066289" h="144779">
                <a:moveTo>
                  <a:pt x="1857220" y="90230"/>
                </a:moveTo>
                <a:lnTo>
                  <a:pt x="1838634" y="35061"/>
                </a:lnTo>
                <a:lnTo>
                  <a:pt x="1841565" y="35061"/>
                </a:lnTo>
                <a:lnTo>
                  <a:pt x="1858705" y="85939"/>
                </a:lnTo>
                <a:lnTo>
                  <a:pt x="1857220" y="90230"/>
                </a:lnTo>
                <a:close/>
              </a:path>
              <a:path w="2066289" h="144779">
                <a:moveTo>
                  <a:pt x="1862488" y="91992"/>
                </a:moveTo>
                <a:lnTo>
                  <a:pt x="1859549" y="91992"/>
                </a:lnTo>
                <a:lnTo>
                  <a:pt x="1859752" y="91407"/>
                </a:lnTo>
                <a:lnTo>
                  <a:pt x="1860446" y="91105"/>
                </a:lnTo>
                <a:lnTo>
                  <a:pt x="1860159" y="90230"/>
                </a:lnTo>
                <a:lnTo>
                  <a:pt x="1879250" y="35061"/>
                </a:lnTo>
                <a:lnTo>
                  <a:pt x="1879250" y="37838"/>
                </a:lnTo>
                <a:lnTo>
                  <a:pt x="1881227" y="37838"/>
                </a:lnTo>
                <a:lnTo>
                  <a:pt x="1862488" y="91992"/>
                </a:lnTo>
                <a:close/>
              </a:path>
              <a:path w="2066289" h="144779">
                <a:moveTo>
                  <a:pt x="1881227" y="37838"/>
                </a:moveTo>
                <a:lnTo>
                  <a:pt x="1879250" y="37838"/>
                </a:lnTo>
                <a:lnTo>
                  <a:pt x="1879250" y="35061"/>
                </a:lnTo>
                <a:lnTo>
                  <a:pt x="1881874" y="35969"/>
                </a:lnTo>
                <a:lnTo>
                  <a:pt x="1881227" y="37838"/>
                </a:lnTo>
                <a:close/>
              </a:path>
              <a:path w="2066289" h="144779">
                <a:moveTo>
                  <a:pt x="1869710" y="94769"/>
                </a:moveTo>
                <a:lnTo>
                  <a:pt x="1861527" y="94769"/>
                </a:lnTo>
                <a:lnTo>
                  <a:pt x="1881874" y="35969"/>
                </a:lnTo>
                <a:lnTo>
                  <a:pt x="1879250" y="35061"/>
                </a:lnTo>
                <a:lnTo>
                  <a:pt x="1892079" y="35061"/>
                </a:lnTo>
                <a:lnTo>
                  <a:pt x="1869710" y="94769"/>
                </a:lnTo>
                <a:close/>
              </a:path>
              <a:path w="2066289" h="144779">
                <a:moveTo>
                  <a:pt x="1853632" y="144433"/>
                </a:moveTo>
                <a:lnTo>
                  <a:pt x="1849348" y="144433"/>
                </a:lnTo>
                <a:lnTo>
                  <a:pt x="1851189" y="143007"/>
                </a:lnTo>
                <a:lnTo>
                  <a:pt x="1854892" y="138784"/>
                </a:lnTo>
                <a:lnTo>
                  <a:pt x="1895045" y="35061"/>
                </a:lnTo>
                <a:lnTo>
                  <a:pt x="1895045" y="37838"/>
                </a:lnTo>
                <a:lnTo>
                  <a:pt x="1896970" y="37838"/>
                </a:lnTo>
                <a:lnTo>
                  <a:pt x="1862526" y="129695"/>
                </a:lnTo>
                <a:lnTo>
                  <a:pt x="1861278" y="132595"/>
                </a:lnTo>
                <a:lnTo>
                  <a:pt x="1858830" y="137840"/>
                </a:lnTo>
                <a:lnTo>
                  <a:pt x="1857154" y="140416"/>
                </a:lnTo>
                <a:lnTo>
                  <a:pt x="1853632" y="144433"/>
                </a:lnTo>
                <a:close/>
              </a:path>
              <a:path w="2066289" h="144779">
                <a:moveTo>
                  <a:pt x="1857814" y="91391"/>
                </a:moveTo>
                <a:lnTo>
                  <a:pt x="1857585" y="91312"/>
                </a:lnTo>
                <a:lnTo>
                  <a:pt x="1857220" y="90230"/>
                </a:lnTo>
                <a:lnTo>
                  <a:pt x="1858705" y="85939"/>
                </a:lnTo>
                <a:lnTo>
                  <a:pt x="1859809" y="89215"/>
                </a:lnTo>
                <a:lnTo>
                  <a:pt x="1857814" y="89215"/>
                </a:lnTo>
                <a:lnTo>
                  <a:pt x="1857814" y="91391"/>
                </a:lnTo>
                <a:close/>
              </a:path>
              <a:path w="2066289" h="144779">
                <a:moveTo>
                  <a:pt x="1858693" y="91696"/>
                </a:moveTo>
                <a:lnTo>
                  <a:pt x="1857860" y="91407"/>
                </a:lnTo>
                <a:lnTo>
                  <a:pt x="1857814" y="89215"/>
                </a:lnTo>
                <a:lnTo>
                  <a:pt x="1859549" y="89215"/>
                </a:lnTo>
                <a:lnTo>
                  <a:pt x="1859549" y="91407"/>
                </a:lnTo>
                <a:lnTo>
                  <a:pt x="1858693" y="91696"/>
                </a:lnTo>
                <a:close/>
              </a:path>
              <a:path w="2066289" h="144779">
                <a:moveTo>
                  <a:pt x="1859549" y="91407"/>
                </a:moveTo>
                <a:lnTo>
                  <a:pt x="1859549" y="89215"/>
                </a:lnTo>
                <a:lnTo>
                  <a:pt x="1859809" y="89215"/>
                </a:lnTo>
                <a:lnTo>
                  <a:pt x="1860155" y="90242"/>
                </a:lnTo>
                <a:lnTo>
                  <a:pt x="1859778" y="91330"/>
                </a:lnTo>
                <a:lnTo>
                  <a:pt x="1859549" y="91407"/>
                </a:lnTo>
                <a:close/>
              </a:path>
              <a:path w="2066289" h="144779">
                <a:moveTo>
                  <a:pt x="1857585" y="91312"/>
                </a:moveTo>
                <a:lnTo>
                  <a:pt x="1856925" y="91084"/>
                </a:lnTo>
                <a:lnTo>
                  <a:pt x="1857220" y="90230"/>
                </a:lnTo>
                <a:lnTo>
                  <a:pt x="1857585" y="91312"/>
                </a:lnTo>
                <a:close/>
              </a:path>
              <a:path w="2066289" h="144779">
                <a:moveTo>
                  <a:pt x="1859778" y="91330"/>
                </a:moveTo>
                <a:lnTo>
                  <a:pt x="1860155" y="90242"/>
                </a:lnTo>
                <a:lnTo>
                  <a:pt x="1860446" y="91105"/>
                </a:lnTo>
                <a:lnTo>
                  <a:pt x="1859778" y="91330"/>
                </a:lnTo>
                <a:close/>
              </a:path>
              <a:path w="2066289" h="144779">
                <a:moveTo>
                  <a:pt x="1857814" y="91992"/>
                </a:moveTo>
                <a:lnTo>
                  <a:pt x="1857585" y="91312"/>
                </a:lnTo>
                <a:lnTo>
                  <a:pt x="1857814" y="91391"/>
                </a:lnTo>
                <a:lnTo>
                  <a:pt x="1857814" y="91992"/>
                </a:lnTo>
                <a:close/>
              </a:path>
              <a:path w="2066289" h="144779">
                <a:moveTo>
                  <a:pt x="1859549" y="91992"/>
                </a:moveTo>
                <a:lnTo>
                  <a:pt x="1859597" y="91391"/>
                </a:lnTo>
                <a:lnTo>
                  <a:pt x="1859778" y="91330"/>
                </a:lnTo>
                <a:lnTo>
                  <a:pt x="1859549" y="91992"/>
                </a:lnTo>
                <a:close/>
              </a:path>
              <a:path w="2066289" h="144779">
                <a:moveTo>
                  <a:pt x="1857814" y="91992"/>
                </a:moveTo>
                <a:lnTo>
                  <a:pt x="1857814" y="91391"/>
                </a:lnTo>
                <a:lnTo>
                  <a:pt x="1858693" y="91696"/>
                </a:lnTo>
                <a:lnTo>
                  <a:pt x="1857814" y="91992"/>
                </a:lnTo>
                <a:close/>
              </a:path>
              <a:path w="2066289" h="144779">
                <a:moveTo>
                  <a:pt x="1859549" y="91992"/>
                </a:moveTo>
                <a:lnTo>
                  <a:pt x="1858693" y="91696"/>
                </a:lnTo>
                <a:lnTo>
                  <a:pt x="1859549" y="91407"/>
                </a:lnTo>
                <a:lnTo>
                  <a:pt x="1859549" y="91992"/>
                </a:lnTo>
                <a:close/>
              </a:path>
              <a:path w="2066289" h="144779">
                <a:moveTo>
                  <a:pt x="1859549" y="91992"/>
                </a:moveTo>
                <a:lnTo>
                  <a:pt x="1857814" y="91992"/>
                </a:lnTo>
                <a:lnTo>
                  <a:pt x="1858693" y="91696"/>
                </a:lnTo>
                <a:lnTo>
                  <a:pt x="1859549" y="91992"/>
                </a:lnTo>
                <a:close/>
              </a:path>
              <a:path w="2066289" h="144779">
                <a:moveTo>
                  <a:pt x="1848354" y="113265"/>
                </a:moveTo>
                <a:lnTo>
                  <a:pt x="1848000" y="112312"/>
                </a:lnTo>
                <a:lnTo>
                  <a:pt x="1848346" y="111355"/>
                </a:lnTo>
                <a:lnTo>
                  <a:pt x="1850925" y="112288"/>
                </a:lnTo>
                <a:lnTo>
                  <a:pt x="1848354" y="113265"/>
                </a:lnTo>
                <a:close/>
              </a:path>
              <a:path w="2066289" h="144779">
                <a:moveTo>
                  <a:pt x="1850958" y="112300"/>
                </a:moveTo>
                <a:lnTo>
                  <a:pt x="1848346" y="111355"/>
                </a:lnTo>
                <a:lnTo>
                  <a:pt x="1850608" y="111355"/>
                </a:lnTo>
                <a:lnTo>
                  <a:pt x="1850958" y="112300"/>
                </a:lnTo>
                <a:close/>
              </a:path>
              <a:path w="2066289" h="144779">
                <a:moveTo>
                  <a:pt x="1850609" y="113265"/>
                </a:moveTo>
                <a:lnTo>
                  <a:pt x="1848354" y="113265"/>
                </a:lnTo>
                <a:lnTo>
                  <a:pt x="1850958" y="112300"/>
                </a:lnTo>
                <a:lnTo>
                  <a:pt x="1850609" y="113265"/>
                </a:lnTo>
                <a:close/>
              </a:path>
              <a:path w="2066289" h="144779">
                <a:moveTo>
                  <a:pt x="1846532" y="124537"/>
                </a:moveTo>
                <a:lnTo>
                  <a:pt x="1843943" y="123530"/>
                </a:lnTo>
                <a:lnTo>
                  <a:pt x="1848000" y="112312"/>
                </a:lnTo>
                <a:lnTo>
                  <a:pt x="1848354" y="113265"/>
                </a:lnTo>
                <a:lnTo>
                  <a:pt x="1850609" y="113265"/>
                </a:lnTo>
                <a:lnTo>
                  <a:pt x="1846532" y="124537"/>
                </a:lnTo>
                <a:close/>
              </a:path>
              <a:path w="2066289" h="144779">
                <a:moveTo>
                  <a:pt x="1843932" y="123560"/>
                </a:moveTo>
                <a:close/>
              </a:path>
              <a:path w="2066289" h="144779">
                <a:moveTo>
                  <a:pt x="1846532" y="124537"/>
                </a:moveTo>
                <a:lnTo>
                  <a:pt x="1843920" y="123592"/>
                </a:lnTo>
                <a:lnTo>
                  <a:pt x="1846532" y="124537"/>
                </a:lnTo>
                <a:close/>
              </a:path>
              <a:path w="2066289" h="144779">
                <a:moveTo>
                  <a:pt x="1830476" y="144433"/>
                </a:moveTo>
                <a:lnTo>
                  <a:pt x="1827699" y="144433"/>
                </a:lnTo>
                <a:lnTo>
                  <a:pt x="1827699" y="130959"/>
                </a:lnTo>
                <a:lnTo>
                  <a:pt x="1837310" y="130959"/>
                </a:lnTo>
                <a:lnTo>
                  <a:pt x="1837868" y="130892"/>
                </a:lnTo>
                <a:lnTo>
                  <a:pt x="1843932" y="123560"/>
                </a:lnTo>
                <a:lnTo>
                  <a:pt x="1846532" y="124537"/>
                </a:lnTo>
                <a:lnTo>
                  <a:pt x="1845722" y="126619"/>
                </a:lnTo>
                <a:lnTo>
                  <a:pt x="1844897" y="128283"/>
                </a:lnTo>
                <a:lnTo>
                  <a:pt x="1837506" y="133736"/>
                </a:lnTo>
                <a:lnTo>
                  <a:pt x="1830476" y="133736"/>
                </a:lnTo>
                <a:lnTo>
                  <a:pt x="1830476" y="144433"/>
                </a:lnTo>
                <a:close/>
              </a:path>
              <a:path w="2066289" h="144779">
                <a:moveTo>
                  <a:pt x="1833253" y="144433"/>
                </a:moveTo>
                <a:lnTo>
                  <a:pt x="1830476" y="144433"/>
                </a:lnTo>
                <a:lnTo>
                  <a:pt x="1830476" y="133736"/>
                </a:lnTo>
                <a:lnTo>
                  <a:pt x="1833253" y="133736"/>
                </a:lnTo>
                <a:lnTo>
                  <a:pt x="1833253" y="144433"/>
                </a:lnTo>
                <a:close/>
              </a:path>
              <a:path w="2066289" h="144779">
                <a:moveTo>
                  <a:pt x="1930280" y="39901"/>
                </a:moveTo>
                <a:lnTo>
                  <a:pt x="1930349" y="36509"/>
                </a:lnTo>
                <a:lnTo>
                  <a:pt x="1932568" y="35368"/>
                </a:lnTo>
                <a:lnTo>
                  <a:pt x="1934437" y="34371"/>
                </a:lnTo>
                <a:lnTo>
                  <a:pt x="1936687" y="33470"/>
                </a:lnTo>
                <a:lnTo>
                  <a:pt x="1942041" y="31832"/>
                </a:lnTo>
                <a:lnTo>
                  <a:pt x="1945103" y="31416"/>
                </a:lnTo>
                <a:lnTo>
                  <a:pt x="1953193" y="31416"/>
                </a:lnTo>
                <a:lnTo>
                  <a:pt x="1957443" y="32297"/>
                </a:lnTo>
                <a:lnTo>
                  <a:pt x="1961546" y="34193"/>
                </a:lnTo>
                <a:lnTo>
                  <a:pt x="1945380" y="34193"/>
                </a:lnTo>
                <a:lnTo>
                  <a:pt x="1942588" y="34569"/>
                </a:lnTo>
                <a:lnTo>
                  <a:pt x="1937671" y="36073"/>
                </a:lnTo>
                <a:lnTo>
                  <a:pt x="1935573" y="36912"/>
                </a:lnTo>
                <a:lnTo>
                  <a:pt x="1931813" y="38879"/>
                </a:lnTo>
                <a:lnTo>
                  <a:pt x="1930280" y="39901"/>
                </a:lnTo>
                <a:close/>
              </a:path>
              <a:path w="2066289" h="144779">
                <a:moveTo>
                  <a:pt x="1912228" y="144433"/>
                </a:moveTo>
                <a:lnTo>
                  <a:pt x="1909451" y="144433"/>
                </a:lnTo>
                <a:lnTo>
                  <a:pt x="1909451" y="32284"/>
                </a:lnTo>
                <a:lnTo>
                  <a:pt x="1930280" y="32284"/>
                </a:lnTo>
                <a:lnTo>
                  <a:pt x="1930280" y="35061"/>
                </a:lnTo>
                <a:lnTo>
                  <a:pt x="1912228" y="35061"/>
                </a:lnTo>
                <a:lnTo>
                  <a:pt x="1912228" y="144433"/>
                </a:lnTo>
                <a:close/>
              </a:path>
              <a:path w="2066289" h="144779">
                <a:moveTo>
                  <a:pt x="1932926" y="41483"/>
                </a:moveTo>
                <a:lnTo>
                  <a:pt x="1930280" y="41483"/>
                </a:lnTo>
                <a:lnTo>
                  <a:pt x="1930280" y="39901"/>
                </a:lnTo>
                <a:lnTo>
                  <a:pt x="1931813" y="38879"/>
                </a:lnTo>
                <a:lnTo>
                  <a:pt x="1933838" y="37838"/>
                </a:lnTo>
                <a:lnTo>
                  <a:pt x="1935573" y="36912"/>
                </a:lnTo>
                <a:lnTo>
                  <a:pt x="1937671" y="36073"/>
                </a:lnTo>
                <a:lnTo>
                  <a:pt x="1942588" y="34569"/>
                </a:lnTo>
                <a:lnTo>
                  <a:pt x="1945380" y="34193"/>
                </a:lnTo>
                <a:lnTo>
                  <a:pt x="1952786" y="34193"/>
                </a:lnTo>
                <a:lnTo>
                  <a:pt x="1956648" y="34988"/>
                </a:lnTo>
                <a:lnTo>
                  <a:pt x="1960935" y="36970"/>
                </a:lnTo>
                <a:lnTo>
                  <a:pt x="1945657" y="36970"/>
                </a:lnTo>
                <a:lnTo>
                  <a:pt x="1943136" y="37306"/>
                </a:lnTo>
                <a:lnTo>
                  <a:pt x="1938581" y="38706"/>
                </a:lnTo>
                <a:lnTo>
                  <a:pt x="1936710" y="39453"/>
                </a:lnTo>
                <a:lnTo>
                  <a:pt x="1933276" y="41250"/>
                </a:lnTo>
                <a:lnTo>
                  <a:pt x="1932926" y="41483"/>
                </a:lnTo>
                <a:close/>
              </a:path>
              <a:path w="2066289" h="144779">
                <a:moveTo>
                  <a:pt x="1960484" y="116726"/>
                </a:moveTo>
                <a:lnTo>
                  <a:pt x="1951976" y="116726"/>
                </a:lnTo>
                <a:lnTo>
                  <a:pt x="1955809" y="115887"/>
                </a:lnTo>
                <a:lnTo>
                  <a:pt x="1962809" y="112531"/>
                </a:lnTo>
                <a:lnTo>
                  <a:pt x="1976354" y="59545"/>
                </a:lnTo>
                <a:lnTo>
                  <a:pt x="1975798" y="56236"/>
                </a:lnTo>
                <a:lnTo>
                  <a:pt x="1952786" y="34193"/>
                </a:lnTo>
                <a:lnTo>
                  <a:pt x="1961546" y="34193"/>
                </a:lnTo>
                <a:lnTo>
                  <a:pt x="1979185" y="59545"/>
                </a:lnTo>
                <a:lnTo>
                  <a:pt x="1979127" y="91139"/>
                </a:lnTo>
                <a:lnTo>
                  <a:pt x="1964337" y="114879"/>
                </a:lnTo>
                <a:lnTo>
                  <a:pt x="1960484" y="116726"/>
                </a:lnTo>
                <a:close/>
              </a:path>
              <a:path w="2066289" h="144779">
                <a:moveTo>
                  <a:pt x="1915005" y="144433"/>
                </a:moveTo>
                <a:lnTo>
                  <a:pt x="1912228" y="144433"/>
                </a:lnTo>
                <a:lnTo>
                  <a:pt x="1912228" y="35061"/>
                </a:lnTo>
                <a:lnTo>
                  <a:pt x="1915005" y="35061"/>
                </a:lnTo>
                <a:lnTo>
                  <a:pt x="1915005" y="144433"/>
                </a:lnTo>
                <a:close/>
              </a:path>
              <a:path w="2066289" h="144779">
                <a:moveTo>
                  <a:pt x="1924725" y="144433"/>
                </a:moveTo>
                <a:lnTo>
                  <a:pt x="1915005" y="144433"/>
                </a:lnTo>
                <a:lnTo>
                  <a:pt x="1915005" y="35061"/>
                </a:lnTo>
                <a:lnTo>
                  <a:pt x="1924725" y="35061"/>
                </a:lnTo>
                <a:lnTo>
                  <a:pt x="1924725" y="44260"/>
                </a:lnTo>
                <a:lnTo>
                  <a:pt x="1966260" y="44260"/>
                </a:lnTo>
                <a:lnTo>
                  <a:pt x="1967656" y="45822"/>
                </a:lnTo>
                <a:lnTo>
                  <a:pt x="1941655" y="45822"/>
                </a:lnTo>
                <a:lnTo>
                  <a:pt x="1938303" y="46536"/>
                </a:lnTo>
                <a:lnTo>
                  <a:pt x="1924783" y="94190"/>
                </a:lnTo>
                <a:lnTo>
                  <a:pt x="1927213" y="96794"/>
                </a:lnTo>
                <a:lnTo>
                  <a:pt x="1942706" y="105097"/>
                </a:lnTo>
                <a:lnTo>
                  <a:pt x="1966794" y="105097"/>
                </a:lnTo>
                <a:lnTo>
                  <a:pt x="1965140" y="106919"/>
                </a:lnTo>
                <a:lnTo>
                  <a:pt x="1924725" y="106919"/>
                </a:lnTo>
                <a:lnTo>
                  <a:pt x="1924725" y="144433"/>
                </a:lnTo>
                <a:close/>
              </a:path>
              <a:path w="2066289" h="144779">
                <a:moveTo>
                  <a:pt x="1929398" y="44260"/>
                </a:moveTo>
                <a:lnTo>
                  <a:pt x="1924725" y="44260"/>
                </a:lnTo>
                <a:lnTo>
                  <a:pt x="1924725" y="35061"/>
                </a:lnTo>
                <a:lnTo>
                  <a:pt x="1927502" y="35061"/>
                </a:lnTo>
                <a:lnTo>
                  <a:pt x="1927377" y="38677"/>
                </a:lnTo>
                <a:lnTo>
                  <a:pt x="1926563" y="39374"/>
                </a:lnTo>
                <a:lnTo>
                  <a:pt x="1927378" y="40326"/>
                </a:lnTo>
                <a:lnTo>
                  <a:pt x="1927502" y="41483"/>
                </a:lnTo>
                <a:lnTo>
                  <a:pt x="1932926" y="41483"/>
                </a:lnTo>
                <a:lnTo>
                  <a:pt x="1931633" y="42344"/>
                </a:lnTo>
                <a:lnTo>
                  <a:pt x="1929398" y="44260"/>
                </a:lnTo>
                <a:close/>
              </a:path>
              <a:path w="2066289" h="144779">
                <a:moveTo>
                  <a:pt x="1927502" y="38569"/>
                </a:moveTo>
                <a:lnTo>
                  <a:pt x="1927502" y="35061"/>
                </a:lnTo>
                <a:lnTo>
                  <a:pt x="1930280" y="35061"/>
                </a:lnTo>
                <a:lnTo>
                  <a:pt x="1930280" y="36556"/>
                </a:lnTo>
                <a:lnTo>
                  <a:pt x="1928348" y="37844"/>
                </a:lnTo>
                <a:lnTo>
                  <a:pt x="1927502" y="38569"/>
                </a:lnTo>
                <a:close/>
              </a:path>
              <a:path w="2066289" h="144779">
                <a:moveTo>
                  <a:pt x="1928370" y="41483"/>
                </a:moveTo>
                <a:lnTo>
                  <a:pt x="1927554" y="40531"/>
                </a:lnTo>
                <a:lnTo>
                  <a:pt x="1927502" y="38569"/>
                </a:lnTo>
                <a:lnTo>
                  <a:pt x="1928358" y="37838"/>
                </a:lnTo>
                <a:lnTo>
                  <a:pt x="1930280" y="36556"/>
                </a:lnTo>
                <a:lnTo>
                  <a:pt x="1930280" y="38706"/>
                </a:lnTo>
                <a:lnTo>
                  <a:pt x="1928370" y="38706"/>
                </a:lnTo>
                <a:lnTo>
                  <a:pt x="1928370" y="41483"/>
                </a:lnTo>
                <a:close/>
              </a:path>
              <a:path w="2066289" h="144779">
                <a:moveTo>
                  <a:pt x="1966260" y="44260"/>
                </a:moveTo>
                <a:lnTo>
                  <a:pt x="1929398" y="44260"/>
                </a:lnTo>
                <a:lnTo>
                  <a:pt x="1931633" y="42344"/>
                </a:lnTo>
                <a:lnTo>
                  <a:pt x="1933276" y="41250"/>
                </a:lnTo>
                <a:lnTo>
                  <a:pt x="1935108" y="40308"/>
                </a:lnTo>
                <a:lnTo>
                  <a:pt x="1936710" y="39453"/>
                </a:lnTo>
                <a:lnTo>
                  <a:pt x="1938654" y="38677"/>
                </a:lnTo>
                <a:lnTo>
                  <a:pt x="1943136" y="37306"/>
                </a:lnTo>
                <a:lnTo>
                  <a:pt x="1945657" y="36970"/>
                </a:lnTo>
                <a:lnTo>
                  <a:pt x="1952379" y="36970"/>
                </a:lnTo>
                <a:lnTo>
                  <a:pt x="1955852" y="37680"/>
                </a:lnTo>
                <a:lnTo>
                  <a:pt x="1962019" y="40531"/>
                </a:lnTo>
                <a:lnTo>
                  <a:pt x="1964654" y="42462"/>
                </a:lnTo>
                <a:lnTo>
                  <a:pt x="1966260" y="44260"/>
                </a:lnTo>
                <a:close/>
              </a:path>
              <a:path w="2066289" h="144779">
                <a:moveTo>
                  <a:pt x="1959852" y="113949"/>
                </a:moveTo>
                <a:lnTo>
                  <a:pt x="1951555" y="113949"/>
                </a:lnTo>
                <a:lnTo>
                  <a:pt x="1954988" y="113201"/>
                </a:lnTo>
                <a:lnTo>
                  <a:pt x="1961282" y="110184"/>
                </a:lnTo>
                <a:lnTo>
                  <a:pt x="1973619" y="60113"/>
                </a:lnTo>
                <a:lnTo>
                  <a:pt x="1973075" y="56868"/>
                </a:lnTo>
                <a:lnTo>
                  <a:pt x="1952379" y="36970"/>
                </a:lnTo>
                <a:lnTo>
                  <a:pt x="1960935" y="36970"/>
                </a:lnTo>
                <a:lnTo>
                  <a:pt x="1976354" y="59545"/>
                </a:lnTo>
                <a:lnTo>
                  <a:pt x="1976286" y="91139"/>
                </a:lnTo>
                <a:lnTo>
                  <a:pt x="1962809" y="112531"/>
                </a:lnTo>
                <a:lnTo>
                  <a:pt x="1959852" y="113949"/>
                </a:lnTo>
                <a:close/>
              </a:path>
              <a:path w="2066289" h="144779">
                <a:moveTo>
                  <a:pt x="1927502" y="40470"/>
                </a:moveTo>
                <a:lnTo>
                  <a:pt x="1926563" y="39374"/>
                </a:lnTo>
                <a:lnTo>
                  <a:pt x="1927502" y="38569"/>
                </a:lnTo>
                <a:lnTo>
                  <a:pt x="1927502" y="40470"/>
                </a:lnTo>
                <a:close/>
              </a:path>
              <a:path w="2066289" h="144779">
                <a:moveTo>
                  <a:pt x="1928370" y="41483"/>
                </a:moveTo>
                <a:lnTo>
                  <a:pt x="1928370" y="38706"/>
                </a:lnTo>
                <a:lnTo>
                  <a:pt x="1930280" y="38706"/>
                </a:lnTo>
                <a:lnTo>
                  <a:pt x="1930280" y="39901"/>
                </a:lnTo>
                <a:lnTo>
                  <a:pt x="1929990" y="40094"/>
                </a:lnTo>
                <a:lnTo>
                  <a:pt x="1928370" y="41483"/>
                </a:lnTo>
                <a:close/>
              </a:path>
              <a:path w="2066289" h="144779">
                <a:moveTo>
                  <a:pt x="1930280" y="41483"/>
                </a:moveTo>
                <a:lnTo>
                  <a:pt x="1928370" y="41483"/>
                </a:lnTo>
                <a:lnTo>
                  <a:pt x="1929990" y="40094"/>
                </a:lnTo>
                <a:lnTo>
                  <a:pt x="1930280" y="39901"/>
                </a:lnTo>
                <a:lnTo>
                  <a:pt x="1930280" y="41483"/>
                </a:lnTo>
                <a:close/>
              </a:path>
              <a:path w="2066289" h="144779">
                <a:moveTo>
                  <a:pt x="1928370" y="41483"/>
                </a:moveTo>
                <a:lnTo>
                  <a:pt x="1927502" y="41483"/>
                </a:lnTo>
                <a:lnTo>
                  <a:pt x="1927502" y="40470"/>
                </a:lnTo>
                <a:lnTo>
                  <a:pt x="1928370" y="41483"/>
                </a:lnTo>
                <a:close/>
              </a:path>
              <a:path w="2066289" h="144779">
                <a:moveTo>
                  <a:pt x="1949056" y="105097"/>
                </a:moveTo>
                <a:lnTo>
                  <a:pt x="1942706" y="105097"/>
                </a:lnTo>
                <a:lnTo>
                  <a:pt x="1939975" y="104541"/>
                </a:lnTo>
                <a:lnTo>
                  <a:pt x="1924846" y="62774"/>
                </a:lnTo>
                <a:lnTo>
                  <a:pt x="1925055" y="61602"/>
                </a:lnTo>
                <a:lnTo>
                  <a:pt x="1941655" y="45822"/>
                </a:lnTo>
                <a:lnTo>
                  <a:pt x="1949062" y="45822"/>
                </a:lnTo>
                <a:lnTo>
                  <a:pt x="1951964" y="46470"/>
                </a:lnTo>
                <a:lnTo>
                  <a:pt x="1955877" y="48599"/>
                </a:lnTo>
                <a:lnTo>
                  <a:pt x="1942111" y="48599"/>
                </a:lnTo>
                <a:lnTo>
                  <a:pt x="1939189" y="49207"/>
                </a:lnTo>
                <a:lnTo>
                  <a:pt x="1927502" y="93033"/>
                </a:lnTo>
                <a:lnTo>
                  <a:pt x="1929122" y="94769"/>
                </a:lnTo>
                <a:lnTo>
                  <a:pt x="1943095" y="102319"/>
                </a:lnTo>
                <a:lnTo>
                  <a:pt x="1955943" y="102319"/>
                </a:lnTo>
                <a:lnTo>
                  <a:pt x="1951967" y="104452"/>
                </a:lnTo>
                <a:lnTo>
                  <a:pt x="1949056" y="105097"/>
                </a:lnTo>
                <a:close/>
              </a:path>
              <a:path w="2066289" h="144779">
                <a:moveTo>
                  <a:pt x="1966794" y="105097"/>
                </a:moveTo>
                <a:lnTo>
                  <a:pt x="1949056" y="105097"/>
                </a:lnTo>
                <a:lnTo>
                  <a:pt x="1951967" y="104452"/>
                </a:lnTo>
                <a:lnTo>
                  <a:pt x="1956730" y="101898"/>
                </a:lnTo>
                <a:lnTo>
                  <a:pt x="1963895" y="62152"/>
                </a:lnTo>
                <a:lnTo>
                  <a:pt x="1963656" y="60626"/>
                </a:lnTo>
                <a:lnTo>
                  <a:pt x="1949062" y="45822"/>
                </a:lnTo>
                <a:lnTo>
                  <a:pt x="1967656" y="45822"/>
                </a:lnTo>
                <a:lnTo>
                  <a:pt x="1969017" y="47345"/>
                </a:lnTo>
                <a:lnTo>
                  <a:pt x="1970701" y="50222"/>
                </a:lnTo>
                <a:lnTo>
                  <a:pt x="1973075" y="56868"/>
                </a:lnTo>
                <a:lnTo>
                  <a:pt x="1973619" y="60113"/>
                </a:lnTo>
                <a:lnTo>
                  <a:pt x="1973545" y="90601"/>
                </a:lnTo>
                <a:lnTo>
                  <a:pt x="1973025" y="93411"/>
                </a:lnTo>
                <a:lnTo>
                  <a:pt x="1970439" y="100116"/>
                </a:lnTo>
                <a:lnTo>
                  <a:pt x="1968635" y="103067"/>
                </a:lnTo>
                <a:lnTo>
                  <a:pt x="1966794" y="105097"/>
                </a:lnTo>
                <a:close/>
              </a:path>
              <a:path w="2066289" h="144779">
                <a:moveTo>
                  <a:pt x="1927502" y="93033"/>
                </a:moveTo>
                <a:lnTo>
                  <a:pt x="1932709" y="53112"/>
                </a:lnTo>
                <a:lnTo>
                  <a:pt x="1942111" y="48599"/>
                </a:lnTo>
                <a:lnTo>
                  <a:pt x="1948591" y="48599"/>
                </a:lnTo>
                <a:lnTo>
                  <a:pt x="1951050" y="49134"/>
                </a:lnTo>
                <a:lnTo>
                  <a:pt x="1954984" y="51275"/>
                </a:lnTo>
                <a:lnTo>
                  <a:pt x="1942568" y="51376"/>
                </a:lnTo>
                <a:lnTo>
                  <a:pt x="1940076" y="51878"/>
                </a:lnTo>
                <a:lnTo>
                  <a:pt x="1930280" y="91139"/>
                </a:lnTo>
                <a:lnTo>
                  <a:pt x="1929533" y="91139"/>
                </a:lnTo>
                <a:lnTo>
                  <a:pt x="1927502" y="93033"/>
                </a:lnTo>
                <a:close/>
              </a:path>
              <a:path w="2066289" h="144779">
                <a:moveTo>
                  <a:pt x="1955943" y="102319"/>
                </a:moveTo>
                <a:lnTo>
                  <a:pt x="1948591" y="102319"/>
                </a:lnTo>
                <a:lnTo>
                  <a:pt x="1951065" y="101784"/>
                </a:lnTo>
                <a:lnTo>
                  <a:pt x="1955057" y="99644"/>
                </a:lnTo>
                <a:lnTo>
                  <a:pt x="1961076" y="62152"/>
                </a:lnTo>
                <a:lnTo>
                  <a:pt x="1960915" y="61140"/>
                </a:lnTo>
                <a:lnTo>
                  <a:pt x="1948591" y="48599"/>
                </a:lnTo>
                <a:lnTo>
                  <a:pt x="1955877" y="48599"/>
                </a:lnTo>
                <a:lnTo>
                  <a:pt x="1963952" y="87887"/>
                </a:lnTo>
                <a:lnTo>
                  <a:pt x="1963677" y="89941"/>
                </a:lnTo>
                <a:lnTo>
                  <a:pt x="1956730" y="101898"/>
                </a:lnTo>
                <a:lnTo>
                  <a:pt x="1955943" y="102319"/>
                </a:lnTo>
                <a:close/>
              </a:path>
              <a:path w="2066289" h="144779">
                <a:moveTo>
                  <a:pt x="1955177" y="99542"/>
                </a:moveTo>
                <a:lnTo>
                  <a:pt x="1948126" y="99542"/>
                </a:lnTo>
                <a:lnTo>
                  <a:pt x="1950162" y="99117"/>
                </a:lnTo>
                <a:lnTo>
                  <a:pt x="1953384" y="97390"/>
                </a:lnTo>
                <a:lnTo>
                  <a:pt x="1958356" y="62774"/>
                </a:lnTo>
                <a:lnTo>
                  <a:pt x="1958158" y="61602"/>
                </a:lnTo>
                <a:lnTo>
                  <a:pt x="1948120" y="51376"/>
                </a:lnTo>
                <a:lnTo>
                  <a:pt x="1955105" y="51376"/>
                </a:lnTo>
                <a:lnTo>
                  <a:pt x="1961143" y="87887"/>
                </a:lnTo>
                <a:lnTo>
                  <a:pt x="1960929" y="89475"/>
                </a:lnTo>
                <a:lnTo>
                  <a:pt x="1960013" y="93033"/>
                </a:lnTo>
                <a:lnTo>
                  <a:pt x="1959889" y="93411"/>
                </a:lnTo>
                <a:lnTo>
                  <a:pt x="1959092" y="95058"/>
                </a:lnTo>
                <a:lnTo>
                  <a:pt x="1956662" y="98298"/>
                </a:lnTo>
                <a:lnTo>
                  <a:pt x="1955177" y="99542"/>
                </a:lnTo>
                <a:close/>
              </a:path>
              <a:path w="2066289" h="144779">
                <a:moveTo>
                  <a:pt x="1932796" y="97720"/>
                </a:moveTo>
                <a:lnTo>
                  <a:pt x="1930857" y="96305"/>
                </a:lnTo>
                <a:lnTo>
                  <a:pt x="1929121" y="94767"/>
                </a:lnTo>
                <a:lnTo>
                  <a:pt x="1927502" y="93033"/>
                </a:lnTo>
                <a:lnTo>
                  <a:pt x="1929533" y="91139"/>
                </a:lnTo>
                <a:lnTo>
                  <a:pt x="1930280" y="91939"/>
                </a:lnTo>
                <a:lnTo>
                  <a:pt x="1930280" y="93033"/>
                </a:lnTo>
                <a:lnTo>
                  <a:pt x="1931358" y="93033"/>
                </a:lnTo>
                <a:lnTo>
                  <a:pt x="1932664" y="94190"/>
                </a:lnTo>
                <a:lnTo>
                  <a:pt x="1934374" y="95434"/>
                </a:lnTo>
                <a:lnTo>
                  <a:pt x="1932796" y="97720"/>
                </a:lnTo>
                <a:close/>
              </a:path>
              <a:path w="2066289" h="144779">
                <a:moveTo>
                  <a:pt x="1930280" y="91939"/>
                </a:moveTo>
                <a:lnTo>
                  <a:pt x="1929533" y="91139"/>
                </a:lnTo>
                <a:lnTo>
                  <a:pt x="1930280" y="91139"/>
                </a:lnTo>
                <a:lnTo>
                  <a:pt x="1930280" y="91939"/>
                </a:lnTo>
                <a:close/>
              </a:path>
              <a:path w="2066289" h="144779">
                <a:moveTo>
                  <a:pt x="1931358" y="93033"/>
                </a:moveTo>
                <a:lnTo>
                  <a:pt x="1930280" y="93033"/>
                </a:lnTo>
                <a:lnTo>
                  <a:pt x="1930280" y="91939"/>
                </a:lnTo>
                <a:lnTo>
                  <a:pt x="1931032" y="92745"/>
                </a:lnTo>
                <a:lnTo>
                  <a:pt x="1931358" y="93033"/>
                </a:lnTo>
                <a:close/>
              </a:path>
              <a:path w="2066289" h="144779">
                <a:moveTo>
                  <a:pt x="1932796" y="97720"/>
                </a:moveTo>
                <a:lnTo>
                  <a:pt x="1934373" y="95434"/>
                </a:lnTo>
                <a:lnTo>
                  <a:pt x="1932796" y="97720"/>
                </a:lnTo>
                <a:close/>
              </a:path>
              <a:path w="2066289" h="144779">
                <a:moveTo>
                  <a:pt x="1948591" y="102319"/>
                </a:moveTo>
                <a:lnTo>
                  <a:pt x="1943095" y="102319"/>
                </a:lnTo>
                <a:lnTo>
                  <a:pt x="1940737" y="101842"/>
                </a:lnTo>
                <a:lnTo>
                  <a:pt x="1936398" y="99933"/>
                </a:lnTo>
                <a:lnTo>
                  <a:pt x="1934474" y="98877"/>
                </a:lnTo>
                <a:lnTo>
                  <a:pt x="1932796" y="97720"/>
                </a:lnTo>
                <a:lnTo>
                  <a:pt x="1934430" y="95474"/>
                </a:lnTo>
                <a:lnTo>
                  <a:pt x="1935906" y="96491"/>
                </a:lnTo>
                <a:lnTo>
                  <a:pt x="1937677" y="97462"/>
                </a:lnTo>
                <a:lnTo>
                  <a:pt x="1941499" y="99143"/>
                </a:lnTo>
                <a:lnTo>
                  <a:pt x="1943484" y="99542"/>
                </a:lnTo>
                <a:lnTo>
                  <a:pt x="1955177" y="99542"/>
                </a:lnTo>
                <a:lnTo>
                  <a:pt x="1951065" y="101784"/>
                </a:lnTo>
                <a:lnTo>
                  <a:pt x="1948591" y="102319"/>
                </a:lnTo>
                <a:close/>
              </a:path>
              <a:path w="2066289" h="144779">
                <a:moveTo>
                  <a:pt x="1927502" y="144433"/>
                </a:moveTo>
                <a:lnTo>
                  <a:pt x="1924725" y="144433"/>
                </a:lnTo>
                <a:lnTo>
                  <a:pt x="1924725" y="106919"/>
                </a:lnTo>
                <a:lnTo>
                  <a:pt x="1929393" y="106919"/>
                </a:lnTo>
                <a:lnTo>
                  <a:pt x="1931578" y="108781"/>
                </a:lnTo>
                <a:lnTo>
                  <a:pt x="1932940" y="109696"/>
                </a:lnTo>
                <a:lnTo>
                  <a:pt x="1927502" y="109696"/>
                </a:lnTo>
                <a:lnTo>
                  <a:pt x="1927502" y="110715"/>
                </a:lnTo>
                <a:lnTo>
                  <a:pt x="1926569" y="111810"/>
                </a:lnTo>
                <a:lnTo>
                  <a:pt x="1927416" y="112531"/>
                </a:lnTo>
                <a:lnTo>
                  <a:pt x="1927502" y="144433"/>
                </a:lnTo>
                <a:close/>
              </a:path>
              <a:path w="2066289" h="144779">
                <a:moveTo>
                  <a:pt x="1951555" y="113949"/>
                </a:moveTo>
                <a:lnTo>
                  <a:pt x="1945132" y="113949"/>
                </a:lnTo>
                <a:lnTo>
                  <a:pt x="1942723" y="113626"/>
                </a:lnTo>
                <a:lnTo>
                  <a:pt x="1929393" y="106919"/>
                </a:lnTo>
                <a:lnTo>
                  <a:pt x="1965140" y="106919"/>
                </a:lnTo>
                <a:lnTo>
                  <a:pt x="1964019" y="108155"/>
                </a:lnTo>
                <a:lnTo>
                  <a:pt x="1961282" y="110184"/>
                </a:lnTo>
                <a:lnTo>
                  <a:pt x="1954988" y="113201"/>
                </a:lnTo>
                <a:lnTo>
                  <a:pt x="1951555" y="113949"/>
                </a:lnTo>
                <a:close/>
              </a:path>
              <a:path w="2066289" h="144779">
                <a:moveTo>
                  <a:pt x="1927502" y="110715"/>
                </a:moveTo>
                <a:lnTo>
                  <a:pt x="1927502" y="109696"/>
                </a:lnTo>
                <a:lnTo>
                  <a:pt x="1928370" y="109696"/>
                </a:lnTo>
                <a:lnTo>
                  <a:pt x="1927502" y="110715"/>
                </a:lnTo>
                <a:close/>
              </a:path>
              <a:path w="2066289" h="144779">
                <a:moveTo>
                  <a:pt x="1930280" y="114605"/>
                </a:moveTo>
                <a:lnTo>
                  <a:pt x="1928202" y="113201"/>
                </a:lnTo>
                <a:lnTo>
                  <a:pt x="1927502" y="112605"/>
                </a:lnTo>
                <a:lnTo>
                  <a:pt x="1927502" y="110715"/>
                </a:lnTo>
                <a:lnTo>
                  <a:pt x="1928370" y="109696"/>
                </a:lnTo>
                <a:lnTo>
                  <a:pt x="1928370" y="112473"/>
                </a:lnTo>
                <a:lnTo>
                  <a:pt x="1930280" y="112473"/>
                </a:lnTo>
                <a:lnTo>
                  <a:pt x="1930280" y="114605"/>
                </a:lnTo>
                <a:close/>
              </a:path>
              <a:path w="2066289" h="144779">
                <a:moveTo>
                  <a:pt x="1930280" y="112473"/>
                </a:moveTo>
                <a:lnTo>
                  <a:pt x="1928370" y="112473"/>
                </a:lnTo>
                <a:lnTo>
                  <a:pt x="1928370" y="109696"/>
                </a:lnTo>
                <a:lnTo>
                  <a:pt x="1929932" y="111027"/>
                </a:lnTo>
                <a:lnTo>
                  <a:pt x="1930280" y="111260"/>
                </a:lnTo>
                <a:lnTo>
                  <a:pt x="1930280" y="112473"/>
                </a:lnTo>
                <a:close/>
              </a:path>
              <a:path w="2066289" h="144779">
                <a:moveTo>
                  <a:pt x="1930280" y="111260"/>
                </a:moveTo>
                <a:lnTo>
                  <a:pt x="1929932" y="111027"/>
                </a:lnTo>
                <a:lnTo>
                  <a:pt x="1928370" y="109696"/>
                </a:lnTo>
                <a:lnTo>
                  <a:pt x="1930280" y="109696"/>
                </a:lnTo>
                <a:lnTo>
                  <a:pt x="1930280" y="111260"/>
                </a:lnTo>
                <a:close/>
              </a:path>
              <a:path w="2066289" h="144779">
                <a:moveTo>
                  <a:pt x="1951976" y="116726"/>
                </a:moveTo>
                <a:lnTo>
                  <a:pt x="1944859" y="116726"/>
                </a:lnTo>
                <a:lnTo>
                  <a:pt x="1942184" y="116364"/>
                </a:lnTo>
                <a:lnTo>
                  <a:pt x="1937281" y="114879"/>
                </a:lnTo>
                <a:lnTo>
                  <a:pt x="1935342" y="114122"/>
                </a:lnTo>
                <a:lnTo>
                  <a:pt x="1931697" y="112213"/>
                </a:lnTo>
                <a:lnTo>
                  <a:pt x="1930280" y="111260"/>
                </a:lnTo>
                <a:lnTo>
                  <a:pt x="1930280" y="109696"/>
                </a:lnTo>
                <a:lnTo>
                  <a:pt x="1932940" y="109696"/>
                </a:lnTo>
                <a:lnTo>
                  <a:pt x="1933168" y="109850"/>
                </a:lnTo>
                <a:lnTo>
                  <a:pt x="1936466" y="111577"/>
                </a:lnTo>
                <a:lnTo>
                  <a:pt x="1938347" y="112308"/>
                </a:lnTo>
                <a:lnTo>
                  <a:pt x="1942723" y="113626"/>
                </a:lnTo>
                <a:lnTo>
                  <a:pt x="1945132" y="113949"/>
                </a:lnTo>
                <a:lnTo>
                  <a:pt x="1959852" y="113949"/>
                </a:lnTo>
                <a:lnTo>
                  <a:pt x="1955809" y="115887"/>
                </a:lnTo>
                <a:lnTo>
                  <a:pt x="1951976" y="116726"/>
                </a:lnTo>
                <a:close/>
              </a:path>
              <a:path w="2066289" h="144779">
                <a:moveTo>
                  <a:pt x="1927502" y="112605"/>
                </a:moveTo>
                <a:lnTo>
                  <a:pt x="1926569" y="111810"/>
                </a:lnTo>
                <a:lnTo>
                  <a:pt x="1927502" y="110715"/>
                </a:lnTo>
                <a:lnTo>
                  <a:pt x="1927502" y="112605"/>
                </a:lnTo>
                <a:close/>
              </a:path>
              <a:path w="2066289" h="144779">
                <a:moveTo>
                  <a:pt x="1952397" y="119503"/>
                </a:moveTo>
                <a:lnTo>
                  <a:pt x="1944587" y="119503"/>
                </a:lnTo>
                <a:lnTo>
                  <a:pt x="1941644" y="119102"/>
                </a:lnTo>
                <a:lnTo>
                  <a:pt x="1936416" y="117527"/>
                </a:lnTo>
                <a:lnTo>
                  <a:pt x="1934219" y="116668"/>
                </a:lnTo>
                <a:lnTo>
                  <a:pt x="1930280" y="114605"/>
                </a:lnTo>
                <a:lnTo>
                  <a:pt x="1930280" y="111260"/>
                </a:lnTo>
                <a:lnTo>
                  <a:pt x="1931697" y="112213"/>
                </a:lnTo>
                <a:lnTo>
                  <a:pt x="1935342" y="114122"/>
                </a:lnTo>
                <a:lnTo>
                  <a:pt x="1937381" y="114918"/>
                </a:lnTo>
                <a:lnTo>
                  <a:pt x="1942184" y="116364"/>
                </a:lnTo>
                <a:lnTo>
                  <a:pt x="1944859" y="116726"/>
                </a:lnTo>
                <a:lnTo>
                  <a:pt x="1960484" y="116726"/>
                </a:lnTo>
                <a:lnTo>
                  <a:pt x="1956630" y="118573"/>
                </a:lnTo>
                <a:lnTo>
                  <a:pt x="1952397" y="119503"/>
                </a:lnTo>
                <a:close/>
              </a:path>
              <a:path w="2066289" h="144779">
                <a:moveTo>
                  <a:pt x="1930280" y="144433"/>
                </a:moveTo>
                <a:lnTo>
                  <a:pt x="1927502" y="144433"/>
                </a:lnTo>
                <a:lnTo>
                  <a:pt x="1927502" y="112605"/>
                </a:lnTo>
                <a:lnTo>
                  <a:pt x="1928286" y="113273"/>
                </a:lnTo>
                <a:lnTo>
                  <a:pt x="1930226" y="114576"/>
                </a:lnTo>
                <a:lnTo>
                  <a:pt x="1930280" y="144433"/>
                </a:lnTo>
                <a:close/>
              </a:path>
              <a:path w="2066289" h="144779">
                <a:moveTo>
                  <a:pt x="2035265" y="119503"/>
                </a:moveTo>
                <a:lnTo>
                  <a:pt x="2025293" y="119503"/>
                </a:lnTo>
                <a:lnTo>
                  <a:pt x="2019685" y="118356"/>
                </a:lnTo>
                <a:lnTo>
                  <a:pt x="1994605" y="87473"/>
                </a:lnTo>
                <a:lnTo>
                  <a:pt x="1993806" y="81603"/>
                </a:lnTo>
                <a:lnTo>
                  <a:pt x="1993806" y="69466"/>
                </a:lnTo>
                <a:lnTo>
                  <a:pt x="2018711" y="32589"/>
                </a:lnTo>
                <a:lnTo>
                  <a:pt x="2023994" y="31416"/>
                </a:lnTo>
                <a:lnTo>
                  <a:pt x="2035998" y="31416"/>
                </a:lnTo>
                <a:lnTo>
                  <a:pt x="2041281" y="32589"/>
                </a:lnTo>
                <a:lnTo>
                  <a:pt x="2044403" y="34193"/>
                </a:lnTo>
                <a:lnTo>
                  <a:pt x="2024442" y="34193"/>
                </a:lnTo>
                <a:lnTo>
                  <a:pt x="2019582" y="35263"/>
                </a:lnTo>
                <a:lnTo>
                  <a:pt x="1996616" y="69466"/>
                </a:lnTo>
                <a:lnTo>
                  <a:pt x="1996617" y="81603"/>
                </a:lnTo>
                <a:lnTo>
                  <a:pt x="2020507" y="115670"/>
                </a:lnTo>
                <a:lnTo>
                  <a:pt x="2025714" y="116726"/>
                </a:lnTo>
                <a:lnTo>
                  <a:pt x="2048473" y="116726"/>
                </a:lnTo>
                <a:lnTo>
                  <a:pt x="2047397" y="117187"/>
                </a:lnTo>
                <a:lnTo>
                  <a:pt x="2044576" y="118040"/>
                </a:lnTo>
                <a:lnTo>
                  <a:pt x="2038537" y="119211"/>
                </a:lnTo>
                <a:lnTo>
                  <a:pt x="2035265" y="119503"/>
                </a:lnTo>
                <a:close/>
              </a:path>
              <a:path w="2066289" h="144779">
                <a:moveTo>
                  <a:pt x="2035087" y="116726"/>
                </a:moveTo>
                <a:lnTo>
                  <a:pt x="2025714" y="116726"/>
                </a:lnTo>
                <a:lnTo>
                  <a:pt x="2020507" y="115670"/>
                </a:lnTo>
                <a:lnTo>
                  <a:pt x="1996617" y="81603"/>
                </a:lnTo>
                <a:lnTo>
                  <a:pt x="1996616" y="69466"/>
                </a:lnTo>
                <a:lnTo>
                  <a:pt x="1997278" y="64307"/>
                </a:lnTo>
                <a:lnTo>
                  <a:pt x="2024442" y="34193"/>
                </a:lnTo>
                <a:lnTo>
                  <a:pt x="2035550" y="34193"/>
                </a:lnTo>
                <a:lnTo>
                  <a:pt x="2040410" y="35263"/>
                </a:lnTo>
                <a:lnTo>
                  <a:pt x="2043731" y="36970"/>
                </a:lnTo>
                <a:lnTo>
                  <a:pt x="2024889" y="36970"/>
                </a:lnTo>
                <a:lnTo>
                  <a:pt x="2020453" y="37938"/>
                </a:lnTo>
                <a:lnTo>
                  <a:pt x="1999425" y="69466"/>
                </a:lnTo>
                <a:lnTo>
                  <a:pt x="1999428" y="81603"/>
                </a:lnTo>
                <a:lnTo>
                  <a:pt x="2021330" y="112984"/>
                </a:lnTo>
                <a:lnTo>
                  <a:pt x="2026136" y="113949"/>
                </a:lnTo>
                <a:lnTo>
                  <a:pt x="2047903" y="113949"/>
                </a:lnTo>
                <a:lnTo>
                  <a:pt x="2046485" y="114556"/>
                </a:lnTo>
                <a:lnTo>
                  <a:pt x="2043853" y="115352"/>
                </a:lnTo>
                <a:lnTo>
                  <a:pt x="2038183" y="116451"/>
                </a:lnTo>
                <a:lnTo>
                  <a:pt x="2035087" y="116726"/>
                </a:lnTo>
                <a:close/>
              </a:path>
              <a:path w="2066289" h="144779">
                <a:moveTo>
                  <a:pt x="2066012" y="81317"/>
                </a:moveTo>
                <a:lnTo>
                  <a:pt x="2063235" y="81317"/>
                </a:lnTo>
                <a:lnTo>
                  <a:pt x="2063202" y="69466"/>
                </a:lnTo>
                <a:lnTo>
                  <a:pt x="2062540" y="64307"/>
                </a:lnTo>
                <a:lnTo>
                  <a:pt x="2035550" y="34193"/>
                </a:lnTo>
                <a:lnTo>
                  <a:pt x="2044403" y="34193"/>
                </a:lnTo>
                <a:lnTo>
                  <a:pt x="2066012" y="69466"/>
                </a:lnTo>
                <a:lnTo>
                  <a:pt x="2066012" y="81317"/>
                </a:lnTo>
                <a:close/>
              </a:path>
              <a:path w="2066289" h="144779">
                <a:moveTo>
                  <a:pt x="2034909" y="113949"/>
                </a:moveTo>
                <a:lnTo>
                  <a:pt x="2026136" y="113949"/>
                </a:lnTo>
                <a:lnTo>
                  <a:pt x="2021330" y="112984"/>
                </a:lnTo>
                <a:lnTo>
                  <a:pt x="1999428" y="81603"/>
                </a:lnTo>
                <a:lnTo>
                  <a:pt x="1999425" y="69466"/>
                </a:lnTo>
                <a:lnTo>
                  <a:pt x="2000038" y="64746"/>
                </a:lnTo>
                <a:lnTo>
                  <a:pt x="2024889" y="36970"/>
                </a:lnTo>
                <a:lnTo>
                  <a:pt x="2035102" y="36970"/>
                </a:lnTo>
                <a:lnTo>
                  <a:pt x="2039539" y="37938"/>
                </a:lnTo>
                <a:lnTo>
                  <a:pt x="2047094" y="41822"/>
                </a:lnTo>
                <a:lnTo>
                  <a:pt x="2050234" y="44480"/>
                </a:lnTo>
                <a:lnTo>
                  <a:pt x="2051231" y="45822"/>
                </a:lnTo>
                <a:lnTo>
                  <a:pt x="2026944" y="45822"/>
                </a:lnTo>
                <a:lnTo>
                  <a:pt x="2024197" y="46450"/>
                </a:lnTo>
                <a:lnTo>
                  <a:pt x="2009433" y="70556"/>
                </a:lnTo>
                <a:lnTo>
                  <a:pt x="2060457" y="70556"/>
                </a:lnTo>
                <a:lnTo>
                  <a:pt x="2060457" y="78540"/>
                </a:lnTo>
                <a:lnTo>
                  <a:pt x="2009187" y="78540"/>
                </a:lnTo>
                <a:lnTo>
                  <a:pt x="2009689" y="84572"/>
                </a:lnTo>
                <a:lnTo>
                  <a:pt x="2028228" y="105097"/>
                </a:lnTo>
                <a:lnTo>
                  <a:pt x="2057187" y="105097"/>
                </a:lnTo>
                <a:lnTo>
                  <a:pt x="2056102" y="106020"/>
                </a:lnTo>
                <a:lnTo>
                  <a:pt x="2037828" y="113691"/>
                </a:lnTo>
                <a:lnTo>
                  <a:pt x="2034909" y="113949"/>
                </a:lnTo>
                <a:close/>
              </a:path>
              <a:path w="2066289" h="144779">
                <a:moveTo>
                  <a:pt x="2063235" y="81317"/>
                </a:moveTo>
                <a:lnTo>
                  <a:pt x="2060457" y="81317"/>
                </a:lnTo>
                <a:lnTo>
                  <a:pt x="2060393" y="69466"/>
                </a:lnTo>
                <a:lnTo>
                  <a:pt x="2059780" y="64746"/>
                </a:lnTo>
                <a:lnTo>
                  <a:pt x="2035102" y="36970"/>
                </a:lnTo>
                <a:lnTo>
                  <a:pt x="2043731" y="36970"/>
                </a:lnTo>
                <a:lnTo>
                  <a:pt x="2063202" y="69466"/>
                </a:lnTo>
                <a:lnTo>
                  <a:pt x="2063235" y="81317"/>
                </a:lnTo>
                <a:close/>
              </a:path>
              <a:path w="2066289" h="144779">
                <a:moveTo>
                  <a:pt x="2050520" y="70556"/>
                </a:moveTo>
                <a:lnTo>
                  <a:pt x="2009433" y="70556"/>
                </a:lnTo>
                <a:lnTo>
                  <a:pt x="2010102" y="64804"/>
                </a:lnTo>
                <a:lnTo>
                  <a:pt x="2026944" y="45822"/>
                </a:lnTo>
                <a:lnTo>
                  <a:pt x="2033059" y="45822"/>
                </a:lnTo>
                <a:lnTo>
                  <a:pt x="2035778" y="46450"/>
                </a:lnTo>
                <a:lnTo>
                  <a:pt x="2039837" y="48599"/>
                </a:lnTo>
                <a:lnTo>
                  <a:pt x="2027392" y="48599"/>
                </a:lnTo>
                <a:lnTo>
                  <a:pt x="2025078" y="49120"/>
                </a:lnTo>
                <a:lnTo>
                  <a:pt x="2012911" y="65002"/>
                </a:lnTo>
                <a:lnTo>
                  <a:pt x="2012552" y="65002"/>
                </a:lnTo>
                <a:lnTo>
                  <a:pt x="2012552" y="67779"/>
                </a:lnTo>
                <a:lnTo>
                  <a:pt x="2015311" y="68100"/>
                </a:lnTo>
                <a:lnTo>
                  <a:pt x="2044505" y="68100"/>
                </a:lnTo>
                <a:lnTo>
                  <a:pt x="2050148" y="68215"/>
                </a:lnTo>
                <a:lnTo>
                  <a:pt x="2050520" y="70556"/>
                </a:lnTo>
                <a:close/>
              </a:path>
              <a:path w="2066289" h="144779">
                <a:moveTo>
                  <a:pt x="2060457" y="70556"/>
                </a:moveTo>
                <a:lnTo>
                  <a:pt x="2050520" y="70556"/>
                </a:lnTo>
                <a:lnTo>
                  <a:pt x="2049605" y="64804"/>
                </a:lnTo>
                <a:lnTo>
                  <a:pt x="2048871" y="61983"/>
                </a:lnTo>
                <a:lnTo>
                  <a:pt x="2033059" y="45822"/>
                </a:lnTo>
                <a:lnTo>
                  <a:pt x="2051231" y="45822"/>
                </a:lnTo>
                <a:lnTo>
                  <a:pt x="2055224" y="51203"/>
                </a:lnTo>
                <a:lnTo>
                  <a:pt x="2057181" y="55322"/>
                </a:lnTo>
                <a:lnTo>
                  <a:pt x="2059780" y="64746"/>
                </a:lnTo>
                <a:lnTo>
                  <a:pt x="2060393" y="69466"/>
                </a:lnTo>
                <a:lnTo>
                  <a:pt x="2060457" y="70556"/>
                </a:lnTo>
                <a:close/>
              </a:path>
              <a:path w="2066289" h="144779">
                <a:moveTo>
                  <a:pt x="2015311" y="68100"/>
                </a:moveTo>
                <a:lnTo>
                  <a:pt x="2012552" y="67779"/>
                </a:lnTo>
                <a:lnTo>
                  <a:pt x="2012841" y="65291"/>
                </a:lnTo>
                <a:lnTo>
                  <a:pt x="2013452" y="62803"/>
                </a:lnTo>
                <a:lnTo>
                  <a:pt x="2027392" y="48599"/>
                </a:lnTo>
                <a:lnTo>
                  <a:pt x="2032599" y="48599"/>
                </a:lnTo>
                <a:lnTo>
                  <a:pt x="2034885" y="49120"/>
                </a:lnTo>
                <a:lnTo>
                  <a:pt x="2038819" y="51203"/>
                </a:lnTo>
                <a:lnTo>
                  <a:pt x="2039027" y="51376"/>
                </a:lnTo>
                <a:lnTo>
                  <a:pt x="2027840" y="51376"/>
                </a:lnTo>
                <a:lnTo>
                  <a:pt x="2025950" y="51795"/>
                </a:lnTo>
                <a:lnTo>
                  <a:pt x="2015570" y="65864"/>
                </a:lnTo>
                <a:lnTo>
                  <a:pt x="2015311" y="68100"/>
                </a:lnTo>
                <a:close/>
              </a:path>
              <a:path w="2066289" h="144779">
                <a:moveTo>
                  <a:pt x="2047266" y="67779"/>
                </a:moveTo>
                <a:lnTo>
                  <a:pt x="2032599" y="48599"/>
                </a:lnTo>
                <a:lnTo>
                  <a:pt x="2039837" y="48599"/>
                </a:lnTo>
                <a:lnTo>
                  <a:pt x="2049636" y="65002"/>
                </a:lnTo>
                <a:lnTo>
                  <a:pt x="2047266" y="65002"/>
                </a:lnTo>
                <a:lnTo>
                  <a:pt x="2047266" y="67779"/>
                </a:lnTo>
                <a:close/>
              </a:path>
              <a:path w="2066289" h="144779">
                <a:moveTo>
                  <a:pt x="2044524" y="68215"/>
                </a:moveTo>
                <a:lnTo>
                  <a:pt x="2032140" y="51376"/>
                </a:lnTo>
                <a:lnTo>
                  <a:pt x="2039027" y="51376"/>
                </a:lnTo>
                <a:lnTo>
                  <a:pt x="2047266" y="67779"/>
                </a:lnTo>
                <a:lnTo>
                  <a:pt x="2044524" y="68215"/>
                </a:lnTo>
                <a:close/>
              </a:path>
              <a:path w="2066289" h="144779">
                <a:moveTo>
                  <a:pt x="2012552" y="67779"/>
                </a:moveTo>
                <a:lnTo>
                  <a:pt x="2012552" y="65002"/>
                </a:lnTo>
                <a:lnTo>
                  <a:pt x="2012911" y="65002"/>
                </a:lnTo>
                <a:lnTo>
                  <a:pt x="2012841" y="65291"/>
                </a:lnTo>
                <a:lnTo>
                  <a:pt x="2012552" y="67779"/>
                </a:lnTo>
                <a:close/>
              </a:path>
              <a:path w="2066289" h="144779">
                <a:moveTo>
                  <a:pt x="2044505" y="68100"/>
                </a:moveTo>
                <a:lnTo>
                  <a:pt x="2015311" y="68100"/>
                </a:lnTo>
                <a:lnTo>
                  <a:pt x="2015574" y="65836"/>
                </a:lnTo>
                <a:lnTo>
                  <a:pt x="2015775" y="65002"/>
                </a:lnTo>
                <a:lnTo>
                  <a:pt x="2043919" y="65002"/>
                </a:lnTo>
                <a:lnTo>
                  <a:pt x="2044149" y="65864"/>
                </a:lnTo>
                <a:lnTo>
                  <a:pt x="2044505" y="68100"/>
                </a:lnTo>
                <a:close/>
              </a:path>
              <a:path w="2066289" h="144779">
                <a:moveTo>
                  <a:pt x="2050148" y="68215"/>
                </a:moveTo>
                <a:lnTo>
                  <a:pt x="2044524" y="68215"/>
                </a:lnTo>
                <a:lnTo>
                  <a:pt x="2047266" y="67779"/>
                </a:lnTo>
                <a:lnTo>
                  <a:pt x="2047266" y="65002"/>
                </a:lnTo>
                <a:lnTo>
                  <a:pt x="2049636" y="65002"/>
                </a:lnTo>
                <a:lnTo>
                  <a:pt x="2050148" y="68215"/>
                </a:lnTo>
                <a:close/>
              </a:path>
              <a:path w="2066289" h="144779">
                <a:moveTo>
                  <a:pt x="2034336" y="105097"/>
                </a:moveTo>
                <a:lnTo>
                  <a:pt x="2028228" y="105097"/>
                </a:lnTo>
                <a:lnTo>
                  <a:pt x="2025124" y="104420"/>
                </a:lnTo>
                <a:lnTo>
                  <a:pt x="2009187" y="78540"/>
                </a:lnTo>
                <a:lnTo>
                  <a:pt x="2060457" y="78540"/>
                </a:lnTo>
                <a:lnTo>
                  <a:pt x="2060457" y="81087"/>
                </a:lnTo>
                <a:lnTo>
                  <a:pt x="2014943" y="81089"/>
                </a:lnTo>
                <a:lnTo>
                  <a:pt x="2012205" y="81317"/>
                </a:lnTo>
                <a:lnTo>
                  <a:pt x="2012205" y="84095"/>
                </a:lnTo>
                <a:lnTo>
                  <a:pt x="2012436" y="84095"/>
                </a:lnTo>
                <a:lnTo>
                  <a:pt x="2013020" y="86770"/>
                </a:lnTo>
                <a:lnTo>
                  <a:pt x="2028665" y="102319"/>
                </a:lnTo>
                <a:lnTo>
                  <a:pt x="2045441" y="102319"/>
                </a:lnTo>
                <a:lnTo>
                  <a:pt x="2042495" y="103590"/>
                </a:lnTo>
                <a:lnTo>
                  <a:pt x="2040652" y="104142"/>
                </a:lnTo>
                <a:lnTo>
                  <a:pt x="2036636" y="104907"/>
                </a:lnTo>
                <a:lnTo>
                  <a:pt x="2034336" y="105097"/>
                </a:lnTo>
                <a:close/>
              </a:path>
              <a:path w="2066289" h="144779">
                <a:moveTo>
                  <a:pt x="2034162" y="102319"/>
                </a:moveTo>
                <a:lnTo>
                  <a:pt x="2028665" y="102319"/>
                </a:lnTo>
                <a:lnTo>
                  <a:pt x="2025975" y="101741"/>
                </a:lnTo>
                <a:lnTo>
                  <a:pt x="2012205" y="81317"/>
                </a:lnTo>
                <a:lnTo>
                  <a:pt x="2014972" y="81087"/>
                </a:lnTo>
                <a:lnTo>
                  <a:pt x="2015183" y="83617"/>
                </a:lnTo>
                <a:lnTo>
                  <a:pt x="2015709" y="86039"/>
                </a:lnTo>
                <a:lnTo>
                  <a:pt x="2029102" y="99542"/>
                </a:lnTo>
                <a:lnTo>
                  <a:pt x="2044780" y="99542"/>
                </a:lnTo>
                <a:lnTo>
                  <a:pt x="2044480" y="99710"/>
                </a:lnTo>
                <a:lnTo>
                  <a:pt x="2041582" y="100960"/>
                </a:lnTo>
                <a:lnTo>
                  <a:pt x="2039933" y="101452"/>
                </a:lnTo>
                <a:lnTo>
                  <a:pt x="2036288" y="102146"/>
                </a:lnTo>
                <a:lnTo>
                  <a:pt x="2034162" y="102319"/>
                </a:lnTo>
                <a:close/>
              </a:path>
              <a:path w="2066289" h="144779">
                <a:moveTo>
                  <a:pt x="2066012" y="84095"/>
                </a:moveTo>
                <a:lnTo>
                  <a:pt x="2015287" y="84095"/>
                </a:lnTo>
                <a:lnTo>
                  <a:pt x="2015183" y="83617"/>
                </a:lnTo>
                <a:lnTo>
                  <a:pt x="2014972" y="81087"/>
                </a:lnTo>
                <a:lnTo>
                  <a:pt x="2060457" y="81087"/>
                </a:lnTo>
                <a:lnTo>
                  <a:pt x="2060457" y="81317"/>
                </a:lnTo>
                <a:lnTo>
                  <a:pt x="2066012" y="81317"/>
                </a:lnTo>
                <a:lnTo>
                  <a:pt x="2066012" y="84095"/>
                </a:lnTo>
                <a:close/>
              </a:path>
              <a:path w="2066289" h="144779">
                <a:moveTo>
                  <a:pt x="2012436" y="84095"/>
                </a:moveTo>
                <a:lnTo>
                  <a:pt x="2012205" y="84095"/>
                </a:lnTo>
                <a:lnTo>
                  <a:pt x="2012205" y="81317"/>
                </a:lnTo>
                <a:lnTo>
                  <a:pt x="2012436" y="84095"/>
                </a:lnTo>
                <a:close/>
              </a:path>
              <a:path w="2066289" h="144779">
                <a:moveTo>
                  <a:pt x="2044780" y="99542"/>
                </a:moveTo>
                <a:lnTo>
                  <a:pt x="2033987" y="99542"/>
                </a:lnTo>
                <a:lnTo>
                  <a:pt x="2035940" y="99385"/>
                </a:lnTo>
                <a:lnTo>
                  <a:pt x="2039213" y="98762"/>
                </a:lnTo>
                <a:lnTo>
                  <a:pt x="2051025" y="91065"/>
                </a:lnTo>
                <a:lnTo>
                  <a:pt x="2055160" y="94769"/>
                </a:lnTo>
                <a:lnTo>
                  <a:pt x="2050998" y="94769"/>
                </a:lnTo>
                <a:lnTo>
                  <a:pt x="2049667" y="95926"/>
                </a:lnTo>
                <a:lnTo>
                  <a:pt x="2048380" y="96982"/>
                </a:lnTo>
                <a:lnTo>
                  <a:pt x="2045892" y="98891"/>
                </a:lnTo>
                <a:lnTo>
                  <a:pt x="2044780" y="99542"/>
                </a:lnTo>
                <a:close/>
              </a:path>
              <a:path w="2066289" h="144779">
                <a:moveTo>
                  <a:pt x="2045441" y="102319"/>
                </a:moveTo>
                <a:lnTo>
                  <a:pt x="2034162" y="102319"/>
                </a:lnTo>
                <a:lnTo>
                  <a:pt x="2036288" y="102146"/>
                </a:lnTo>
                <a:lnTo>
                  <a:pt x="2039933" y="101452"/>
                </a:lnTo>
                <a:lnTo>
                  <a:pt x="2050998" y="94769"/>
                </a:lnTo>
                <a:lnTo>
                  <a:pt x="2049196" y="96780"/>
                </a:lnTo>
                <a:lnTo>
                  <a:pt x="2050957" y="98461"/>
                </a:lnTo>
                <a:lnTo>
                  <a:pt x="2049387" y="99710"/>
                </a:lnTo>
                <a:lnTo>
                  <a:pt x="2047400" y="101235"/>
                </a:lnTo>
                <a:lnTo>
                  <a:pt x="2045844" y="102146"/>
                </a:lnTo>
                <a:lnTo>
                  <a:pt x="2045441" y="102319"/>
                </a:lnTo>
                <a:close/>
              </a:path>
              <a:path w="2066289" h="144779">
                <a:moveTo>
                  <a:pt x="2050957" y="98461"/>
                </a:moveTo>
                <a:lnTo>
                  <a:pt x="2049306" y="96982"/>
                </a:lnTo>
                <a:lnTo>
                  <a:pt x="2049196" y="96780"/>
                </a:lnTo>
                <a:lnTo>
                  <a:pt x="2050998" y="94769"/>
                </a:lnTo>
                <a:lnTo>
                  <a:pt x="2052820" y="96865"/>
                </a:lnTo>
                <a:lnTo>
                  <a:pt x="2051447" y="98059"/>
                </a:lnTo>
                <a:lnTo>
                  <a:pt x="2050957" y="98461"/>
                </a:lnTo>
                <a:close/>
              </a:path>
              <a:path w="2066289" h="144779">
                <a:moveTo>
                  <a:pt x="2057790" y="104583"/>
                </a:moveTo>
                <a:lnTo>
                  <a:pt x="2050957" y="98461"/>
                </a:lnTo>
                <a:lnTo>
                  <a:pt x="2052685" y="96982"/>
                </a:lnTo>
                <a:lnTo>
                  <a:pt x="2052746" y="96780"/>
                </a:lnTo>
                <a:lnTo>
                  <a:pt x="2050998" y="94769"/>
                </a:lnTo>
                <a:lnTo>
                  <a:pt x="2059775" y="102633"/>
                </a:lnTo>
                <a:lnTo>
                  <a:pt x="2057790" y="104583"/>
                </a:lnTo>
                <a:close/>
              </a:path>
              <a:path w="2066289" h="144779">
                <a:moveTo>
                  <a:pt x="2059775" y="102633"/>
                </a:moveTo>
                <a:lnTo>
                  <a:pt x="2050998" y="94769"/>
                </a:lnTo>
                <a:lnTo>
                  <a:pt x="2055160" y="94769"/>
                </a:lnTo>
                <a:lnTo>
                  <a:pt x="2063816" y="102525"/>
                </a:lnTo>
                <a:lnTo>
                  <a:pt x="2059882" y="102525"/>
                </a:lnTo>
                <a:close/>
              </a:path>
              <a:path w="2066289" h="144779">
                <a:moveTo>
                  <a:pt x="2057187" y="105097"/>
                </a:moveTo>
                <a:lnTo>
                  <a:pt x="2034336" y="105097"/>
                </a:lnTo>
                <a:lnTo>
                  <a:pt x="2036636" y="104907"/>
                </a:lnTo>
                <a:lnTo>
                  <a:pt x="2040652" y="104142"/>
                </a:lnTo>
                <a:lnTo>
                  <a:pt x="2050957" y="98461"/>
                </a:lnTo>
                <a:lnTo>
                  <a:pt x="2057790" y="104583"/>
                </a:lnTo>
                <a:lnTo>
                  <a:pt x="2057187" y="105097"/>
                </a:lnTo>
                <a:close/>
              </a:path>
              <a:path w="2066289" h="144779">
                <a:moveTo>
                  <a:pt x="2061846" y="104489"/>
                </a:moveTo>
                <a:lnTo>
                  <a:pt x="2059775" y="102633"/>
                </a:lnTo>
                <a:lnTo>
                  <a:pt x="2061846" y="104489"/>
                </a:lnTo>
                <a:close/>
              </a:path>
              <a:path w="2066289" h="144779">
                <a:moveTo>
                  <a:pt x="2063705" y="106557"/>
                </a:moveTo>
                <a:lnTo>
                  <a:pt x="2059993" y="106557"/>
                </a:lnTo>
                <a:lnTo>
                  <a:pt x="2061762" y="104583"/>
                </a:lnTo>
                <a:lnTo>
                  <a:pt x="2061735" y="104378"/>
                </a:lnTo>
                <a:lnTo>
                  <a:pt x="2059882" y="102525"/>
                </a:lnTo>
                <a:lnTo>
                  <a:pt x="2063816" y="102525"/>
                </a:lnTo>
                <a:lnTo>
                  <a:pt x="2065884" y="104378"/>
                </a:lnTo>
                <a:lnTo>
                  <a:pt x="2063705" y="106557"/>
                </a:lnTo>
                <a:close/>
              </a:path>
              <a:path w="2066289" h="144779">
                <a:moveTo>
                  <a:pt x="2059879" y="106456"/>
                </a:moveTo>
                <a:lnTo>
                  <a:pt x="2057790" y="104583"/>
                </a:lnTo>
                <a:lnTo>
                  <a:pt x="2058029" y="104378"/>
                </a:lnTo>
                <a:lnTo>
                  <a:pt x="2059775" y="102633"/>
                </a:lnTo>
                <a:lnTo>
                  <a:pt x="2061723" y="104378"/>
                </a:lnTo>
                <a:lnTo>
                  <a:pt x="2061752" y="104583"/>
                </a:lnTo>
                <a:lnTo>
                  <a:pt x="2059879" y="106456"/>
                </a:lnTo>
                <a:close/>
              </a:path>
              <a:path w="2066289" h="144779">
                <a:moveTo>
                  <a:pt x="2059993" y="106557"/>
                </a:moveTo>
                <a:lnTo>
                  <a:pt x="2061846" y="104489"/>
                </a:lnTo>
                <a:lnTo>
                  <a:pt x="2059993" y="106557"/>
                </a:lnTo>
                <a:close/>
              </a:path>
              <a:path w="2066289" h="144779">
                <a:moveTo>
                  <a:pt x="2047903" y="113949"/>
                </a:moveTo>
                <a:lnTo>
                  <a:pt x="2034909" y="113949"/>
                </a:lnTo>
                <a:lnTo>
                  <a:pt x="2037828" y="113691"/>
                </a:lnTo>
                <a:lnTo>
                  <a:pt x="2043129" y="112663"/>
                </a:lnTo>
                <a:lnTo>
                  <a:pt x="2057790" y="104583"/>
                </a:lnTo>
                <a:lnTo>
                  <a:pt x="2059879" y="106456"/>
                </a:lnTo>
                <a:lnTo>
                  <a:pt x="2057839" y="108192"/>
                </a:lnTo>
                <a:lnTo>
                  <a:pt x="2053616" y="111201"/>
                </a:lnTo>
                <a:lnTo>
                  <a:pt x="2051345" y="112473"/>
                </a:lnTo>
                <a:lnTo>
                  <a:pt x="2047903" y="113949"/>
                </a:lnTo>
                <a:close/>
              </a:path>
              <a:path w="2066289" h="144779">
                <a:moveTo>
                  <a:pt x="2048473" y="116726"/>
                </a:moveTo>
                <a:lnTo>
                  <a:pt x="2035087" y="116726"/>
                </a:lnTo>
                <a:lnTo>
                  <a:pt x="2038183" y="116451"/>
                </a:lnTo>
                <a:lnTo>
                  <a:pt x="2043853" y="115352"/>
                </a:lnTo>
                <a:lnTo>
                  <a:pt x="2059879" y="106456"/>
                </a:lnTo>
                <a:lnTo>
                  <a:pt x="2063705" y="106557"/>
                </a:lnTo>
                <a:lnTo>
                  <a:pt x="2061722" y="108539"/>
                </a:lnTo>
                <a:lnTo>
                  <a:pt x="2059576" y="110364"/>
                </a:lnTo>
                <a:lnTo>
                  <a:pt x="2055065" y="113578"/>
                </a:lnTo>
                <a:lnTo>
                  <a:pt x="2052622" y="114948"/>
                </a:lnTo>
                <a:lnTo>
                  <a:pt x="2048473" y="116726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36041" y="4372038"/>
            <a:ext cx="2109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 </a:t>
            </a:r>
            <a:r>
              <a:rPr dirty="0" sz="1400" spc="-65">
                <a:latin typeface="Arial"/>
                <a:cs typeface="Arial"/>
              </a:rPr>
              <a:t>Expenditure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3090" y="4890956"/>
            <a:ext cx="2470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Bills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6653" y="5224041"/>
            <a:ext cx="553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En</a:t>
            </a:r>
            <a:r>
              <a:rPr dirty="0" sz="900" spc="-5" b="1">
                <a:latin typeface="Segoe UI"/>
                <a:cs typeface="Segoe UI"/>
              </a:rPr>
              <a:t>t</a:t>
            </a:r>
            <a:r>
              <a:rPr dirty="0" sz="900" b="1">
                <a:latin typeface="Segoe UI"/>
                <a:cs typeface="Segoe UI"/>
              </a:rPr>
              <a:t>e</a:t>
            </a:r>
            <a:r>
              <a:rPr dirty="0" sz="900" spc="25" b="1">
                <a:latin typeface="Segoe UI"/>
                <a:cs typeface="Segoe UI"/>
              </a:rPr>
              <a:t>r</a:t>
            </a:r>
            <a:r>
              <a:rPr dirty="0" sz="900" b="1">
                <a:latin typeface="Segoe UI"/>
                <a:cs typeface="Segoe UI"/>
              </a:rPr>
              <a:t>tai…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31155" y="5557128"/>
            <a:ext cx="248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Fuel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9642" y="5890214"/>
            <a:ext cx="4502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Grocery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4125" y="6223300"/>
            <a:ext cx="2959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Food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33524" y="6556387"/>
            <a:ext cx="3460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 b="1">
                <a:latin typeface="Segoe UI"/>
                <a:cs typeface="Segoe UI"/>
              </a:rPr>
              <a:t>T</a:t>
            </a:r>
            <a:r>
              <a:rPr dirty="0" sz="900" b="1">
                <a:latin typeface="Segoe UI"/>
                <a:cs typeface="Segoe UI"/>
              </a:rPr>
              <a:t>ra</a:t>
            </a:r>
            <a:r>
              <a:rPr dirty="0" sz="900" spc="-10" b="1">
                <a:latin typeface="Segoe UI"/>
                <a:cs typeface="Segoe UI"/>
              </a:rPr>
              <a:t>v</a:t>
            </a:r>
            <a:r>
              <a:rPr dirty="0" sz="900" b="1">
                <a:latin typeface="Segoe UI"/>
                <a:cs typeface="Segoe UI"/>
              </a:rPr>
              <a:t>el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52525" y="4848109"/>
            <a:ext cx="1513205" cy="259079"/>
          </a:xfrm>
          <a:custGeom>
            <a:avLst/>
            <a:gdLst/>
            <a:ahLst/>
            <a:cxnLst/>
            <a:rect l="l" t="t" r="r" b="b"/>
            <a:pathLst>
              <a:path w="1513205" h="259079">
                <a:moveTo>
                  <a:pt x="0" y="0"/>
                </a:moveTo>
                <a:lnTo>
                  <a:pt x="1512817" y="0"/>
                </a:lnTo>
                <a:lnTo>
                  <a:pt x="1512817" y="258631"/>
                </a:lnTo>
                <a:lnTo>
                  <a:pt x="0" y="258631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152525" y="5181195"/>
            <a:ext cx="1045844" cy="259079"/>
          </a:xfrm>
          <a:custGeom>
            <a:avLst/>
            <a:gdLst/>
            <a:ahLst/>
            <a:cxnLst/>
            <a:rect l="l" t="t" r="r" b="b"/>
            <a:pathLst>
              <a:path w="1045844" h="259079">
                <a:moveTo>
                  <a:pt x="0" y="0"/>
                </a:moveTo>
                <a:lnTo>
                  <a:pt x="1045638" y="0"/>
                </a:lnTo>
                <a:lnTo>
                  <a:pt x="1045638" y="258631"/>
                </a:lnTo>
                <a:lnTo>
                  <a:pt x="0" y="258631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152525" y="5514282"/>
            <a:ext cx="1024890" cy="259079"/>
          </a:xfrm>
          <a:custGeom>
            <a:avLst/>
            <a:gdLst/>
            <a:ahLst/>
            <a:cxnLst/>
            <a:rect l="l" t="t" r="r" b="b"/>
            <a:pathLst>
              <a:path w="1024889" h="259079">
                <a:moveTo>
                  <a:pt x="0" y="0"/>
                </a:moveTo>
                <a:lnTo>
                  <a:pt x="1024331" y="0"/>
                </a:lnTo>
                <a:lnTo>
                  <a:pt x="1024331" y="258631"/>
                </a:lnTo>
                <a:lnTo>
                  <a:pt x="0" y="258631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152525" y="5847368"/>
            <a:ext cx="942340" cy="259079"/>
          </a:xfrm>
          <a:custGeom>
            <a:avLst/>
            <a:gdLst/>
            <a:ahLst/>
            <a:cxnLst/>
            <a:rect l="l" t="t" r="r" b="b"/>
            <a:pathLst>
              <a:path w="942339" h="259079">
                <a:moveTo>
                  <a:pt x="0" y="0"/>
                </a:moveTo>
                <a:lnTo>
                  <a:pt x="941818" y="0"/>
                </a:lnTo>
                <a:lnTo>
                  <a:pt x="941818" y="258631"/>
                </a:lnTo>
                <a:lnTo>
                  <a:pt x="0" y="258631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152525" y="6180454"/>
            <a:ext cx="906144" cy="259079"/>
          </a:xfrm>
          <a:custGeom>
            <a:avLst/>
            <a:gdLst/>
            <a:ahLst/>
            <a:cxnLst/>
            <a:rect l="l" t="t" r="r" b="b"/>
            <a:pathLst>
              <a:path w="906144" h="259079">
                <a:moveTo>
                  <a:pt x="0" y="0"/>
                </a:moveTo>
                <a:lnTo>
                  <a:pt x="906086" y="0"/>
                </a:lnTo>
                <a:lnTo>
                  <a:pt x="906086" y="258631"/>
                </a:lnTo>
                <a:lnTo>
                  <a:pt x="0" y="258631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152525" y="6513541"/>
            <a:ext cx="644525" cy="259079"/>
          </a:xfrm>
          <a:custGeom>
            <a:avLst/>
            <a:gdLst/>
            <a:ahLst/>
            <a:cxnLst/>
            <a:rect l="l" t="t" r="r" b="b"/>
            <a:pathLst>
              <a:path w="644525" h="259079">
                <a:moveTo>
                  <a:pt x="0" y="0"/>
                </a:moveTo>
                <a:lnTo>
                  <a:pt x="644192" y="0"/>
                </a:lnTo>
                <a:lnTo>
                  <a:pt x="644192" y="258631"/>
                </a:lnTo>
                <a:lnTo>
                  <a:pt x="0" y="258631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350698" y="4890460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261784" y="5223546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40477" y="5556632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57964" y="5889719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122231" y="6222805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60337" y="6555891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212592" y="4279392"/>
            <a:ext cx="3072765" cy="2807335"/>
          </a:xfrm>
          <a:custGeom>
            <a:avLst/>
            <a:gdLst/>
            <a:ahLst/>
            <a:cxnLst/>
            <a:rect l="l" t="t" r="r" b="b"/>
            <a:pathLst>
              <a:path w="3072765" h="2807334">
                <a:moveTo>
                  <a:pt x="3072384" y="2807207"/>
                </a:moveTo>
                <a:lnTo>
                  <a:pt x="0" y="2807207"/>
                </a:lnTo>
                <a:lnTo>
                  <a:pt x="0" y="0"/>
                </a:lnTo>
                <a:lnTo>
                  <a:pt x="3072384" y="0"/>
                </a:lnTo>
                <a:lnTo>
                  <a:pt x="3072384" y="102107"/>
                </a:lnTo>
                <a:lnTo>
                  <a:pt x="206882" y="102107"/>
                </a:lnTo>
                <a:lnTo>
                  <a:pt x="196561" y="102606"/>
                </a:lnTo>
                <a:lnTo>
                  <a:pt x="157441" y="114493"/>
                </a:lnTo>
                <a:lnTo>
                  <a:pt x="125849" y="140445"/>
                </a:lnTo>
                <a:lnTo>
                  <a:pt x="106593" y="176512"/>
                </a:lnTo>
                <a:lnTo>
                  <a:pt x="102107" y="206882"/>
                </a:lnTo>
                <a:lnTo>
                  <a:pt x="102107" y="2635757"/>
                </a:lnTo>
                <a:lnTo>
                  <a:pt x="110082" y="2675851"/>
                </a:lnTo>
                <a:lnTo>
                  <a:pt x="132795" y="2709844"/>
                </a:lnTo>
                <a:lnTo>
                  <a:pt x="166786" y="2732555"/>
                </a:lnTo>
                <a:lnTo>
                  <a:pt x="206882" y="2740532"/>
                </a:lnTo>
                <a:lnTo>
                  <a:pt x="3072384" y="2740532"/>
                </a:lnTo>
                <a:lnTo>
                  <a:pt x="3072384" y="2807207"/>
                </a:lnTo>
                <a:close/>
              </a:path>
              <a:path w="3072765" h="2807334">
                <a:moveTo>
                  <a:pt x="3072384" y="2740532"/>
                </a:moveTo>
                <a:lnTo>
                  <a:pt x="2731007" y="2740532"/>
                </a:lnTo>
                <a:lnTo>
                  <a:pt x="2741328" y="2740033"/>
                </a:lnTo>
                <a:lnTo>
                  <a:pt x="2751451" y="2738537"/>
                </a:lnTo>
                <a:lnTo>
                  <a:pt x="2789227" y="2722889"/>
                </a:lnTo>
                <a:lnTo>
                  <a:pt x="2818140" y="2693977"/>
                </a:lnTo>
                <a:lnTo>
                  <a:pt x="2833788" y="2656200"/>
                </a:lnTo>
                <a:lnTo>
                  <a:pt x="2835782" y="2635757"/>
                </a:lnTo>
                <a:lnTo>
                  <a:pt x="2835782" y="206882"/>
                </a:lnTo>
                <a:lnTo>
                  <a:pt x="2827806" y="166786"/>
                </a:lnTo>
                <a:lnTo>
                  <a:pt x="2805094" y="132795"/>
                </a:lnTo>
                <a:lnTo>
                  <a:pt x="2771102" y="110082"/>
                </a:lnTo>
                <a:lnTo>
                  <a:pt x="2731007" y="102107"/>
                </a:lnTo>
                <a:lnTo>
                  <a:pt x="3072384" y="102107"/>
                </a:lnTo>
                <a:lnTo>
                  <a:pt x="3072384" y="2740532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309937" y="4376737"/>
            <a:ext cx="2743200" cy="2647950"/>
          </a:xfrm>
          <a:custGeom>
            <a:avLst/>
            <a:gdLst/>
            <a:ahLst/>
            <a:cxnLst/>
            <a:rect l="l" t="t" r="r" b="b"/>
            <a:pathLst>
              <a:path w="2743200" h="2647950">
                <a:moveTo>
                  <a:pt x="2640854" y="2647949"/>
                </a:moveTo>
                <a:lnTo>
                  <a:pt x="102345" y="2647949"/>
                </a:lnTo>
                <a:lnTo>
                  <a:pt x="95221" y="2647248"/>
                </a:lnTo>
                <a:lnTo>
                  <a:pt x="54661" y="2633485"/>
                </a:lnTo>
                <a:lnTo>
                  <a:pt x="22456" y="2605248"/>
                </a:lnTo>
                <a:lnTo>
                  <a:pt x="3507" y="2566835"/>
                </a:lnTo>
                <a:lnTo>
                  <a:pt x="0" y="2545604"/>
                </a:lnTo>
                <a:lnTo>
                  <a:pt x="0" y="102345"/>
                </a:lnTo>
                <a:lnTo>
                  <a:pt x="11090" y="60974"/>
                </a:lnTo>
                <a:lnTo>
                  <a:pt x="37168" y="26997"/>
                </a:lnTo>
                <a:lnTo>
                  <a:pt x="74264" y="5585"/>
                </a:lnTo>
                <a:lnTo>
                  <a:pt x="102345" y="0"/>
                </a:lnTo>
                <a:lnTo>
                  <a:pt x="2640854" y="0"/>
                </a:lnTo>
                <a:lnTo>
                  <a:pt x="2682224" y="11090"/>
                </a:lnTo>
                <a:lnTo>
                  <a:pt x="2716202" y="37168"/>
                </a:lnTo>
                <a:lnTo>
                  <a:pt x="2737613" y="74264"/>
                </a:lnTo>
                <a:lnTo>
                  <a:pt x="2743199" y="102345"/>
                </a:lnTo>
                <a:lnTo>
                  <a:pt x="2743199" y="2545604"/>
                </a:lnTo>
                <a:lnTo>
                  <a:pt x="2732108" y="2586975"/>
                </a:lnTo>
                <a:lnTo>
                  <a:pt x="2706030" y="2620952"/>
                </a:lnTo>
                <a:lnTo>
                  <a:pt x="2668935" y="2642364"/>
                </a:lnTo>
                <a:lnTo>
                  <a:pt x="2640854" y="264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309937" y="4376737"/>
            <a:ext cx="2743200" cy="2647950"/>
          </a:xfrm>
          <a:custGeom>
            <a:avLst/>
            <a:gdLst/>
            <a:ahLst/>
            <a:cxnLst/>
            <a:rect l="l" t="t" r="r" b="b"/>
            <a:pathLst>
              <a:path w="2743200" h="2647950">
                <a:moveTo>
                  <a:pt x="0" y="2538412"/>
                </a:moveTo>
                <a:lnTo>
                  <a:pt x="0" y="109537"/>
                </a:lnTo>
                <a:lnTo>
                  <a:pt x="0" y="102345"/>
                </a:lnTo>
                <a:lnTo>
                  <a:pt x="701" y="95221"/>
                </a:lnTo>
                <a:lnTo>
                  <a:pt x="14464" y="54661"/>
                </a:lnTo>
                <a:lnTo>
                  <a:pt x="18460" y="48681"/>
                </a:lnTo>
                <a:lnTo>
                  <a:pt x="22456" y="42701"/>
                </a:lnTo>
                <a:lnTo>
                  <a:pt x="48681" y="18460"/>
                </a:lnTo>
                <a:lnTo>
                  <a:pt x="54661" y="14464"/>
                </a:lnTo>
                <a:lnTo>
                  <a:pt x="95221" y="701"/>
                </a:lnTo>
                <a:lnTo>
                  <a:pt x="102345" y="0"/>
                </a:lnTo>
                <a:lnTo>
                  <a:pt x="109537" y="0"/>
                </a:lnTo>
                <a:lnTo>
                  <a:pt x="2633662" y="0"/>
                </a:lnTo>
                <a:lnTo>
                  <a:pt x="2640854" y="0"/>
                </a:lnTo>
                <a:lnTo>
                  <a:pt x="2647977" y="701"/>
                </a:lnTo>
                <a:lnTo>
                  <a:pt x="2688537" y="14464"/>
                </a:lnTo>
                <a:lnTo>
                  <a:pt x="2694517" y="18460"/>
                </a:lnTo>
                <a:lnTo>
                  <a:pt x="2700497" y="22456"/>
                </a:lnTo>
                <a:lnTo>
                  <a:pt x="2728734" y="54661"/>
                </a:lnTo>
                <a:lnTo>
                  <a:pt x="2742498" y="95221"/>
                </a:lnTo>
                <a:lnTo>
                  <a:pt x="2743199" y="102345"/>
                </a:lnTo>
                <a:lnTo>
                  <a:pt x="2743199" y="109537"/>
                </a:lnTo>
                <a:lnTo>
                  <a:pt x="2743199" y="2538412"/>
                </a:lnTo>
                <a:lnTo>
                  <a:pt x="2743199" y="2545604"/>
                </a:lnTo>
                <a:lnTo>
                  <a:pt x="2742498" y="2552727"/>
                </a:lnTo>
                <a:lnTo>
                  <a:pt x="2728734" y="2593287"/>
                </a:lnTo>
                <a:lnTo>
                  <a:pt x="2700497" y="2625492"/>
                </a:lnTo>
                <a:lnTo>
                  <a:pt x="2662085" y="2644441"/>
                </a:lnTo>
                <a:lnTo>
                  <a:pt x="2640854" y="2647949"/>
                </a:lnTo>
                <a:lnTo>
                  <a:pt x="2633662" y="2647949"/>
                </a:lnTo>
                <a:lnTo>
                  <a:pt x="109537" y="2647949"/>
                </a:lnTo>
                <a:lnTo>
                  <a:pt x="102345" y="2647949"/>
                </a:lnTo>
                <a:lnTo>
                  <a:pt x="95221" y="2647248"/>
                </a:lnTo>
                <a:lnTo>
                  <a:pt x="54661" y="2633484"/>
                </a:lnTo>
                <a:lnTo>
                  <a:pt x="22456" y="2605248"/>
                </a:lnTo>
                <a:lnTo>
                  <a:pt x="18460" y="2599267"/>
                </a:lnTo>
                <a:lnTo>
                  <a:pt x="14464" y="2593287"/>
                </a:lnTo>
                <a:lnTo>
                  <a:pt x="2104" y="2559781"/>
                </a:lnTo>
                <a:lnTo>
                  <a:pt x="701" y="2552727"/>
                </a:lnTo>
                <a:lnTo>
                  <a:pt x="0" y="2545604"/>
                </a:lnTo>
                <a:lnTo>
                  <a:pt x="0" y="25384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17065" y="4456141"/>
            <a:ext cx="1549400" cy="144780"/>
          </a:xfrm>
          <a:custGeom>
            <a:avLst/>
            <a:gdLst/>
            <a:ahLst/>
            <a:cxnLst/>
            <a:rect l="l" t="t" r="r" b="b"/>
            <a:pathLst>
              <a:path w="1549400" h="144779">
                <a:moveTo>
                  <a:pt x="21175" y="118635"/>
                </a:moveTo>
                <a:lnTo>
                  <a:pt x="0" y="118635"/>
                </a:lnTo>
                <a:lnTo>
                  <a:pt x="0" y="0"/>
                </a:lnTo>
                <a:lnTo>
                  <a:pt x="51657" y="0"/>
                </a:lnTo>
                <a:lnTo>
                  <a:pt x="54046" y="315"/>
                </a:lnTo>
                <a:lnTo>
                  <a:pt x="59200" y="1572"/>
                </a:lnTo>
                <a:lnTo>
                  <a:pt x="61759" y="2507"/>
                </a:lnTo>
                <a:lnTo>
                  <a:pt x="62310" y="2777"/>
                </a:lnTo>
                <a:lnTo>
                  <a:pt x="2777" y="2777"/>
                </a:lnTo>
                <a:lnTo>
                  <a:pt x="2777" y="115858"/>
                </a:lnTo>
                <a:lnTo>
                  <a:pt x="21175" y="115858"/>
                </a:lnTo>
                <a:lnTo>
                  <a:pt x="21175" y="118635"/>
                </a:lnTo>
                <a:close/>
              </a:path>
              <a:path w="1549400" h="144779">
                <a:moveTo>
                  <a:pt x="5554" y="115858"/>
                </a:moveTo>
                <a:lnTo>
                  <a:pt x="2777" y="115858"/>
                </a:lnTo>
                <a:lnTo>
                  <a:pt x="2777" y="2777"/>
                </a:lnTo>
                <a:lnTo>
                  <a:pt x="5554" y="2777"/>
                </a:lnTo>
                <a:lnTo>
                  <a:pt x="5554" y="115858"/>
                </a:lnTo>
                <a:close/>
              </a:path>
              <a:path w="1549400" h="144779">
                <a:moveTo>
                  <a:pt x="15621" y="115858"/>
                </a:moveTo>
                <a:lnTo>
                  <a:pt x="5554" y="115858"/>
                </a:lnTo>
                <a:lnTo>
                  <a:pt x="5554" y="2777"/>
                </a:lnTo>
                <a:lnTo>
                  <a:pt x="51434" y="2777"/>
                </a:lnTo>
                <a:lnTo>
                  <a:pt x="53604" y="3066"/>
                </a:lnTo>
                <a:lnTo>
                  <a:pt x="58348" y="4223"/>
                </a:lnTo>
                <a:lnTo>
                  <a:pt x="60720" y="5091"/>
                </a:lnTo>
                <a:lnTo>
                  <a:pt x="61669" y="5554"/>
                </a:lnTo>
                <a:lnTo>
                  <a:pt x="51212" y="5554"/>
                </a:lnTo>
                <a:lnTo>
                  <a:pt x="53162" y="5817"/>
                </a:lnTo>
                <a:lnTo>
                  <a:pt x="70618" y="14840"/>
                </a:lnTo>
                <a:lnTo>
                  <a:pt x="15621" y="14840"/>
                </a:lnTo>
                <a:lnTo>
                  <a:pt x="15621" y="57104"/>
                </a:lnTo>
                <a:lnTo>
                  <a:pt x="70217" y="57104"/>
                </a:lnTo>
                <a:lnTo>
                  <a:pt x="69217" y="58091"/>
                </a:lnTo>
                <a:lnTo>
                  <a:pt x="64732" y="61402"/>
                </a:lnTo>
                <a:lnTo>
                  <a:pt x="62449" y="62747"/>
                </a:lnTo>
                <a:lnTo>
                  <a:pt x="57504" y="64931"/>
                </a:lnTo>
                <a:lnTo>
                  <a:pt x="58177" y="66304"/>
                </a:lnTo>
                <a:lnTo>
                  <a:pt x="15621" y="66304"/>
                </a:lnTo>
                <a:lnTo>
                  <a:pt x="15621" y="115858"/>
                </a:lnTo>
                <a:close/>
              </a:path>
              <a:path w="1549400" h="144779">
                <a:moveTo>
                  <a:pt x="65036" y="67676"/>
                </a:moveTo>
                <a:lnTo>
                  <a:pt x="63809" y="65174"/>
                </a:lnTo>
                <a:lnTo>
                  <a:pt x="66217" y="63758"/>
                </a:lnTo>
                <a:lnTo>
                  <a:pt x="71077" y="60171"/>
                </a:lnTo>
                <a:lnTo>
                  <a:pt x="81534" y="31841"/>
                </a:lnTo>
                <a:lnTo>
                  <a:pt x="81057" y="28624"/>
                </a:lnTo>
                <a:lnTo>
                  <a:pt x="51434" y="2777"/>
                </a:lnTo>
                <a:lnTo>
                  <a:pt x="62310" y="2777"/>
                </a:lnTo>
                <a:lnTo>
                  <a:pt x="84355" y="31841"/>
                </a:lnTo>
                <a:lnTo>
                  <a:pt x="84234" y="41131"/>
                </a:lnTo>
                <a:lnTo>
                  <a:pt x="67702" y="66114"/>
                </a:lnTo>
                <a:lnTo>
                  <a:pt x="65036" y="67676"/>
                </a:lnTo>
                <a:close/>
              </a:path>
              <a:path w="1549400" h="144779">
                <a:moveTo>
                  <a:pt x="83076" y="117081"/>
                </a:moveTo>
                <a:lnTo>
                  <a:pt x="57504" y="64931"/>
                </a:lnTo>
                <a:lnTo>
                  <a:pt x="62449" y="62747"/>
                </a:lnTo>
                <a:lnTo>
                  <a:pt x="64732" y="61402"/>
                </a:lnTo>
                <a:lnTo>
                  <a:pt x="78713" y="31841"/>
                </a:lnTo>
                <a:lnTo>
                  <a:pt x="78327" y="29212"/>
                </a:lnTo>
                <a:lnTo>
                  <a:pt x="51212" y="5554"/>
                </a:lnTo>
                <a:lnTo>
                  <a:pt x="61669" y="5554"/>
                </a:lnTo>
                <a:lnTo>
                  <a:pt x="81534" y="31841"/>
                </a:lnTo>
                <a:lnTo>
                  <a:pt x="81524" y="40394"/>
                </a:lnTo>
                <a:lnTo>
                  <a:pt x="63968" y="65081"/>
                </a:lnTo>
                <a:lnTo>
                  <a:pt x="63763" y="65081"/>
                </a:lnTo>
                <a:lnTo>
                  <a:pt x="61270" y="66304"/>
                </a:lnTo>
                <a:lnTo>
                  <a:pt x="62392" y="68844"/>
                </a:lnTo>
                <a:lnTo>
                  <a:pt x="85570" y="115858"/>
                </a:lnTo>
                <a:lnTo>
                  <a:pt x="83076" y="117081"/>
                </a:lnTo>
                <a:close/>
              </a:path>
              <a:path w="1549400" h="144779">
                <a:moveTo>
                  <a:pt x="52053" y="57104"/>
                </a:moveTo>
                <a:lnTo>
                  <a:pt x="15621" y="57104"/>
                </a:lnTo>
                <a:lnTo>
                  <a:pt x="15621" y="14840"/>
                </a:lnTo>
                <a:lnTo>
                  <a:pt x="52065" y="14840"/>
                </a:lnTo>
                <a:lnTo>
                  <a:pt x="54247" y="15277"/>
                </a:lnTo>
                <a:lnTo>
                  <a:pt x="58829" y="17029"/>
                </a:lnTo>
                <a:lnTo>
                  <a:pt x="59773" y="17617"/>
                </a:lnTo>
                <a:lnTo>
                  <a:pt x="18398" y="17617"/>
                </a:lnTo>
                <a:lnTo>
                  <a:pt x="18398" y="54327"/>
                </a:lnTo>
                <a:lnTo>
                  <a:pt x="59914" y="54327"/>
                </a:lnTo>
                <a:lnTo>
                  <a:pt x="58800" y="55004"/>
                </a:lnTo>
                <a:lnTo>
                  <a:pt x="54224" y="56686"/>
                </a:lnTo>
                <a:lnTo>
                  <a:pt x="52053" y="57104"/>
                </a:lnTo>
                <a:close/>
              </a:path>
              <a:path w="1549400" h="144779">
                <a:moveTo>
                  <a:pt x="70217" y="57104"/>
                </a:moveTo>
                <a:lnTo>
                  <a:pt x="52053" y="57104"/>
                </a:lnTo>
                <a:lnTo>
                  <a:pt x="54224" y="56686"/>
                </a:lnTo>
                <a:lnTo>
                  <a:pt x="58800" y="55004"/>
                </a:lnTo>
                <a:lnTo>
                  <a:pt x="69507" y="32437"/>
                </a:lnTo>
                <a:lnTo>
                  <a:pt x="68875" y="29357"/>
                </a:lnTo>
                <a:lnTo>
                  <a:pt x="52065" y="14840"/>
                </a:lnTo>
                <a:lnTo>
                  <a:pt x="70618" y="14840"/>
                </a:lnTo>
                <a:lnTo>
                  <a:pt x="78713" y="31841"/>
                </a:lnTo>
                <a:lnTo>
                  <a:pt x="78695" y="40394"/>
                </a:lnTo>
                <a:lnTo>
                  <a:pt x="78264" y="43064"/>
                </a:lnTo>
                <a:lnTo>
                  <a:pt x="76102" y="48970"/>
                </a:lnTo>
                <a:lnTo>
                  <a:pt x="74689" y="51588"/>
                </a:lnTo>
                <a:lnTo>
                  <a:pt x="71202" y="56132"/>
                </a:lnTo>
                <a:lnTo>
                  <a:pt x="70217" y="57104"/>
                </a:lnTo>
                <a:close/>
              </a:path>
              <a:path w="1549400" h="144779">
                <a:moveTo>
                  <a:pt x="21175" y="54327"/>
                </a:moveTo>
                <a:lnTo>
                  <a:pt x="18398" y="54327"/>
                </a:lnTo>
                <a:lnTo>
                  <a:pt x="18398" y="17617"/>
                </a:lnTo>
                <a:lnTo>
                  <a:pt x="21175" y="17617"/>
                </a:lnTo>
                <a:lnTo>
                  <a:pt x="21175" y="54327"/>
                </a:lnTo>
                <a:close/>
              </a:path>
              <a:path w="1549400" h="144779">
                <a:moveTo>
                  <a:pt x="51724" y="54327"/>
                </a:moveTo>
                <a:lnTo>
                  <a:pt x="21175" y="54327"/>
                </a:lnTo>
                <a:lnTo>
                  <a:pt x="21175" y="51550"/>
                </a:lnTo>
                <a:lnTo>
                  <a:pt x="51394" y="51550"/>
                </a:lnTo>
                <a:lnTo>
                  <a:pt x="52926" y="51245"/>
                </a:lnTo>
                <a:lnTo>
                  <a:pt x="63878" y="32891"/>
                </a:lnTo>
                <a:lnTo>
                  <a:pt x="63500" y="30986"/>
                </a:lnTo>
                <a:lnTo>
                  <a:pt x="51382" y="20394"/>
                </a:lnTo>
                <a:lnTo>
                  <a:pt x="21175" y="20394"/>
                </a:lnTo>
                <a:lnTo>
                  <a:pt x="21175" y="17617"/>
                </a:lnTo>
                <a:lnTo>
                  <a:pt x="51724" y="17617"/>
                </a:lnTo>
                <a:lnTo>
                  <a:pt x="53575" y="17993"/>
                </a:lnTo>
                <a:lnTo>
                  <a:pt x="66646" y="32437"/>
                </a:lnTo>
                <a:lnTo>
                  <a:pt x="66564" y="40065"/>
                </a:lnTo>
                <a:lnTo>
                  <a:pt x="53575" y="53966"/>
                </a:lnTo>
                <a:lnTo>
                  <a:pt x="51724" y="54327"/>
                </a:lnTo>
                <a:close/>
              </a:path>
              <a:path w="1549400" h="144779">
                <a:moveTo>
                  <a:pt x="59914" y="54327"/>
                </a:moveTo>
                <a:lnTo>
                  <a:pt x="51724" y="54327"/>
                </a:lnTo>
                <a:lnTo>
                  <a:pt x="53575" y="53966"/>
                </a:lnTo>
                <a:lnTo>
                  <a:pt x="57509" y="52519"/>
                </a:lnTo>
                <a:lnTo>
                  <a:pt x="66646" y="32437"/>
                </a:lnTo>
                <a:lnTo>
                  <a:pt x="66188" y="30172"/>
                </a:lnTo>
                <a:lnTo>
                  <a:pt x="51724" y="17617"/>
                </a:lnTo>
                <a:lnTo>
                  <a:pt x="59773" y="17617"/>
                </a:lnTo>
                <a:lnTo>
                  <a:pt x="69507" y="32437"/>
                </a:lnTo>
                <a:lnTo>
                  <a:pt x="69423" y="40065"/>
                </a:lnTo>
                <a:lnTo>
                  <a:pt x="68875" y="42760"/>
                </a:lnTo>
                <a:lnTo>
                  <a:pt x="66338" y="48103"/>
                </a:lnTo>
                <a:lnTo>
                  <a:pt x="64745" y="50290"/>
                </a:lnTo>
                <a:lnTo>
                  <a:pt x="60905" y="53725"/>
                </a:lnTo>
                <a:lnTo>
                  <a:pt x="59914" y="54327"/>
                </a:lnTo>
                <a:close/>
              </a:path>
              <a:path w="1549400" h="144779">
                <a:moveTo>
                  <a:pt x="61270" y="66304"/>
                </a:moveTo>
                <a:lnTo>
                  <a:pt x="63763" y="65081"/>
                </a:lnTo>
                <a:lnTo>
                  <a:pt x="61270" y="66304"/>
                </a:lnTo>
                <a:close/>
              </a:path>
              <a:path w="1549400" h="144779">
                <a:moveTo>
                  <a:pt x="63809" y="65174"/>
                </a:moveTo>
                <a:lnTo>
                  <a:pt x="63968" y="65081"/>
                </a:lnTo>
                <a:lnTo>
                  <a:pt x="63809" y="65174"/>
                </a:lnTo>
                <a:close/>
              </a:path>
              <a:path w="1549400" h="144779">
                <a:moveTo>
                  <a:pt x="62494" y="68799"/>
                </a:moveTo>
                <a:lnTo>
                  <a:pt x="61270" y="66304"/>
                </a:lnTo>
                <a:lnTo>
                  <a:pt x="63809" y="65174"/>
                </a:lnTo>
                <a:lnTo>
                  <a:pt x="65036" y="67676"/>
                </a:lnTo>
                <a:lnTo>
                  <a:pt x="62494" y="68799"/>
                </a:lnTo>
                <a:close/>
              </a:path>
              <a:path w="1549400" h="144779">
                <a:moveTo>
                  <a:pt x="18398" y="115858"/>
                </a:moveTo>
                <a:lnTo>
                  <a:pt x="15621" y="115858"/>
                </a:lnTo>
                <a:lnTo>
                  <a:pt x="15621" y="66304"/>
                </a:lnTo>
                <a:lnTo>
                  <a:pt x="48012" y="66304"/>
                </a:lnTo>
                <a:lnTo>
                  <a:pt x="49331" y="69081"/>
                </a:lnTo>
                <a:lnTo>
                  <a:pt x="18398" y="69081"/>
                </a:lnTo>
                <a:lnTo>
                  <a:pt x="18398" y="115858"/>
                </a:lnTo>
                <a:close/>
              </a:path>
              <a:path w="1549400" h="144779">
                <a:moveTo>
                  <a:pt x="82477" y="115858"/>
                </a:moveTo>
                <a:lnTo>
                  <a:pt x="68473" y="115858"/>
                </a:lnTo>
                <a:lnTo>
                  <a:pt x="70982" y="114667"/>
                </a:lnTo>
                <a:lnTo>
                  <a:pt x="48012" y="66304"/>
                </a:lnTo>
                <a:lnTo>
                  <a:pt x="58177" y="66304"/>
                </a:lnTo>
                <a:lnTo>
                  <a:pt x="82477" y="115858"/>
                </a:lnTo>
                <a:close/>
              </a:path>
              <a:path w="1549400" h="144779">
                <a:moveTo>
                  <a:pt x="62392" y="68844"/>
                </a:moveTo>
                <a:lnTo>
                  <a:pt x="61270" y="66304"/>
                </a:lnTo>
                <a:lnTo>
                  <a:pt x="62494" y="68799"/>
                </a:lnTo>
                <a:close/>
              </a:path>
              <a:path w="1549400" h="144779">
                <a:moveTo>
                  <a:pt x="85570" y="115858"/>
                </a:moveTo>
                <a:lnTo>
                  <a:pt x="62494" y="68799"/>
                </a:lnTo>
                <a:lnTo>
                  <a:pt x="65036" y="67676"/>
                </a:lnTo>
                <a:lnTo>
                  <a:pt x="87301" y="113081"/>
                </a:lnTo>
                <a:lnTo>
                  <a:pt x="85570" y="113081"/>
                </a:lnTo>
                <a:lnTo>
                  <a:pt x="85570" y="115858"/>
                </a:lnTo>
                <a:close/>
              </a:path>
              <a:path w="1549400" h="144779">
                <a:moveTo>
                  <a:pt x="62516" y="68844"/>
                </a:moveTo>
                <a:close/>
              </a:path>
              <a:path w="1549400" h="144779">
                <a:moveTo>
                  <a:pt x="21175" y="115858"/>
                </a:moveTo>
                <a:lnTo>
                  <a:pt x="18398" y="115858"/>
                </a:lnTo>
                <a:lnTo>
                  <a:pt x="18398" y="69081"/>
                </a:lnTo>
                <a:lnTo>
                  <a:pt x="21175" y="69081"/>
                </a:lnTo>
                <a:lnTo>
                  <a:pt x="21175" y="115858"/>
                </a:lnTo>
                <a:close/>
              </a:path>
              <a:path w="1549400" h="144779">
                <a:moveTo>
                  <a:pt x="44501" y="71858"/>
                </a:moveTo>
                <a:lnTo>
                  <a:pt x="21175" y="71858"/>
                </a:lnTo>
                <a:lnTo>
                  <a:pt x="21175" y="69081"/>
                </a:lnTo>
                <a:lnTo>
                  <a:pt x="46256" y="69081"/>
                </a:lnTo>
                <a:lnTo>
                  <a:pt x="43747" y="70272"/>
                </a:lnTo>
                <a:lnTo>
                  <a:pt x="44501" y="71858"/>
                </a:lnTo>
                <a:close/>
              </a:path>
              <a:path w="1549400" h="144779">
                <a:moveTo>
                  <a:pt x="90025" y="118635"/>
                </a:moveTo>
                <a:lnTo>
                  <a:pt x="66718" y="118635"/>
                </a:lnTo>
                <a:lnTo>
                  <a:pt x="43747" y="70272"/>
                </a:lnTo>
                <a:lnTo>
                  <a:pt x="46256" y="69081"/>
                </a:lnTo>
                <a:lnTo>
                  <a:pt x="46256" y="71858"/>
                </a:lnTo>
                <a:lnTo>
                  <a:pt x="47575" y="71858"/>
                </a:lnTo>
                <a:lnTo>
                  <a:pt x="68473" y="115858"/>
                </a:lnTo>
                <a:lnTo>
                  <a:pt x="82477" y="115858"/>
                </a:lnTo>
                <a:lnTo>
                  <a:pt x="83076" y="117081"/>
                </a:lnTo>
                <a:lnTo>
                  <a:pt x="89263" y="117081"/>
                </a:lnTo>
                <a:lnTo>
                  <a:pt x="90025" y="118635"/>
                </a:lnTo>
                <a:close/>
              </a:path>
              <a:path w="1549400" h="144779">
                <a:moveTo>
                  <a:pt x="47575" y="71858"/>
                </a:moveTo>
                <a:lnTo>
                  <a:pt x="46256" y="71858"/>
                </a:lnTo>
                <a:lnTo>
                  <a:pt x="46256" y="69081"/>
                </a:lnTo>
                <a:lnTo>
                  <a:pt x="47575" y="71858"/>
                </a:lnTo>
                <a:close/>
              </a:path>
              <a:path w="1549400" h="144779">
                <a:moveTo>
                  <a:pt x="68473" y="115858"/>
                </a:moveTo>
                <a:lnTo>
                  <a:pt x="46256" y="69081"/>
                </a:lnTo>
                <a:lnTo>
                  <a:pt x="49331" y="69081"/>
                </a:lnTo>
                <a:lnTo>
                  <a:pt x="70229" y="113081"/>
                </a:lnTo>
                <a:lnTo>
                  <a:pt x="68473" y="113081"/>
                </a:lnTo>
                <a:lnTo>
                  <a:pt x="68473" y="115858"/>
                </a:lnTo>
                <a:close/>
              </a:path>
              <a:path w="1549400" h="144779">
                <a:moveTo>
                  <a:pt x="68473" y="115858"/>
                </a:moveTo>
                <a:lnTo>
                  <a:pt x="68473" y="113081"/>
                </a:lnTo>
                <a:lnTo>
                  <a:pt x="70229" y="113081"/>
                </a:lnTo>
                <a:lnTo>
                  <a:pt x="70982" y="114667"/>
                </a:lnTo>
                <a:lnTo>
                  <a:pt x="68473" y="115858"/>
                </a:lnTo>
                <a:close/>
              </a:path>
              <a:path w="1549400" h="144779">
                <a:moveTo>
                  <a:pt x="89263" y="117081"/>
                </a:moveTo>
                <a:lnTo>
                  <a:pt x="83076" y="117081"/>
                </a:lnTo>
                <a:lnTo>
                  <a:pt x="85570" y="115858"/>
                </a:lnTo>
                <a:lnTo>
                  <a:pt x="85570" y="113081"/>
                </a:lnTo>
                <a:lnTo>
                  <a:pt x="87301" y="113081"/>
                </a:lnTo>
                <a:lnTo>
                  <a:pt x="89263" y="117081"/>
                </a:lnTo>
                <a:close/>
              </a:path>
              <a:path w="1549400" h="144779">
                <a:moveTo>
                  <a:pt x="141348" y="119503"/>
                </a:moveTo>
                <a:lnTo>
                  <a:pt x="131376" y="119503"/>
                </a:lnTo>
                <a:lnTo>
                  <a:pt x="125768" y="118356"/>
                </a:lnTo>
                <a:lnTo>
                  <a:pt x="100688" y="87473"/>
                </a:lnTo>
                <a:lnTo>
                  <a:pt x="99889" y="81603"/>
                </a:lnTo>
                <a:lnTo>
                  <a:pt x="99889" y="69466"/>
                </a:lnTo>
                <a:lnTo>
                  <a:pt x="124794" y="32589"/>
                </a:lnTo>
                <a:lnTo>
                  <a:pt x="130077" y="31416"/>
                </a:lnTo>
                <a:lnTo>
                  <a:pt x="142081" y="31416"/>
                </a:lnTo>
                <a:lnTo>
                  <a:pt x="147364" y="32589"/>
                </a:lnTo>
                <a:lnTo>
                  <a:pt x="150486" y="34193"/>
                </a:lnTo>
                <a:lnTo>
                  <a:pt x="130525" y="34193"/>
                </a:lnTo>
                <a:lnTo>
                  <a:pt x="125665" y="35263"/>
                </a:lnTo>
                <a:lnTo>
                  <a:pt x="102699" y="69466"/>
                </a:lnTo>
                <a:lnTo>
                  <a:pt x="102700" y="81603"/>
                </a:lnTo>
                <a:lnTo>
                  <a:pt x="126590" y="115670"/>
                </a:lnTo>
                <a:lnTo>
                  <a:pt x="131797" y="116726"/>
                </a:lnTo>
                <a:lnTo>
                  <a:pt x="154556" y="116726"/>
                </a:lnTo>
                <a:lnTo>
                  <a:pt x="153480" y="117187"/>
                </a:lnTo>
                <a:lnTo>
                  <a:pt x="150659" y="118040"/>
                </a:lnTo>
                <a:lnTo>
                  <a:pt x="144620" y="119211"/>
                </a:lnTo>
                <a:lnTo>
                  <a:pt x="141348" y="119503"/>
                </a:lnTo>
                <a:close/>
              </a:path>
              <a:path w="1549400" h="144779">
                <a:moveTo>
                  <a:pt x="141170" y="116726"/>
                </a:moveTo>
                <a:lnTo>
                  <a:pt x="131797" y="116726"/>
                </a:lnTo>
                <a:lnTo>
                  <a:pt x="126590" y="115670"/>
                </a:lnTo>
                <a:lnTo>
                  <a:pt x="102700" y="81603"/>
                </a:lnTo>
                <a:lnTo>
                  <a:pt x="102699" y="69466"/>
                </a:lnTo>
                <a:lnTo>
                  <a:pt x="103361" y="64307"/>
                </a:lnTo>
                <a:lnTo>
                  <a:pt x="130525" y="34193"/>
                </a:lnTo>
                <a:lnTo>
                  <a:pt x="141633" y="34193"/>
                </a:lnTo>
                <a:lnTo>
                  <a:pt x="146493" y="35263"/>
                </a:lnTo>
                <a:lnTo>
                  <a:pt x="149814" y="36970"/>
                </a:lnTo>
                <a:lnTo>
                  <a:pt x="130973" y="36970"/>
                </a:lnTo>
                <a:lnTo>
                  <a:pt x="126536" y="37938"/>
                </a:lnTo>
                <a:lnTo>
                  <a:pt x="105508" y="69466"/>
                </a:lnTo>
                <a:lnTo>
                  <a:pt x="105511" y="81603"/>
                </a:lnTo>
                <a:lnTo>
                  <a:pt x="127413" y="112984"/>
                </a:lnTo>
                <a:lnTo>
                  <a:pt x="132219" y="113949"/>
                </a:lnTo>
                <a:lnTo>
                  <a:pt x="153986" y="113949"/>
                </a:lnTo>
                <a:lnTo>
                  <a:pt x="152568" y="114556"/>
                </a:lnTo>
                <a:lnTo>
                  <a:pt x="149936" y="115352"/>
                </a:lnTo>
                <a:lnTo>
                  <a:pt x="144266" y="116451"/>
                </a:lnTo>
                <a:lnTo>
                  <a:pt x="141170" y="116726"/>
                </a:lnTo>
                <a:close/>
              </a:path>
              <a:path w="1549400" h="144779">
                <a:moveTo>
                  <a:pt x="172095" y="81317"/>
                </a:moveTo>
                <a:lnTo>
                  <a:pt x="169318" y="81317"/>
                </a:lnTo>
                <a:lnTo>
                  <a:pt x="169286" y="69466"/>
                </a:lnTo>
                <a:lnTo>
                  <a:pt x="168623" y="64307"/>
                </a:lnTo>
                <a:lnTo>
                  <a:pt x="141633" y="34193"/>
                </a:lnTo>
                <a:lnTo>
                  <a:pt x="150486" y="34193"/>
                </a:lnTo>
                <a:lnTo>
                  <a:pt x="172095" y="69466"/>
                </a:lnTo>
                <a:lnTo>
                  <a:pt x="172095" y="81317"/>
                </a:lnTo>
                <a:close/>
              </a:path>
              <a:path w="1549400" h="144779">
                <a:moveTo>
                  <a:pt x="140993" y="113949"/>
                </a:moveTo>
                <a:lnTo>
                  <a:pt x="132219" y="113949"/>
                </a:lnTo>
                <a:lnTo>
                  <a:pt x="127413" y="112984"/>
                </a:lnTo>
                <a:lnTo>
                  <a:pt x="105511" y="81603"/>
                </a:lnTo>
                <a:lnTo>
                  <a:pt x="105508" y="69466"/>
                </a:lnTo>
                <a:lnTo>
                  <a:pt x="106121" y="64746"/>
                </a:lnTo>
                <a:lnTo>
                  <a:pt x="130973" y="36970"/>
                </a:lnTo>
                <a:lnTo>
                  <a:pt x="141185" y="36970"/>
                </a:lnTo>
                <a:lnTo>
                  <a:pt x="145622" y="37938"/>
                </a:lnTo>
                <a:lnTo>
                  <a:pt x="153177" y="41822"/>
                </a:lnTo>
                <a:lnTo>
                  <a:pt x="156317" y="44480"/>
                </a:lnTo>
                <a:lnTo>
                  <a:pt x="157314" y="45822"/>
                </a:lnTo>
                <a:lnTo>
                  <a:pt x="133027" y="45822"/>
                </a:lnTo>
                <a:lnTo>
                  <a:pt x="130280" y="46450"/>
                </a:lnTo>
                <a:lnTo>
                  <a:pt x="115516" y="70556"/>
                </a:lnTo>
                <a:lnTo>
                  <a:pt x="166541" y="70556"/>
                </a:lnTo>
                <a:lnTo>
                  <a:pt x="166541" y="78540"/>
                </a:lnTo>
                <a:lnTo>
                  <a:pt x="115270" y="78540"/>
                </a:lnTo>
                <a:lnTo>
                  <a:pt x="115772" y="84572"/>
                </a:lnTo>
                <a:lnTo>
                  <a:pt x="134311" y="105097"/>
                </a:lnTo>
                <a:lnTo>
                  <a:pt x="163270" y="105097"/>
                </a:lnTo>
                <a:lnTo>
                  <a:pt x="162186" y="106020"/>
                </a:lnTo>
                <a:lnTo>
                  <a:pt x="143912" y="113691"/>
                </a:lnTo>
                <a:lnTo>
                  <a:pt x="140993" y="113949"/>
                </a:lnTo>
                <a:close/>
              </a:path>
              <a:path w="1549400" h="144779">
                <a:moveTo>
                  <a:pt x="169318" y="81317"/>
                </a:moveTo>
                <a:lnTo>
                  <a:pt x="166541" y="81317"/>
                </a:lnTo>
                <a:lnTo>
                  <a:pt x="166476" y="69466"/>
                </a:lnTo>
                <a:lnTo>
                  <a:pt x="165863" y="64746"/>
                </a:lnTo>
                <a:lnTo>
                  <a:pt x="141185" y="36970"/>
                </a:lnTo>
                <a:lnTo>
                  <a:pt x="149814" y="36970"/>
                </a:lnTo>
                <a:lnTo>
                  <a:pt x="169286" y="69466"/>
                </a:lnTo>
                <a:lnTo>
                  <a:pt x="169318" y="81317"/>
                </a:lnTo>
                <a:close/>
              </a:path>
              <a:path w="1549400" h="144779">
                <a:moveTo>
                  <a:pt x="156603" y="70556"/>
                </a:moveTo>
                <a:lnTo>
                  <a:pt x="115516" y="70556"/>
                </a:lnTo>
                <a:lnTo>
                  <a:pt x="116185" y="64804"/>
                </a:lnTo>
                <a:lnTo>
                  <a:pt x="133027" y="45822"/>
                </a:lnTo>
                <a:lnTo>
                  <a:pt x="139142" y="45822"/>
                </a:lnTo>
                <a:lnTo>
                  <a:pt x="141861" y="46450"/>
                </a:lnTo>
                <a:lnTo>
                  <a:pt x="145920" y="48599"/>
                </a:lnTo>
                <a:lnTo>
                  <a:pt x="133475" y="48599"/>
                </a:lnTo>
                <a:lnTo>
                  <a:pt x="131161" y="49120"/>
                </a:lnTo>
                <a:lnTo>
                  <a:pt x="118994" y="65002"/>
                </a:lnTo>
                <a:lnTo>
                  <a:pt x="118635" y="65002"/>
                </a:lnTo>
                <a:lnTo>
                  <a:pt x="118635" y="67779"/>
                </a:lnTo>
                <a:lnTo>
                  <a:pt x="121394" y="68100"/>
                </a:lnTo>
                <a:lnTo>
                  <a:pt x="150588" y="68100"/>
                </a:lnTo>
                <a:lnTo>
                  <a:pt x="156231" y="68215"/>
                </a:lnTo>
                <a:lnTo>
                  <a:pt x="156603" y="70556"/>
                </a:lnTo>
                <a:close/>
              </a:path>
              <a:path w="1549400" h="144779">
                <a:moveTo>
                  <a:pt x="166541" y="70556"/>
                </a:moveTo>
                <a:lnTo>
                  <a:pt x="156603" y="70556"/>
                </a:lnTo>
                <a:lnTo>
                  <a:pt x="155688" y="64804"/>
                </a:lnTo>
                <a:lnTo>
                  <a:pt x="154954" y="61983"/>
                </a:lnTo>
                <a:lnTo>
                  <a:pt x="139142" y="45822"/>
                </a:lnTo>
                <a:lnTo>
                  <a:pt x="157314" y="45822"/>
                </a:lnTo>
                <a:lnTo>
                  <a:pt x="161307" y="51203"/>
                </a:lnTo>
                <a:lnTo>
                  <a:pt x="163264" y="55322"/>
                </a:lnTo>
                <a:lnTo>
                  <a:pt x="165863" y="64746"/>
                </a:lnTo>
                <a:lnTo>
                  <a:pt x="166476" y="69466"/>
                </a:lnTo>
                <a:lnTo>
                  <a:pt x="166541" y="70556"/>
                </a:lnTo>
                <a:close/>
              </a:path>
              <a:path w="1549400" h="144779">
                <a:moveTo>
                  <a:pt x="121394" y="68100"/>
                </a:moveTo>
                <a:lnTo>
                  <a:pt x="118635" y="67779"/>
                </a:lnTo>
                <a:lnTo>
                  <a:pt x="118924" y="65291"/>
                </a:lnTo>
                <a:lnTo>
                  <a:pt x="119535" y="62803"/>
                </a:lnTo>
                <a:lnTo>
                  <a:pt x="133475" y="48599"/>
                </a:lnTo>
                <a:lnTo>
                  <a:pt x="138682" y="48599"/>
                </a:lnTo>
                <a:lnTo>
                  <a:pt x="140968" y="49120"/>
                </a:lnTo>
                <a:lnTo>
                  <a:pt x="144902" y="51203"/>
                </a:lnTo>
                <a:lnTo>
                  <a:pt x="145110" y="51376"/>
                </a:lnTo>
                <a:lnTo>
                  <a:pt x="133924" y="51376"/>
                </a:lnTo>
                <a:lnTo>
                  <a:pt x="132033" y="51795"/>
                </a:lnTo>
                <a:lnTo>
                  <a:pt x="121654" y="65864"/>
                </a:lnTo>
                <a:lnTo>
                  <a:pt x="121394" y="68100"/>
                </a:lnTo>
                <a:close/>
              </a:path>
              <a:path w="1549400" h="144779">
                <a:moveTo>
                  <a:pt x="153349" y="67779"/>
                </a:moveTo>
                <a:lnTo>
                  <a:pt x="138682" y="48599"/>
                </a:lnTo>
                <a:lnTo>
                  <a:pt x="145920" y="48599"/>
                </a:lnTo>
                <a:lnTo>
                  <a:pt x="155719" y="65002"/>
                </a:lnTo>
                <a:lnTo>
                  <a:pt x="153349" y="65002"/>
                </a:lnTo>
                <a:lnTo>
                  <a:pt x="153349" y="67779"/>
                </a:lnTo>
                <a:close/>
              </a:path>
              <a:path w="1549400" h="144779">
                <a:moveTo>
                  <a:pt x="150607" y="68215"/>
                </a:moveTo>
                <a:lnTo>
                  <a:pt x="138223" y="51376"/>
                </a:lnTo>
                <a:lnTo>
                  <a:pt x="145110" y="51376"/>
                </a:lnTo>
                <a:lnTo>
                  <a:pt x="153349" y="67779"/>
                </a:lnTo>
                <a:lnTo>
                  <a:pt x="150607" y="68215"/>
                </a:lnTo>
                <a:close/>
              </a:path>
              <a:path w="1549400" h="144779">
                <a:moveTo>
                  <a:pt x="118635" y="67779"/>
                </a:moveTo>
                <a:lnTo>
                  <a:pt x="118635" y="65002"/>
                </a:lnTo>
                <a:lnTo>
                  <a:pt x="118994" y="65002"/>
                </a:lnTo>
                <a:lnTo>
                  <a:pt x="118924" y="65291"/>
                </a:lnTo>
                <a:lnTo>
                  <a:pt x="118635" y="67779"/>
                </a:lnTo>
                <a:close/>
              </a:path>
              <a:path w="1549400" h="144779">
                <a:moveTo>
                  <a:pt x="150588" y="68100"/>
                </a:moveTo>
                <a:lnTo>
                  <a:pt x="121394" y="68100"/>
                </a:lnTo>
                <a:lnTo>
                  <a:pt x="121657" y="65836"/>
                </a:lnTo>
                <a:lnTo>
                  <a:pt x="121858" y="65002"/>
                </a:lnTo>
                <a:lnTo>
                  <a:pt x="150002" y="65002"/>
                </a:lnTo>
                <a:lnTo>
                  <a:pt x="150233" y="65864"/>
                </a:lnTo>
                <a:lnTo>
                  <a:pt x="150588" y="68100"/>
                </a:lnTo>
                <a:close/>
              </a:path>
              <a:path w="1549400" h="144779">
                <a:moveTo>
                  <a:pt x="156231" y="68215"/>
                </a:moveTo>
                <a:lnTo>
                  <a:pt x="150607" y="68215"/>
                </a:lnTo>
                <a:lnTo>
                  <a:pt x="153349" y="67779"/>
                </a:lnTo>
                <a:lnTo>
                  <a:pt x="153349" y="65002"/>
                </a:lnTo>
                <a:lnTo>
                  <a:pt x="155719" y="65002"/>
                </a:lnTo>
                <a:lnTo>
                  <a:pt x="156231" y="68215"/>
                </a:lnTo>
                <a:close/>
              </a:path>
              <a:path w="1549400" h="144779">
                <a:moveTo>
                  <a:pt x="140419" y="105097"/>
                </a:moveTo>
                <a:lnTo>
                  <a:pt x="134311" y="105097"/>
                </a:lnTo>
                <a:lnTo>
                  <a:pt x="131207" y="104420"/>
                </a:lnTo>
                <a:lnTo>
                  <a:pt x="115270" y="78540"/>
                </a:lnTo>
                <a:lnTo>
                  <a:pt x="166541" y="78540"/>
                </a:lnTo>
                <a:lnTo>
                  <a:pt x="166541" y="81087"/>
                </a:lnTo>
                <a:lnTo>
                  <a:pt x="121026" y="81089"/>
                </a:lnTo>
                <a:lnTo>
                  <a:pt x="118288" y="81317"/>
                </a:lnTo>
                <a:lnTo>
                  <a:pt x="118288" y="84095"/>
                </a:lnTo>
                <a:lnTo>
                  <a:pt x="118519" y="84095"/>
                </a:lnTo>
                <a:lnTo>
                  <a:pt x="119103" y="86770"/>
                </a:lnTo>
                <a:lnTo>
                  <a:pt x="134748" y="102319"/>
                </a:lnTo>
                <a:lnTo>
                  <a:pt x="151524" y="102319"/>
                </a:lnTo>
                <a:lnTo>
                  <a:pt x="148578" y="103590"/>
                </a:lnTo>
                <a:lnTo>
                  <a:pt x="146735" y="104142"/>
                </a:lnTo>
                <a:lnTo>
                  <a:pt x="142719" y="104907"/>
                </a:lnTo>
                <a:lnTo>
                  <a:pt x="140419" y="105097"/>
                </a:lnTo>
                <a:close/>
              </a:path>
              <a:path w="1549400" h="144779">
                <a:moveTo>
                  <a:pt x="140245" y="102319"/>
                </a:moveTo>
                <a:lnTo>
                  <a:pt x="134748" y="102319"/>
                </a:lnTo>
                <a:lnTo>
                  <a:pt x="132058" y="101741"/>
                </a:lnTo>
                <a:lnTo>
                  <a:pt x="118288" y="81317"/>
                </a:lnTo>
                <a:lnTo>
                  <a:pt x="121055" y="81087"/>
                </a:lnTo>
                <a:lnTo>
                  <a:pt x="121266" y="83617"/>
                </a:lnTo>
                <a:lnTo>
                  <a:pt x="121792" y="86039"/>
                </a:lnTo>
                <a:lnTo>
                  <a:pt x="135185" y="99542"/>
                </a:lnTo>
                <a:lnTo>
                  <a:pt x="150863" y="99542"/>
                </a:lnTo>
                <a:lnTo>
                  <a:pt x="150563" y="99710"/>
                </a:lnTo>
                <a:lnTo>
                  <a:pt x="147665" y="100960"/>
                </a:lnTo>
                <a:lnTo>
                  <a:pt x="146016" y="101452"/>
                </a:lnTo>
                <a:lnTo>
                  <a:pt x="142371" y="102146"/>
                </a:lnTo>
                <a:lnTo>
                  <a:pt x="140245" y="102319"/>
                </a:lnTo>
                <a:close/>
              </a:path>
              <a:path w="1549400" h="144779">
                <a:moveTo>
                  <a:pt x="172095" y="84095"/>
                </a:moveTo>
                <a:lnTo>
                  <a:pt x="121370" y="84095"/>
                </a:lnTo>
                <a:lnTo>
                  <a:pt x="121266" y="83617"/>
                </a:lnTo>
                <a:lnTo>
                  <a:pt x="121055" y="81087"/>
                </a:lnTo>
                <a:lnTo>
                  <a:pt x="166541" y="81087"/>
                </a:lnTo>
                <a:lnTo>
                  <a:pt x="166541" y="81317"/>
                </a:lnTo>
                <a:lnTo>
                  <a:pt x="172095" y="81317"/>
                </a:lnTo>
                <a:lnTo>
                  <a:pt x="172095" y="84095"/>
                </a:lnTo>
                <a:close/>
              </a:path>
              <a:path w="1549400" h="144779">
                <a:moveTo>
                  <a:pt x="118519" y="84095"/>
                </a:moveTo>
                <a:lnTo>
                  <a:pt x="118288" y="84095"/>
                </a:lnTo>
                <a:lnTo>
                  <a:pt x="118288" y="81317"/>
                </a:lnTo>
                <a:lnTo>
                  <a:pt x="118519" y="84095"/>
                </a:lnTo>
                <a:close/>
              </a:path>
              <a:path w="1549400" h="144779">
                <a:moveTo>
                  <a:pt x="150863" y="99542"/>
                </a:moveTo>
                <a:lnTo>
                  <a:pt x="140070" y="99542"/>
                </a:lnTo>
                <a:lnTo>
                  <a:pt x="142023" y="99385"/>
                </a:lnTo>
                <a:lnTo>
                  <a:pt x="145296" y="98762"/>
                </a:lnTo>
                <a:lnTo>
                  <a:pt x="157109" y="91065"/>
                </a:lnTo>
                <a:lnTo>
                  <a:pt x="161243" y="94769"/>
                </a:lnTo>
                <a:lnTo>
                  <a:pt x="157081" y="94769"/>
                </a:lnTo>
                <a:lnTo>
                  <a:pt x="155750" y="95926"/>
                </a:lnTo>
                <a:lnTo>
                  <a:pt x="154463" y="96982"/>
                </a:lnTo>
                <a:lnTo>
                  <a:pt x="151975" y="98891"/>
                </a:lnTo>
                <a:lnTo>
                  <a:pt x="150863" y="99542"/>
                </a:lnTo>
                <a:close/>
              </a:path>
              <a:path w="1549400" h="144779">
                <a:moveTo>
                  <a:pt x="151524" y="102319"/>
                </a:moveTo>
                <a:lnTo>
                  <a:pt x="140245" y="102319"/>
                </a:lnTo>
                <a:lnTo>
                  <a:pt x="142371" y="102146"/>
                </a:lnTo>
                <a:lnTo>
                  <a:pt x="146016" y="101452"/>
                </a:lnTo>
                <a:lnTo>
                  <a:pt x="157081" y="94769"/>
                </a:lnTo>
                <a:lnTo>
                  <a:pt x="155280" y="96780"/>
                </a:lnTo>
                <a:lnTo>
                  <a:pt x="157040" y="98461"/>
                </a:lnTo>
                <a:lnTo>
                  <a:pt x="155470" y="99710"/>
                </a:lnTo>
                <a:lnTo>
                  <a:pt x="153483" y="101235"/>
                </a:lnTo>
                <a:lnTo>
                  <a:pt x="151927" y="102146"/>
                </a:lnTo>
                <a:lnTo>
                  <a:pt x="151524" y="102319"/>
                </a:lnTo>
                <a:close/>
              </a:path>
              <a:path w="1549400" h="144779">
                <a:moveTo>
                  <a:pt x="157040" y="98461"/>
                </a:moveTo>
                <a:lnTo>
                  <a:pt x="155389" y="96982"/>
                </a:lnTo>
                <a:lnTo>
                  <a:pt x="155280" y="96780"/>
                </a:lnTo>
                <a:lnTo>
                  <a:pt x="157081" y="94769"/>
                </a:lnTo>
                <a:lnTo>
                  <a:pt x="158903" y="96865"/>
                </a:lnTo>
                <a:lnTo>
                  <a:pt x="157530" y="98059"/>
                </a:lnTo>
                <a:lnTo>
                  <a:pt x="157040" y="98461"/>
                </a:lnTo>
                <a:close/>
              </a:path>
              <a:path w="1549400" h="144779">
                <a:moveTo>
                  <a:pt x="163873" y="104583"/>
                </a:moveTo>
                <a:lnTo>
                  <a:pt x="157040" y="98461"/>
                </a:lnTo>
                <a:lnTo>
                  <a:pt x="158768" y="96982"/>
                </a:lnTo>
                <a:lnTo>
                  <a:pt x="158829" y="96780"/>
                </a:lnTo>
                <a:lnTo>
                  <a:pt x="157081" y="94769"/>
                </a:lnTo>
                <a:lnTo>
                  <a:pt x="165858" y="102633"/>
                </a:lnTo>
                <a:lnTo>
                  <a:pt x="163873" y="104583"/>
                </a:lnTo>
                <a:close/>
              </a:path>
              <a:path w="1549400" h="144779">
                <a:moveTo>
                  <a:pt x="165858" y="102633"/>
                </a:moveTo>
                <a:lnTo>
                  <a:pt x="157081" y="94769"/>
                </a:lnTo>
                <a:lnTo>
                  <a:pt x="161243" y="94769"/>
                </a:lnTo>
                <a:lnTo>
                  <a:pt x="169899" y="102525"/>
                </a:lnTo>
                <a:lnTo>
                  <a:pt x="165965" y="102525"/>
                </a:lnTo>
                <a:close/>
              </a:path>
              <a:path w="1549400" h="144779">
                <a:moveTo>
                  <a:pt x="163270" y="105097"/>
                </a:moveTo>
                <a:lnTo>
                  <a:pt x="140419" y="105097"/>
                </a:lnTo>
                <a:lnTo>
                  <a:pt x="142719" y="104907"/>
                </a:lnTo>
                <a:lnTo>
                  <a:pt x="146735" y="104142"/>
                </a:lnTo>
                <a:lnTo>
                  <a:pt x="157040" y="98461"/>
                </a:lnTo>
                <a:lnTo>
                  <a:pt x="163873" y="104583"/>
                </a:lnTo>
                <a:lnTo>
                  <a:pt x="163270" y="105097"/>
                </a:lnTo>
                <a:close/>
              </a:path>
              <a:path w="1549400" h="144779">
                <a:moveTo>
                  <a:pt x="167929" y="104489"/>
                </a:moveTo>
                <a:lnTo>
                  <a:pt x="165858" y="102633"/>
                </a:lnTo>
                <a:lnTo>
                  <a:pt x="167929" y="104489"/>
                </a:lnTo>
                <a:close/>
              </a:path>
              <a:path w="1549400" h="144779">
                <a:moveTo>
                  <a:pt x="169788" y="106557"/>
                </a:moveTo>
                <a:lnTo>
                  <a:pt x="166076" y="106557"/>
                </a:lnTo>
                <a:lnTo>
                  <a:pt x="167845" y="104583"/>
                </a:lnTo>
                <a:lnTo>
                  <a:pt x="167818" y="104378"/>
                </a:lnTo>
                <a:lnTo>
                  <a:pt x="165965" y="102525"/>
                </a:lnTo>
                <a:lnTo>
                  <a:pt x="169899" y="102525"/>
                </a:lnTo>
                <a:lnTo>
                  <a:pt x="171967" y="104378"/>
                </a:lnTo>
                <a:lnTo>
                  <a:pt x="169788" y="106557"/>
                </a:lnTo>
                <a:close/>
              </a:path>
              <a:path w="1549400" h="144779">
                <a:moveTo>
                  <a:pt x="165962" y="106456"/>
                </a:moveTo>
                <a:lnTo>
                  <a:pt x="163873" y="104583"/>
                </a:lnTo>
                <a:lnTo>
                  <a:pt x="164112" y="104378"/>
                </a:lnTo>
                <a:lnTo>
                  <a:pt x="165858" y="102633"/>
                </a:lnTo>
                <a:lnTo>
                  <a:pt x="167806" y="104378"/>
                </a:lnTo>
                <a:lnTo>
                  <a:pt x="167835" y="104583"/>
                </a:lnTo>
                <a:lnTo>
                  <a:pt x="165962" y="106456"/>
                </a:lnTo>
                <a:close/>
              </a:path>
              <a:path w="1549400" h="144779">
                <a:moveTo>
                  <a:pt x="166076" y="106557"/>
                </a:moveTo>
                <a:lnTo>
                  <a:pt x="167929" y="104489"/>
                </a:lnTo>
                <a:lnTo>
                  <a:pt x="166076" y="106557"/>
                </a:lnTo>
                <a:close/>
              </a:path>
              <a:path w="1549400" h="144779">
                <a:moveTo>
                  <a:pt x="153986" y="113949"/>
                </a:moveTo>
                <a:lnTo>
                  <a:pt x="140993" y="113949"/>
                </a:lnTo>
                <a:lnTo>
                  <a:pt x="143912" y="113691"/>
                </a:lnTo>
                <a:lnTo>
                  <a:pt x="149212" y="112663"/>
                </a:lnTo>
                <a:lnTo>
                  <a:pt x="163873" y="104583"/>
                </a:lnTo>
                <a:lnTo>
                  <a:pt x="165962" y="106456"/>
                </a:lnTo>
                <a:lnTo>
                  <a:pt x="163923" y="108192"/>
                </a:lnTo>
                <a:lnTo>
                  <a:pt x="159699" y="111201"/>
                </a:lnTo>
                <a:lnTo>
                  <a:pt x="157428" y="112473"/>
                </a:lnTo>
                <a:lnTo>
                  <a:pt x="153986" y="113949"/>
                </a:lnTo>
                <a:close/>
              </a:path>
              <a:path w="1549400" h="144779">
                <a:moveTo>
                  <a:pt x="154556" y="116726"/>
                </a:moveTo>
                <a:lnTo>
                  <a:pt x="141170" y="116726"/>
                </a:lnTo>
                <a:lnTo>
                  <a:pt x="144266" y="116451"/>
                </a:lnTo>
                <a:lnTo>
                  <a:pt x="149936" y="115352"/>
                </a:lnTo>
                <a:lnTo>
                  <a:pt x="165962" y="106456"/>
                </a:lnTo>
                <a:lnTo>
                  <a:pt x="169788" y="106557"/>
                </a:lnTo>
                <a:lnTo>
                  <a:pt x="167805" y="108539"/>
                </a:lnTo>
                <a:lnTo>
                  <a:pt x="165660" y="110364"/>
                </a:lnTo>
                <a:lnTo>
                  <a:pt x="161148" y="113578"/>
                </a:lnTo>
                <a:lnTo>
                  <a:pt x="158705" y="114948"/>
                </a:lnTo>
                <a:lnTo>
                  <a:pt x="154556" y="116726"/>
                </a:lnTo>
                <a:close/>
              </a:path>
              <a:path w="1549400" h="144779">
                <a:moveTo>
                  <a:pt x="228781" y="118635"/>
                </a:moveTo>
                <a:lnTo>
                  <a:pt x="212782" y="118635"/>
                </a:lnTo>
                <a:lnTo>
                  <a:pt x="180412" y="32284"/>
                </a:lnTo>
                <a:lnTo>
                  <a:pt x="202191" y="32284"/>
                </a:lnTo>
                <a:lnTo>
                  <a:pt x="202815" y="34086"/>
                </a:lnTo>
                <a:lnTo>
                  <a:pt x="187019" y="34086"/>
                </a:lnTo>
                <a:lnTo>
                  <a:pt x="184418" y="35061"/>
                </a:lnTo>
                <a:lnTo>
                  <a:pt x="184418" y="37838"/>
                </a:lnTo>
                <a:lnTo>
                  <a:pt x="185459" y="37838"/>
                </a:lnTo>
                <a:lnTo>
                  <a:pt x="214707" y="115858"/>
                </a:lnTo>
                <a:lnTo>
                  <a:pt x="229822" y="115858"/>
                </a:lnTo>
                <a:lnTo>
                  <a:pt x="228781" y="118635"/>
                </a:lnTo>
                <a:close/>
              </a:path>
              <a:path w="1549400" h="144779">
                <a:moveTo>
                  <a:pt x="222251" y="90254"/>
                </a:moveTo>
                <a:lnTo>
                  <a:pt x="220781" y="86007"/>
                </a:lnTo>
                <a:lnTo>
                  <a:pt x="239372" y="32284"/>
                </a:lnTo>
                <a:lnTo>
                  <a:pt x="261151" y="32284"/>
                </a:lnTo>
                <a:lnTo>
                  <a:pt x="260476" y="34086"/>
                </a:lnTo>
                <a:lnTo>
                  <a:pt x="254544" y="34086"/>
                </a:lnTo>
                <a:lnTo>
                  <a:pt x="254179" y="35061"/>
                </a:lnTo>
                <a:lnTo>
                  <a:pt x="241350" y="35061"/>
                </a:lnTo>
                <a:lnTo>
                  <a:pt x="222251" y="90254"/>
                </a:lnTo>
                <a:close/>
              </a:path>
              <a:path w="1549400" h="144779">
                <a:moveTo>
                  <a:pt x="214707" y="115858"/>
                </a:moveTo>
                <a:lnTo>
                  <a:pt x="184418" y="35061"/>
                </a:lnTo>
                <a:lnTo>
                  <a:pt x="187019" y="34086"/>
                </a:lnTo>
                <a:lnTo>
                  <a:pt x="216631" y="113081"/>
                </a:lnTo>
                <a:lnTo>
                  <a:pt x="214707" y="113081"/>
                </a:lnTo>
                <a:lnTo>
                  <a:pt x="214707" y="115858"/>
                </a:lnTo>
                <a:close/>
              </a:path>
              <a:path w="1549400" h="144779">
                <a:moveTo>
                  <a:pt x="226856" y="115858"/>
                </a:moveTo>
                <a:lnTo>
                  <a:pt x="214707" y="115858"/>
                </a:lnTo>
                <a:lnTo>
                  <a:pt x="217307" y="114883"/>
                </a:lnTo>
                <a:lnTo>
                  <a:pt x="187019" y="34086"/>
                </a:lnTo>
                <a:lnTo>
                  <a:pt x="202815" y="34086"/>
                </a:lnTo>
                <a:lnTo>
                  <a:pt x="203152" y="35061"/>
                </a:lnTo>
                <a:lnTo>
                  <a:pt x="200213" y="35061"/>
                </a:lnTo>
                <a:lnTo>
                  <a:pt x="197589" y="35969"/>
                </a:lnTo>
                <a:lnTo>
                  <a:pt x="217936" y="94769"/>
                </a:lnTo>
                <a:lnTo>
                  <a:pt x="231796" y="94769"/>
                </a:lnTo>
                <a:lnTo>
                  <a:pt x="224256" y="114883"/>
                </a:lnTo>
                <a:lnTo>
                  <a:pt x="226856" y="115858"/>
                </a:lnTo>
                <a:close/>
              </a:path>
              <a:path w="1549400" h="144779">
                <a:moveTo>
                  <a:pt x="226856" y="115858"/>
                </a:moveTo>
                <a:lnTo>
                  <a:pt x="224256" y="114883"/>
                </a:lnTo>
                <a:lnTo>
                  <a:pt x="254544" y="34086"/>
                </a:lnTo>
                <a:lnTo>
                  <a:pt x="257145" y="35061"/>
                </a:lnTo>
                <a:lnTo>
                  <a:pt x="227897" y="113081"/>
                </a:lnTo>
                <a:lnTo>
                  <a:pt x="226856" y="113081"/>
                </a:lnTo>
                <a:lnTo>
                  <a:pt x="226856" y="115858"/>
                </a:lnTo>
                <a:close/>
              </a:path>
              <a:path w="1549400" h="144779">
                <a:moveTo>
                  <a:pt x="259069" y="37838"/>
                </a:moveTo>
                <a:lnTo>
                  <a:pt x="257145" y="37838"/>
                </a:lnTo>
                <a:lnTo>
                  <a:pt x="257145" y="35061"/>
                </a:lnTo>
                <a:lnTo>
                  <a:pt x="254544" y="34086"/>
                </a:lnTo>
                <a:lnTo>
                  <a:pt x="260476" y="34086"/>
                </a:lnTo>
                <a:lnTo>
                  <a:pt x="259069" y="37838"/>
                </a:lnTo>
                <a:close/>
              </a:path>
              <a:path w="1549400" h="144779">
                <a:moveTo>
                  <a:pt x="185459" y="37838"/>
                </a:moveTo>
                <a:lnTo>
                  <a:pt x="184418" y="37838"/>
                </a:lnTo>
                <a:lnTo>
                  <a:pt x="184418" y="35061"/>
                </a:lnTo>
                <a:lnTo>
                  <a:pt x="185459" y="37838"/>
                </a:lnTo>
                <a:close/>
              </a:path>
              <a:path w="1549400" h="144779">
                <a:moveTo>
                  <a:pt x="223627" y="94769"/>
                </a:moveTo>
                <a:lnTo>
                  <a:pt x="217936" y="94769"/>
                </a:lnTo>
                <a:lnTo>
                  <a:pt x="197589" y="35969"/>
                </a:lnTo>
                <a:lnTo>
                  <a:pt x="200213" y="35061"/>
                </a:lnTo>
                <a:lnTo>
                  <a:pt x="200213" y="37838"/>
                </a:lnTo>
                <a:lnTo>
                  <a:pt x="201174" y="37838"/>
                </a:lnTo>
                <a:lnTo>
                  <a:pt x="219312" y="90254"/>
                </a:lnTo>
                <a:lnTo>
                  <a:pt x="219025" y="91084"/>
                </a:lnTo>
                <a:lnTo>
                  <a:pt x="219678" y="91310"/>
                </a:lnTo>
                <a:lnTo>
                  <a:pt x="219914" y="91992"/>
                </a:lnTo>
                <a:lnTo>
                  <a:pt x="224588" y="91992"/>
                </a:lnTo>
                <a:lnTo>
                  <a:pt x="223627" y="94769"/>
                </a:lnTo>
                <a:close/>
              </a:path>
              <a:path w="1549400" h="144779">
                <a:moveTo>
                  <a:pt x="201174" y="37838"/>
                </a:moveTo>
                <a:lnTo>
                  <a:pt x="200213" y="37838"/>
                </a:lnTo>
                <a:lnTo>
                  <a:pt x="200213" y="35061"/>
                </a:lnTo>
                <a:lnTo>
                  <a:pt x="201174" y="37838"/>
                </a:lnTo>
                <a:close/>
              </a:path>
              <a:path w="1549400" h="144779">
                <a:moveTo>
                  <a:pt x="219312" y="90254"/>
                </a:moveTo>
                <a:lnTo>
                  <a:pt x="200213" y="35061"/>
                </a:lnTo>
                <a:lnTo>
                  <a:pt x="203152" y="35061"/>
                </a:lnTo>
                <a:lnTo>
                  <a:pt x="220781" y="86007"/>
                </a:lnTo>
                <a:lnTo>
                  <a:pt x="219312" y="90254"/>
                </a:lnTo>
                <a:close/>
              </a:path>
              <a:path w="1549400" h="144779">
                <a:moveTo>
                  <a:pt x="224588" y="91992"/>
                </a:moveTo>
                <a:lnTo>
                  <a:pt x="221649" y="91992"/>
                </a:lnTo>
                <a:lnTo>
                  <a:pt x="221885" y="91310"/>
                </a:lnTo>
                <a:lnTo>
                  <a:pt x="222538" y="91084"/>
                </a:lnTo>
                <a:lnTo>
                  <a:pt x="222251" y="90254"/>
                </a:lnTo>
                <a:lnTo>
                  <a:pt x="241350" y="35061"/>
                </a:lnTo>
                <a:lnTo>
                  <a:pt x="241350" y="37838"/>
                </a:lnTo>
                <a:lnTo>
                  <a:pt x="243327" y="37838"/>
                </a:lnTo>
                <a:lnTo>
                  <a:pt x="224588" y="91992"/>
                </a:lnTo>
                <a:close/>
              </a:path>
              <a:path w="1549400" h="144779">
                <a:moveTo>
                  <a:pt x="243327" y="37838"/>
                </a:moveTo>
                <a:lnTo>
                  <a:pt x="241350" y="37838"/>
                </a:lnTo>
                <a:lnTo>
                  <a:pt x="241350" y="35061"/>
                </a:lnTo>
                <a:lnTo>
                  <a:pt x="243974" y="35969"/>
                </a:lnTo>
                <a:lnTo>
                  <a:pt x="243327" y="37838"/>
                </a:lnTo>
                <a:close/>
              </a:path>
              <a:path w="1549400" h="144779">
                <a:moveTo>
                  <a:pt x="231796" y="94769"/>
                </a:moveTo>
                <a:lnTo>
                  <a:pt x="223627" y="94769"/>
                </a:lnTo>
                <a:lnTo>
                  <a:pt x="243974" y="35969"/>
                </a:lnTo>
                <a:lnTo>
                  <a:pt x="241350" y="35061"/>
                </a:lnTo>
                <a:lnTo>
                  <a:pt x="254179" y="35061"/>
                </a:lnTo>
                <a:lnTo>
                  <a:pt x="231796" y="94769"/>
                </a:lnTo>
                <a:close/>
              </a:path>
              <a:path w="1549400" h="144779">
                <a:moveTo>
                  <a:pt x="229822" y="115858"/>
                </a:moveTo>
                <a:lnTo>
                  <a:pt x="226856" y="115858"/>
                </a:lnTo>
                <a:lnTo>
                  <a:pt x="257145" y="35061"/>
                </a:lnTo>
                <a:lnTo>
                  <a:pt x="257145" y="37838"/>
                </a:lnTo>
                <a:lnTo>
                  <a:pt x="259069" y="37838"/>
                </a:lnTo>
                <a:lnTo>
                  <a:pt x="229822" y="115858"/>
                </a:lnTo>
                <a:close/>
              </a:path>
              <a:path w="1549400" h="144779">
                <a:moveTo>
                  <a:pt x="219914" y="91391"/>
                </a:moveTo>
                <a:lnTo>
                  <a:pt x="219678" y="91310"/>
                </a:lnTo>
                <a:lnTo>
                  <a:pt x="219312" y="90254"/>
                </a:lnTo>
                <a:lnTo>
                  <a:pt x="220781" y="86007"/>
                </a:lnTo>
                <a:lnTo>
                  <a:pt x="221891" y="89215"/>
                </a:lnTo>
                <a:lnTo>
                  <a:pt x="219914" y="89215"/>
                </a:lnTo>
                <a:lnTo>
                  <a:pt x="219914" y="91391"/>
                </a:lnTo>
                <a:close/>
              </a:path>
              <a:path w="1549400" h="144779">
                <a:moveTo>
                  <a:pt x="220781" y="91692"/>
                </a:moveTo>
                <a:lnTo>
                  <a:pt x="219914" y="91391"/>
                </a:lnTo>
                <a:lnTo>
                  <a:pt x="219914" y="89215"/>
                </a:lnTo>
                <a:lnTo>
                  <a:pt x="221649" y="89215"/>
                </a:lnTo>
                <a:lnTo>
                  <a:pt x="221649" y="91391"/>
                </a:lnTo>
                <a:lnTo>
                  <a:pt x="220781" y="91692"/>
                </a:lnTo>
                <a:close/>
              </a:path>
              <a:path w="1549400" h="144779">
                <a:moveTo>
                  <a:pt x="221649" y="91391"/>
                </a:moveTo>
                <a:lnTo>
                  <a:pt x="221649" y="89215"/>
                </a:lnTo>
                <a:lnTo>
                  <a:pt x="221891" y="89215"/>
                </a:lnTo>
                <a:lnTo>
                  <a:pt x="222251" y="90254"/>
                </a:lnTo>
                <a:lnTo>
                  <a:pt x="221885" y="91310"/>
                </a:lnTo>
                <a:lnTo>
                  <a:pt x="221649" y="91391"/>
                </a:lnTo>
                <a:close/>
              </a:path>
              <a:path w="1549400" h="144779">
                <a:moveTo>
                  <a:pt x="221885" y="91310"/>
                </a:moveTo>
                <a:lnTo>
                  <a:pt x="222251" y="90254"/>
                </a:lnTo>
                <a:lnTo>
                  <a:pt x="222538" y="91084"/>
                </a:lnTo>
                <a:lnTo>
                  <a:pt x="221885" y="91310"/>
                </a:lnTo>
                <a:close/>
              </a:path>
              <a:path w="1549400" h="144779">
                <a:moveTo>
                  <a:pt x="219678" y="91310"/>
                </a:moveTo>
                <a:lnTo>
                  <a:pt x="219025" y="91084"/>
                </a:lnTo>
                <a:lnTo>
                  <a:pt x="219312" y="90254"/>
                </a:lnTo>
                <a:lnTo>
                  <a:pt x="219678" y="91310"/>
                </a:lnTo>
                <a:close/>
              </a:path>
              <a:path w="1549400" h="144779">
                <a:moveTo>
                  <a:pt x="219914" y="91992"/>
                </a:moveTo>
                <a:lnTo>
                  <a:pt x="219678" y="91310"/>
                </a:lnTo>
                <a:lnTo>
                  <a:pt x="219914" y="91391"/>
                </a:lnTo>
                <a:lnTo>
                  <a:pt x="219914" y="91992"/>
                </a:lnTo>
                <a:close/>
              </a:path>
              <a:path w="1549400" h="144779">
                <a:moveTo>
                  <a:pt x="221649" y="91992"/>
                </a:moveTo>
                <a:lnTo>
                  <a:pt x="221649" y="91391"/>
                </a:lnTo>
                <a:lnTo>
                  <a:pt x="221885" y="91310"/>
                </a:lnTo>
                <a:lnTo>
                  <a:pt x="221649" y="91992"/>
                </a:lnTo>
                <a:close/>
              </a:path>
              <a:path w="1549400" h="144779">
                <a:moveTo>
                  <a:pt x="219914" y="91992"/>
                </a:moveTo>
                <a:lnTo>
                  <a:pt x="219914" y="91391"/>
                </a:lnTo>
                <a:lnTo>
                  <a:pt x="220781" y="91692"/>
                </a:lnTo>
                <a:lnTo>
                  <a:pt x="219914" y="91992"/>
                </a:lnTo>
                <a:close/>
              </a:path>
              <a:path w="1549400" h="144779">
                <a:moveTo>
                  <a:pt x="221649" y="91992"/>
                </a:moveTo>
                <a:lnTo>
                  <a:pt x="220781" y="91692"/>
                </a:lnTo>
                <a:lnTo>
                  <a:pt x="221649" y="91391"/>
                </a:lnTo>
                <a:lnTo>
                  <a:pt x="221649" y="91992"/>
                </a:lnTo>
                <a:close/>
              </a:path>
              <a:path w="1549400" h="144779">
                <a:moveTo>
                  <a:pt x="221649" y="91992"/>
                </a:moveTo>
                <a:lnTo>
                  <a:pt x="219914" y="91992"/>
                </a:lnTo>
                <a:lnTo>
                  <a:pt x="220781" y="91692"/>
                </a:lnTo>
                <a:lnTo>
                  <a:pt x="221649" y="91992"/>
                </a:lnTo>
                <a:close/>
              </a:path>
              <a:path w="1549400" h="144779">
                <a:moveTo>
                  <a:pt x="214707" y="115858"/>
                </a:moveTo>
                <a:lnTo>
                  <a:pt x="214707" y="113081"/>
                </a:lnTo>
                <a:lnTo>
                  <a:pt x="216631" y="113081"/>
                </a:lnTo>
                <a:lnTo>
                  <a:pt x="217307" y="114883"/>
                </a:lnTo>
                <a:lnTo>
                  <a:pt x="214707" y="115858"/>
                </a:lnTo>
                <a:close/>
              </a:path>
              <a:path w="1549400" h="144779">
                <a:moveTo>
                  <a:pt x="226856" y="115858"/>
                </a:moveTo>
                <a:lnTo>
                  <a:pt x="226856" y="113081"/>
                </a:lnTo>
                <a:lnTo>
                  <a:pt x="227897" y="113081"/>
                </a:lnTo>
                <a:lnTo>
                  <a:pt x="226856" y="115858"/>
                </a:lnTo>
                <a:close/>
              </a:path>
              <a:path w="1549400" h="144779">
                <a:moveTo>
                  <a:pt x="307455" y="119503"/>
                </a:moveTo>
                <a:lnTo>
                  <a:pt x="297483" y="119503"/>
                </a:lnTo>
                <a:lnTo>
                  <a:pt x="291875" y="118356"/>
                </a:lnTo>
                <a:lnTo>
                  <a:pt x="266795" y="87473"/>
                </a:lnTo>
                <a:lnTo>
                  <a:pt x="265997" y="81603"/>
                </a:lnTo>
                <a:lnTo>
                  <a:pt x="265997" y="69466"/>
                </a:lnTo>
                <a:lnTo>
                  <a:pt x="290901" y="32589"/>
                </a:lnTo>
                <a:lnTo>
                  <a:pt x="296184" y="31416"/>
                </a:lnTo>
                <a:lnTo>
                  <a:pt x="308188" y="31416"/>
                </a:lnTo>
                <a:lnTo>
                  <a:pt x="313471" y="32589"/>
                </a:lnTo>
                <a:lnTo>
                  <a:pt x="316593" y="34193"/>
                </a:lnTo>
                <a:lnTo>
                  <a:pt x="296632" y="34193"/>
                </a:lnTo>
                <a:lnTo>
                  <a:pt x="291772" y="35263"/>
                </a:lnTo>
                <a:lnTo>
                  <a:pt x="268806" y="69466"/>
                </a:lnTo>
                <a:lnTo>
                  <a:pt x="268807" y="81603"/>
                </a:lnTo>
                <a:lnTo>
                  <a:pt x="292698" y="115670"/>
                </a:lnTo>
                <a:lnTo>
                  <a:pt x="297905" y="116726"/>
                </a:lnTo>
                <a:lnTo>
                  <a:pt x="320663" y="116726"/>
                </a:lnTo>
                <a:lnTo>
                  <a:pt x="319587" y="117187"/>
                </a:lnTo>
                <a:lnTo>
                  <a:pt x="316766" y="118040"/>
                </a:lnTo>
                <a:lnTo>
                  <a:pt x="310727" y="119211"/>
                </a:lnTo>
                <a:lnTo>
                  <a:pt x="307455" y="119503"/>
                </a:lnTo>
                <a:close/>
              </a:path>
              <a:path w="1549400" h="144779">
                <a:moveTo>
                  <a:pt x="307277" y="116726"/>
                </a:moveTo>
                <a:lnTo>
                  <a:pt x="297905" y="116726"/>
                </a:lnTo>
                <a:lnTo>
                  <a:pt x="292698" y="115670"/>
                </a:lnTo>
                <a:lnTo>
                  <a:pt x="268807" y="81603"/>
                </a:lnTo>
                <a:lnTo>
                  <a:pt x="268806" y="69466"/>
                </a:lnTo>
                <a:lnTo>
                  <a:pt x="269468" y="64307"/>
                </a:lnTo>
                <a:lnTo>
                  <a:pt x="296632" y="34193"/>
                </a:lnTo>
                <a:lnTo>
                  <a:pt x="307740" y="34193"/>
                </a:lnTo>
                <a:lnTo>
                  <a:pt x="312600" y="35263"/>
                </a:lnTo>
                <a:lnTo>
                  <a:pt x="315922" y="36970"/>
                </a:lnTo>
                <a:lnTo>
                  <a:pt x="297080" y="36970"/>
                </a:lnTo>
                <a:lnTo>
                  <a:pt x="292643" y="37938"/>
                </a:lnTo>
                <a:lnTo>
                  <a:pt x="271615" y="69466"/>
                </a:lnTo>
                <a:lnTo>
                  <a:pt x="271618" y="81603"/>
                </a:lnTo>
                <a:lnTo>
                  <a:pt x="293520" y="112984"/>
                </a:lnTo>
                <a:lnTo>
                  <a:pt x="298326" y="113949"/>
                </a:lnTo>
                <a:lnTo>
                  <a:pt x="320093" y="113949"/>
                </a:lnTo>
                <a:lnTo>
                  <a:pt x="318675" y="114556"/>
                </a:lnTo>
                <a:lnTo>
                  <a:pt x="316043" y="115352"/>
                </a:lnTo>
                <a:lnTo>
                  <a:pt x="310373" y="116451"/>
                </a:lnTo>
                <a:lnTo>
                  <a:pt x="307277" y="116726"/>
                </a:lnTo>
                <a:close/>
              </a:path>
              <a:path w="1549400" h="144779">
                <a:moveTo>
                  <a:pt x="338202" y="81317"/>
                </a:moveTo>
                <a:lnTo>
                  <a:pt x="335425" y="81317"/>
                </a:lnTo>
                <a:lnTo>
                  <a:pt x="335393" y="69466"/>
                </a:lnTo>
                <a:lnTo>
                  <a:pt x="334731" y="64307"/>
                </a:lnTo>
                <a:lnTo>
                  <a:pt x="307740" y="34193"/>
                </a:lnTo>
                <a:lnTo>
                  <a:pt x="316593" y="34193"/>
                </a:lnTo>
                <a:lnTo>
                  <a:pt x="338202" y="69466"/>
                </a:lnTo>
                <a:lnTo>
                  <a:pt x="338202" y="81317"/>
                </a:lnTo>
                <a:close/>
              </a:path>
              <a:path w="1549400" h="144779">
                <a:moveTo>
                  <a:pt x="307100" y="113949"/>
                </a:moveTo>
                <a:lnTo>
                  <a:pt x="298326" y="113949"/>
                </a:lnTo>
                <a:lnTo>
                  <a:pt x="293520" y="112984"/>
                </a:lnTo>
                <a:lnTo>
                  <a:pt x="271618" y="81603"/>
                </a:lnTo>
                <a:lnTo>
                  <a:pt x="271615" y="69466"/>
                </a:lnTo>
                <a:lnTo>
                  <a:pt x="272228" y="64746"/>
                </a:lnTo>
                <a:lnTo>
                  <a:pt x="297080" y="36970"/>
                </a:lnTo>
                <a:lnTo>
                  <a:pt x="307293" y="36970"/>
                </a:lnTo>
                <a:lnTo>
                  <a:pt x="311729" y="37938"/>
                </a:lnTo>
                <a:lnTo>
                  <a:pt x="319284" y="41822"/>
                </a:lnTo>
                <a:lnTo>
                  <a:pt x="322424" y="44480"/>
                </a:lnTo>
                <a:lnTo>
                  <a:pt x="323421" y="45822"/>
                </a:lnTo>
                <a:lnTo>
                  <a:pt x="299134" y="45822"/>
                </a:lnTo>
                <a:lnTo>
                  <a:pt x="296387" y="46450"/>
                </a:lnTo>
                <a:lnTo>
                  <a:pt x="281623" y="70556"/>
                </a:lnTo>
                <a:lnTo>
                  <a:pt x="332648" y="70556"/>
                </a:lnTo>
                <a:lnTo>
                  <a:pt x="332648" y="78540"/>
                </a:lnTo>
                <a:lnTo>
                  <a:pt x="281377" y="78540"/>
                </a:lnTo>
                <a:lnTo>
                  <a:pt x="281879" y="84572"/>
                </a:lnTo>
                <a:lnTo>
                  <a:pt x="300418" y="105097"/>
                </a:lnTo>
                <a:lnTo>
                  <a:pt x="329377" y="105097"/>
                </a:lnTo>
                <a:lnTo>
                  <a:pt x="328293" y="106020"/>
                </a:lnTo>
                <a:lnTo>
                  <a:pt x="310019" y="113691"/>
                </a:lnTo>
                <a:lnTo>
                  <a:pt x="307100" y="113949"/>
                </a:lnTo>
                <a:close/>
              </a:path>
              <a:path w="1549400" h="144779">
                <a:moveTo>
                  <a:pt x="335425" y="81317"/>
                </a:moveTo>
                <a:lnTo>
                  <a:pt x="332648" y="81317"/>
                </a:lnTo>
                <a:lnTo>
                  <a:pt x="332584" y="69466"/>
                </a:lnTo>
                <a:lnTo>
                  <a:pt x="331971" y="64746"/>
                </a:lnTo>
                <a:lnTo>
                  <a:pt x="307293" y="36970"/>
                </a:lnTo>
                <a:lnTo>
                  <a:pt x="315922" y="36970"/>
                </a:lnTo>
                <a:lnTo>
                  <a:pt x="335393" y="69466"/>
                </a:lnTo>
                <a:lnTo>
                  <a:pt x="335425" y="81317"/>
                </a:lnTo>
                <a:close/>
              </a:path>
              <a:path w="1549400" h="144779">
                <a:moveTo>
                  <a:pt x="322710" y="70556"/>
                </a:moveTo>
                <a:lnTo>
                  <a:pt x="281623" y="70556"/>
                </a:lnTo>
                <a:lnTo>
                  <a:pt x="282292" y="64804"/>
                </a:lnTo>
                <a:lnTo>
                  <a:pt x="299134" y="45822"/>
                </a:lnTo>
                <a:lnTo>
                  <a:pt x="305249" y="45822"/>
                </a:lnTo>
                <a:lnTo>
                  <a:pt x="307968" y="46450"/>
                </a:lnTo>
                <a:lnTo>
                  <a:pt x="312027" y="48599"/>
                </a:lnTo>
                <a:lnTo>
                  <a:pt x="299583" y="48599"/>
                </a:lnTo>
                <a:lnTo>
                  <a:pt x="297268" y="49120"/>
                </a:lnTo>
                <a:lnTo>
                  <a:pt x="285101" y="65002"/>
                </a:lnTo>
                <a:lnTo>
                  <a:pt x="284742" y="65002"/>
                </a:lnTo>
                <a:lnTo>
                  <a:pt x="284742" y="67779"/>
                </a:lnTo>
                <a:lnTo>
                  <a:pt x="287501" y="68100"/>
                </a:lnTo>
                <a:lnTo>
                  <a:pt x="316695" y="68100"/>
                </a:lnTo>
                <a:lnTo>
                  <a:pt x="322338" y="68215"/>
                </a:lnTo>
                <a:lnTo>
                  <a:pt x="322710" y="70556"/>
                </a:lnTo>
                <a:close/>
              </a:path>
              <a:path w="1549400" h="144779">
                <a:moveTo>
                  <a:pt x="332648" y="70556"/>
                </a:moveTo>
                <a:lnTo>
                  <a:pt x="322710" y="70556"/>
                </a:lnTo>
                <a:lnTo>
                  <a:pt x="321795" y="64804"/>
                </a:lnTo>
                <a:lnTo>
                  <a:pt x="321061" y="61983"/>
                </a:lnTo>
                <a:lnTo>
                  <a:pt x="305249" y="45822"/>
                </a:lnTo>
                <a:lnTo>
                  <a:pt x="323421" y="45822"/>
                </a:lnTo>
                <a:lnTo>
                  <a:pt x="327414" y="51203"/>
                </a:lnTo>
                <a:lnTo>
                  <a:pt x="329371" y="55322"/>
                </a:lnTo>
                <a:lnTo>
                  <a:pt x="331971" y="64746"/>
                </a:lnTo>
                <a:lnTo>
                  <a:pt x="332584" y="69466"/>
                </a:lnTo>
                <a:lnTo>
                  <a:pt x="332648" y="70556"/>
                </a:lnTo>
                <a:close/>
              </a:path>
              <a:path w="1549400" h="144779">
                <a:moveTo>
                  <a:pt x="287501" y="68100"/>
                </a:moveTo>
                <a:lnTo>
                  <a:pt x="284742" y="67779"/>
                </a:lnTo>
                <a:lnTo>
                  <a:pt x="285032" y="65291"/>
                </a:lnTo>
                <a:lnTo>
                  <a:pt x="285643" y="62803"/>
                </a:lnTo>
                <a:lnTo>
                  <a:pt x="299583" y="48599"/>
                </a:lnTo>
                <a:lnTo>
                  <a:pt x="304790" y="48599"/>
                </a:lnTo>
                <a:lnTo>
                  <a:pt x="307075" y="49120"/>
                </a:lnTo>
                <a:lnTo>
                  <a:pt x="311009" y="51203"/>
                </a:lnTo>
                <a:lnTo>
                  <a:pt x="311217" y="51376"/>
                </a:lnTo>
                <a:lnTo>
                  <a:pt x="300031" y="51376"/>
                </a:lnTo>
                <a:lnTo>
                  <a:pt x="298140" y="51795"/>
                </a:lnTo>
                <a:lnTo>
                  <a:pt x="287761" y="65864"/>
                </a:lnTo>
                <a:lnTo>
                  <a:pt x="287501" y="68100"/>
                </a:lnTo>
                <a:close/>
              </a:path>
              <a:path w="1549400" h="144779">
                <a:moveTo>
                  <a:pt x="319456" y="67779"/>
                </a:moveTo>
                <a:lnTo>
                  <a:pt x="304790" y="48599"/>
                </a:lnTo>
                <a:lnTo>
                  <a:pt x="312027" y="48599"/>
                </a:lnTo>
                <a:lnTo>
                  <a:pt x="321827" y="65002"/>
                </a:lnTo>
                <a:lnTo>
                  <a:pt x="319456" y="65002"/>
                </a:lnTo>
                <a:lnTo>
                  <a:pt x="319456" y="67779"/>
                </a:lnTo>
                <a:close/>
              </a:path>
              <a:path w="1549400" h="144779">
                <a:moveTo>
                  <a:pt x="316714" y="68215"/>
                </a:moveTo>
                <a:lnTo>
                  <a:pt x="304330" y="51376"/>
                </a:lnTo>
                <a:lnTo>
                  <a:pt x="311217" y="51376"/>
                </a:lnTo>
                <a:lnTo>
                  <a:pt x="319456" y="67779"/>
                </a:lnTo>
                <a:lnTo>
                  <a:pt x="316714" y="68215"/>
                </a:lnTo>
                <a:close/>
              </a:path>
              <a:path w="1549400" h="144779">
                <a:moveTo>
                  <a:pt x="284742" y="67779"/>
                </a:moveTo>
                <a:lnTo>
                  <a:pt x="284742" y="65002"/>
                </a:lnTo>
                <a:lnTo>
                  <a:pt x="285101" y="65002"/>
                </a:lnTo>
                <a:lnTo>
                  <a:pt x="285032" y="65291"/>
                </a:lnTo>
                <a:lnTo>
                  <a:pt x="284742" y="67779"/>
                </a:lnTo>
                <a:close/>
              </a:path>
              <a:path w="1549400" h="144779">
                <a:moveTo>
                  <a:pt x="316695" y="68100"/>
                </a:moveTo>
                <a:lnTo>
                  <a:pt x="287501" y="68100"/>
                </a:lnTo>
                <a:lnTo>
                  <a:pt x="287764" y="65836"/>
                </a:lnTo>
                <a:lnTo>
                  <a:pt x="287965" y="65002"/>
                </a:lnTo>
                <a:lnTo>
                  <a:pt x="316109" y="65002"/>
                </a:lnTo>
                <a:lnTo>
                  <a:pt x="316340" y="65864"/>
                </a:lnTo>
                <a:lnTo>
                  <a:pt x="316695" y="68100"/>
                </a:lnTo>
                <a:close/>
              </a:path>
              <a:path w="1549400" h="144779">
                <a:moveTo>
                  <a:pt x="322338" y="68215"/>
                </a:moveTo>
                <a:lnTo>
                  <a:pt x="316714" y="68215"/>
                </a:lnTo>
                <a:lnTo>
                  <a:pt x="319456" y="67779"/>
                </a:lnTo>
                <a:lnTo>
                  <a:pt x="319456" y="65002"/>
                </a:lnTo>
                <a:lnTo>
                  <a:pt x="321827" y="65002"/>
                </a:lnTo>
                <a:lnTo>
                  <a:pt x="322338" y="68215"/>
                </a:lnTo>
                <a:close/>
              </a:path>
              <a:path w="1549400" h="144779">
                <a:moveTo>
                  <a:pt x="306526" y="105097"/>
                </a:moveTo>
                <a:lnTo>
                  <a:pt x="300418" y="105097"/>
                </a:lnTo>
                <a:lnTo>
                  <a:pt x="297314" y="104420"/>
                </a:lnTo>
                <a:lnTo>
                  <a:pt x="281377" y="78540"/>
                </a:lnTo>
                <a:lnTo>
                  <a:pt x="332648" y="78540"/>
                </a:lnTo>
                <a:lnTo>
                  <a:pt x="332648" y="81087"/>
                </a:lnTo>
                <a:lnTo>
                  <a:pt x="287133" y="81089"/>
                </a:lnTo>
                <a:lnTo>
                  <a:pt x="284395" y="81317"/>
                </a:lnTo>
                <a:lnTo>
                  <a:pt x="284395" y="84095"/>
                </a:lnTo>
                <a:lnTo>
                  <a:pt x="284627" y="84095"/>
                </a:lnTo>
                <a:lnTo>
                  <a:pt x="285210" y="86770"/>
                </a:lnTo>
                <a:lnTo>
                  <a:pt x="300855" y="102319"/>
                </a:lnTo>
                <a:lnTo>
                  <a:pt x="317631" y="102319"/>
                </a:lnTo>
                <a:lnTo>
                  <a:pt x="314685" y="103590"/>
                </a:lnTo>
                <a:lnTo>
                  <a:pt x="312843" y="104142"/>
                </a:lnTo>
                <a:lnTo>
                  <a:pt x="308826" y="104907"/>
                </a:lnTo>
                <a:lnTo>
                  <a:pt x="306526" y="105097"/>
                </a:lnTo>
                <a:close/>
              </a:path>
              <a:path w="1549400" h="144779">
                <a:moveTo>
                  <a:pt x="306352" y="102319"/>
                </a:moveTo>
                <a:lnTo>
                  <a:pt x="300855" y="102319"/>
                </a:lnTo>
                <a:lnTo>
                  <a:pt x="298165" y="101741"/>
                </a:lnTo>
                <a:lnTo>
                  <a:pt x="284395" y="81317"/>
                </a:lnTo>
                <a:lnTo>
                  <a:pt x="287163" y="81087"/>
                </a:lnTo>
                <a:lnTo>
                  <a:pt x="287374" y="83617"/>
                </a:lnTo>
                <a:lnTo>
                  <a:pt x="287900" y="86039"/>
                </a:lnTo>
                <a:lnTo>
                  <a:pt x="301292" y="99542"/>
                </a:lnTo>
                <a:lnTo>
                  <a:pt x="316970" y="99542"/>
                </a:lnTo>
                <a:lnTo>
                  <a:pt x="316670" y="99710"/>
                </a:lnTo>
                <a:lnTo>
                  <a:pt x="313772" y="100960"/>
                </a:lnTo>
                <a:lnTo>
                  <a:pt x="312123" y="101452"/>
                </a:lnTo>
                <a:lnTo>
                  <a:pt x="308478" y="102146"/>
                </a:lnTo>
                <a:lnTo>
                  <a:pt x="306352" y="102319"/>
                </a:lnTo>
                <a:close/>
              </a:path>
              <a:path w="1549400" h="144779">
                <a:moveTo>
                  <a:pt x="338202" y="84095"/>
                </a:moveTo>
                <a:lnTo>
                  <a:pt x="287477" y="84095"/>
                </a:lnTo>
                <a:lnTo>
                  <a:pt x="287374" y="83617"/>
                </a:lnTo>
                <a:lnTo>
                  <a:pt x="287163" y="81087"/>
                </a:lnTo>
                <a:lnTo>
                  <a:pt x="332648" y="81087"/>
                </a:lnTo>
                <a:lnTo>
                  <a:pt x="332648" y="81317"/>
                </a:lnTo>
                <a:lnTo>
                  <a:pt x="338202" y="81317"/>
                </a:lnTo>
                <a:lnTo>
                  <a:pt x="338202" y="84095"/>
                </a:lnTo>
                <a:close/>
              </a:path>
              <a:path w="1549400" h="144779">
                <a:moveTo>
                  <a:pt x="284627" y="84095"/>
                </a:moveTo>
                <a:lnTo>
                  <a:pt x="284395" y="84095"/>
                </a:lnTo>
                <a:lnTo>
                  <a:pt x="284395" y="81317"/>
                </a:lnTo>
                <a:lnTo>
                  <a:pt x="284627" y="84095"/>
                </a:lnTo>
                <a:close/>
              </a:path>
              <a:path w="1549400" h="144779">
                <a:moveTo>
                  <a:pt x="316970" y="99542"/>
                </a:moveTo>
                <a:lnTo>
                  <a:pt x="306177" y="99542"/>
                </a:lnTo>
                <a:lnTo>
                  <a:pt x="308130" y="99385"/>
                </a:lnTo>
                <a:lnTo>
                  <a:pt x="311403" y="98762"/>
                </a:lnTo>
                <a:lnTo>
                  <a:pt x="323216" y="91065"/>
                </a:lnTo>
                <a:lnTo>
                  <a:pt x="327350" y="94769"/>
                </a:lnTo>
                <a:lnTo>
                  <a:pt x="323188" y="94769"/>
                </a:lnTo>
                <a:lnTo>
                  <a:pt x="321857" y="95926"/>
                </a:lnTo>
                <a:lnTo>
                  <a:pt x="320570" y="96982"/>
                </a:lnTo>
                <a:lnTo>
                  <a:pt x="318082" y="98891"/>
                </a:lnTo>
                <a:lnTo>
                  <a:pt x="316970" y="99542"/>
                </a:lnTo>
                <a:close/>
              </a:path>
              <a:path w="1549400" h="144779">
                <a:moveTo>
                  <a:pt x="317631" y="102319"/>
                </a:moveTo>
                <a:lnTo>
                  <a:pt x="306352" y="102319"/>
                </a:lnTo>
                <a:lnTo>
                  <a:pt x="308478" y="102146"/>
                </a:lnTo>
                <a:lnTo>
                  <a:pt x="312123" y="101452"/>
                </a:lnTo>
                <a:lnTo>
                  <a:pt x="323188" y="94769"/>
                </a:lnTo>
                <a:lnTo>
                  <a:pt x="321387" y="96780"/>
                </a:lnTo>
                <a:lnTo>
                  <a:pt x="323147" y="98461"/>
                </a:lnTo>
                <a:lnTo>
                  <a:pt x="321578" y="99710"/>
                </a:lnTo>
                <a:lnTo>
                  <a:pt x="319591" y="101235"/>
                </a:lnTo>
                <a:lnTo>
                  <a:pt x="318034" y="102146"/>
                </a:lnTo>
                <a:lnTo>
                  <a:pt x="317631" y="102319"/>
                </a:lnTo>
                <a:close/>
              </a:path>
              <a:path w="1549400" h="144779">
                <a:moveTo>
                  <a:pt x="323147" y="98461"/>
                </a:moveTo>
                <a:lnTo>
                  <a:pt x="321496" y="96982"/>
                </a:lnTo>
                <a:lnTo>
                  <a:pt x="321387" y="96780"/>
                </a:lnTo>
                <a:lnTo>
                  <a:pt x="323188" y="94769"/>
                </a:lnTo>
                <a:lnTo>
                  <a:pt x="325010" y="96865"/>
                </a:lnTo>
                <a:lnTo>
                  <a:pt x="323637" y="98059"/>
                </a:lnTo>
                <a:lnTo>
                  <a:pt x="323147" y="98461"/>
                </a:lnTo>
                <a:close/>
              </a:path>
              <a:path w="1549400" h="144779">
                <a:moveTo>
                  <a:pt x="329980" y="104583"/>
                </a:moveTo>
                <a:lnTo>
                  <a:pt x="323147" y="98461"/>
                </a:lnTo>
                <a:lnTo>
                  <a:pt x="324875" y="96982"/>
                </a:lnTo>
                <a:lnTo>
                  <a:pt x="324936" y="96780"/>
                </a:lnTo>
                <a:lnTo>
                  <a:pt x="323188" y="94769"/>
                </a:lnTo>
                <a:lnTo>
                  <a:pt x="331965" y="102633"/>
                </a:lnTo>
                <a:lnTo>
                  <a:pt x="329980" y="104583"/>
                </a:lnTo>
                <a:close/>
              </a:path>
              <a:path w="1549400" h="144779">
                <a:moveTo>
                  <a:pt x="331965" y="102633"/>
                </a:moveTo>
                <a:lnTo>
                  <a:pt x="323188" y="94769"/>
                </a:lnTo>
                <a:lnTo>
                  <a:pt x="327350" y="94769"/>
                </a:lnTo>
                <a:lnTo>
                  <a:pt x="336006" y="102525"/>
                </a:lnTo>
                <a:lnTo>
                  <a:pt x="332073" y="102525"/>
                </a:lnTo>
                <a:close/>
              </a:path>
              <a:path w="1549400" h="144779">
                <a:moveTo>
                  <a:pt x="329377" y="105097"/>
                </a:moveTo>
                <a:lnTo>
                  <a:pt x="306526" y="105097"/>
                </a:lnTo>
                <a:lnTo>
                  <a:pt x="308826" y="104907"/>
                </a:lnTo>
                <a:lnTo>
                  <a:pt x="312843" y="104142"/>
                </a:lnTo>
                <a:lnTo>
                  <a:pt x="323147" y="98461"/>
                </a:lnTo>
                <a:lnTo>
                  <a:pt x="329980" y="104583"/>
                </a:lnTo>
                <a:lnTo>
                  <a:pt x="329377" y="105097"/>
                </a:lnTo>
                <a:close/>
              </a:path>
              <a:path w="1549400" h="144779">
                <a:moveTo>
                  <a:pt x="334036" y="104489"/>
                </a:moveTo>
                <a:lnTo>
                  <a:pt x="331965" y="102633"/>
                </a:lnTo>
                <a:lnTo>
                  <a:pt x="334036" y="104489"/>
                </a:lnTo>
                <a:close/>
              </a:path>
              <a:path w="1549400" h="144779">
                <a:moveTo>
                  <a:pt x="335895" y="106557"/>
                </a:moveTo>
                <a:lnTo>
                  <a:pt x="332183" y="106557"/>
                </a:lnTo>
                <a:lnTo>
                  <a:pt x="333952" y="104583"/>
                </a:lnTo>
                <a:lnTo>
                  <a:pt x="333926" y="104378"/>
                </a:lnTo>
                <a:lnTo>
                  <a:pt x="332073" y="102525"/>
                </a:lnTo>
                <a:lnTo>
                  <a:pt x="336006" y="102525"/>
                </a:lnTo>
                <a:lnTo>
                  <a:pt x="338074" y="104378"/>
                </a:lnTo>
                <a:lnTo>
                  <a:pt x="335895" y="106557"/>
                </a:lnTo>
                <a:close/>
              </a:path>
              <a:path w="1549400" h="144779">
                <a:moveTo>
                  <a:pt x="332070" y="106456"/>
                </a:moveTo>
                <a:lnTo>
                  <a:pt x="329980" y="104583"/>
                </a:lnTo>
                <a:lnTo>
                  <a:pt x="330220" y="104378"/>
                </a:lnTo>
                <a:lnTo>
                  <a:pt x="331965" y="102633"/>
                </a:lnTo>
                <a:lnTo>
                  <a:pt x="333913" y="104378"/>
                </a:lnTo>
                <a:lnTo>
                  <a:pt x="333942" y="104583"/>
                </a:lnTo>
                <a:lnTo>
                  <a:pt x="332070" y="106456"/>
                </a:lnTo>
                <a:close/>
              </a:path>
              <a:path w="1549400" h="144779">
                <a:moveTo>
                  <a:pt x="332183" y="106557"/>
                </a:moveTo>
                <a:lnTo>
                  <a:pt x="334036" y="104489"/>
                </a:lnTo>
                <a:lnTo>
                  <a:pt x="332183" y="106557"/>
                </a:lnTo>
                <a:close/>
              </a:path>
              <a:path w="1549400" h="144779">
                <a:moveTo>
                  <a:pt x="320093" y="113949"/>
                </a:moveTo>
                <a:lnTo>
                  <a:pt x="307100" y="113949"/>
                </a:lnTo>
                <a:lnTo>
                  <a:pt x="310019" y="113691"/>
                </a:lnTo>
                <a:lnTo>
                  <a:pt x="315320" y="112663"/>
                </a:lnTo>
                <a:lnTo>
                  <a:pt x="329980" y="104583"/>
                </a:lnTo>
                <a:lnTo>
                  <a:pt x="332070" y="106456"/>
                </a:lnTo>
                <a:lnTo>
                  <a:pt x="330030" y="108192"/>
                </a:lnTo>
                <a:lnTo>
                  <a:pt x="325806" y="111201"/>
                </a:lnTo>
                <a:lnTo>
                  <a:pt x="323535" y="112473"/>
                </a:lnTo>
                <a:lnTo>
                  <a:pt x="320093" y="113949"/>
                </a:lnTo>
                <a:close/>
              </a:path>
              <a:path w="1549400" h="144779">
                <a:moveTo>
                  <a:pt x="320663" y="116726"/>
                </a:moveTo>
                <a:lnTo>
                  <a:pt x="307277" y="116726"/>
                </a:lnTo>
                <a:lnTo>
                  <a:pt x="310373" y="116451"/>
                </a:lnTo>
                <a:lnTo>
                  <a:pt x="316043" y="115352"/>
                </a:lnTo>
                <a:lnTo>
                  <a:pt x="332070" y="106456"/>
                </a:lnTo>
                <a:lnTo>
                  <a:pt x="335895" y="106557"/>
                </a:lnTo>
                <a:lnTo>
                  <a:pt x="333912" y="108539"/>
                </a:lnTo>
                <a:lnTo>
                  <a:pt x="331767" y="110364"/>
                </a:lnTo>
                <a:lnTo>
                  <a:pt x="327255" y="113578"/>
                </a:lnTo>
                <a:lnTo>
                  <a:pt x="324812" y="114948"/>
                </a:lnTo>
                <a:lnTo>
                  <a:pt x="320663" y="116726"/>
                </a:lnTo>
                <a:close/>
              </a:path>
              <a:path w="1549400" h="144779">
                <a:moveTo>
                  <a:pt x="375693" y="40784"/>
                </a:moveTo>
                <a:lnTo>
                  <a:pt x="375693" y="37306"/>
                </a:lnTo>
                <a:lnTo>
                  <a:pt x="379802" y="34914"/>
                </a:lnTo>
                <a:lnTo>
                  <a:pt x="382148" y="33871"/>
                </a:lnTo>
                <a:lnTo>
                  <a:pt x="387761" y="31916"/>
                </a:lnTo>
                <a:lnTo>
                  <a:pt x="391001" y="31416"/>
                </a:lnTo>
                <a:lnTo>
                  <a:pt x="398843" y="31416"/>
                </a:lnTo>
                <a:lnTo>
                  <a:pt x="402800" y="32146"/>
                </a:lnTo>
                <a:lnTo>
                  <a:pt x="407961" y="34193"/>
                </a:lnTo>
                <a:lnTo>
                  <a:pt x="391315" y="34193"/>
                </a:lnTo>
                <a:lnTo>
                  <a:pt x="388378" y="34641"/>
                </a:lnTo>
                <a:lnTo>
                  <a:pt x="383229" y="36435"/>
                </a:lnTo>
                <a:lnTo>
                  <a:pt x="381045" y="37404"/>
                </a:lnTo>
                <a:lnTo>
                  <a:pt x="377169" y="39660"/>
                </a:lnTo>
                <a:lnTo>
                  <a:pt x="375693" y="40784"/>
                </a:lnTo>
                <a:close/>
              </a:path>
              <a:path w="1549400" h="144779">
                <a:moveTo>
                  <a:pt x="375693" y="118635"/>
                </a:moveTo>
                <a:lnTo>
                  <a:pt x="354865" y="118635"/>
                </a:lnTo>
                <a:lnTo>
                  <a:pt x="354865" y="32284"/>
                </a:lnTo>
                <a:lnTo>
                  <a:pt x="375693" y="32284"/>
                </a:lnTo>
                <a:lnTo>
                  <a:pt x="375693" y="35061"/>
                </a:lnTo>
                <a:lnTo>
                  <a:pt x="357642" y="35061"/>
                </a:lnTo>
                <a:lnTo>
                  <a:pt x="357642" y="115858"/>
                </a:lnTo>
                <a:lnTo>
                  <a:pt x="375693" y="115858"/>
                </a:lnTo>
                <a:lnTo>
                  <a:pt x="375693" y="118635"/>
                </a:lnTo>
                <a:close/>
              </a:path>
              <a:path w="1549400" h="144779">
                <a:moveTo>
                  <a:pt x="377891" y="42611"/>
                </a:moveTo>
                <a:lnTo>
                  <a:pt x="375693" y="42611"/>
                </a:lnTo>
                <a:lnTo>
                  <a:pt x="375693" y="40784"/>
                </a:lnTo>
                <a:lnTo>
                  <a:pt x="391315" y="34193"/>
                </a:lnTo>
                <a:lnTo>
                  <a:pt x="398489" y="34193"/>
                </a:lnTo>
                <a:lnTo>
                  <a:pt x="402105" y="34858"/>
                </a:lnTo>
                <a:lnTo>
                  <a:pt x="407430" y="36970"/>
                </a:lnTo>
                <a:lnTo>
                  <a:pt x="391628" y="36970"/>
                </a:lnTo>
                <a:lnTo>
                  <a:pt x="388996" y="37367"/>
                </a:lnTo>
                <a:lnTo>
                  <a:pt x="384310" y="38999"/>
                </a:lnTo>
                <a:lnTo>
                  <a:pt x="382288" y="39894"/>
                </a:lnTo>
                <a:lnTo>
                  <a:pt x="378775" y="41939"/>
                </a:lnTo>
                <a:lnTo>
                  <a:pt x="377891" y="42611"/>
                </a:lnTo>
                <a:close/>
              </a:path>
              <a:path w="1549400" h="144779">
                <a:moveTo>
                  <a:pt x="425074" y="115858"/>
                </a:moveTo>
                <a:lnTo>
                  <a:pt x="422297" y="115858"/>
                </a:lnTo>
                <a:lnTo>
                  <a:pt x="422235" y="58631"/>
                </a:lnTo>
                <a:lnTo>
                  <a:pt x="421589" y="54935"/>
                </a:lnTo>
                <a:lnTo>
                  <a:pt x="398489" y="34193"/>
                </a:lnTo>
                <a:lnTo>
                  <a:pt x="407961" y="34193"/>
                </a:lnTo>
                <a:lnTo>
                  <a:pt x="424991" y="58156"/>
                </a:lnTo>
                <a:lnTo>
                  <a:pt x="425074" y="115858"/>
                </a:lnTo>
                <a:close/>
              </a:path>
              <a:path w="1549400" h="144779">
                <a:moveTo>
                  <a:pt x="360419" y="115858"/>
                </a:moveTo>
                <a:lnTo>
                  <a:pt x="357642" y="115858"/>
                </a:lnTo>
                <a:lnTo>
                  <a:pt x="357642" y="35061"/>
                </a:lnTo>
                <a:lnTo>
                  <a:pt x="360419" y="35061"/>
                </a:lnTo>
                <a:lnTo>
                  <a:pt x="360419" y="115858"/>
                </a:lnTo>
                <a:close/>
              </a:path>
              <a:path w="1549400" h="144779">
                <a:moveTo>
                  <a:pt x="370139" y="115858"/>
                </a:moveTo>
                <a:lnTo>
                  <a:pt x="360419" y="115858"/>
                </a:lnTo>
                <a:lnTo>
                  <a:pt x="360419" y="35061"/>
                </a:lnTo>
                <a:lnTo>
                  <a:pt x="370139" y="35061"/>
                </a:lnTo>
                <a:lnTo>
                  <a:pt x="370139" y="45388"/>
                </a:lnTo>
                <a:lnTo>
                  <a:pt x="413710" y="45388"/>
                </a:lnTo>
                <a:lnTo>
                  <a:pt x="414139" y="45822"/>
                </a:lnTo>
                <a:lnTo>
                  <a:pt x="387903" y="45822"/>
                </a:lnTo>
                <a:lnTo>
                  <a:pt x="385497" y="46183"/>
                </a:lnTo>
                <a:lnTo>
                  <a:pt x="370139" y="56247"/>
                </a:lnTo>
                <a:lnTo>
                  <a:pt x="370139" y="115858"/>
                </a:lnTo>
                <a:close/>
              </a:path>
              <a:path w="1549400" h="144779">
                <a:moveTo>
                  <a:pt x="374934" y="45388"/>
                </a:moveTo>
                <a:lnTo>
                  <a:pt x="370139" y="45388"/>
                </a:lnTo>
                <a:lnTo>
                  <a:pt x="370139" y="35061"/>
                </a:lnTo>
                <a:lnTo>
                  <a:pt x="372916" y="35061"/>
                </a:lnTo>
                <a:lnTo>
                  <a:pt x="372807" y="39660"/>
                </a:lnTo>
                <a:lnTo>
                  <a:pt x="371820" y="40647"/>
                </a:lnTo>
                <a:lnTo>
                  <a:pt x="372845" y="41672"/>
                </a:lnTo>
                <a:lnTo>
                  <a:pt x="372916" y="42611"/>
                </a:lnTo>
                <a:lnTo>
                  <a:pt x="377891" y="42611"/>
                </a:lnTo>
                <a:lnTo>
                  <a:pt x="377140" y="43182"/>
                </a:lnTo>
                <a:lnTo>
                  <a:pt x="374934" y="45388"/>
                </a:lnTo>
                <a:close/>
              </a:path>
              <a:path w="1549400" h="144779">
                <a:moveTo>
                  <a:pt x="372916" y="39552"/>
                </a:moveTo>
                <a:lnTo>
                  <a:pt x="372916" y="35061"/>
                </a:lnTo>
                <a:lnTo>
                  <a:pt x="375693" y="35061"/>
                </a:lnTo>
                <a:lnTo>
                  <a:pt x="375589" y="37367"/>
                </a:lnTo>
                <a:lnTo>
                  <a:pt x="373552" y="38916"/>
                </a:lnTo>
                <a:lnTo>
                  <a:pt x="372916" y="39552"/>
                </a:lnTo>
                <a:close/>
              </a:path>
              <a:path w="1549400" h="144779">
                <a:moveTo>
                  <a:pt x="413710" y="45388"/>
                </a:moveTo>
                <a:lnTo>
                  <a:pt x="374934" y="45388"/>
                </a:lnTo>
                <a:lnTo>
                  <a:pt x="377140" y="43182"/>
                </a:lnTo>
                <a:lnTo>
                  <a:pt x="391628" y="36970"/>
                </a:lnTo>
                <a:lnTo>
                  <a:pt x="398135" y="36970"/>
                </a:lnTo>
                <a:lnTo>
                  <a:pt x="401410" y="37570"/>
                </a:lnTo>
                <a:lnTo>
                  <a:pt x="407432" y="39958"/>
                </a:lnTo>
                <a:lnTo>
                  <a:pt x="410036" y="41672"/>
                </a:lnTo>
                <a:lnTo>
                  <a:pt x="413710" y="45388"/>
                </a:lnTo>
                <a:close/>
              </a:path>
              <a:path w="1549400" h="144779">
                <a:moveTo>
                  <a:pt x="422297" y="115858"/>
                </a:moveTo>
                <a:lnTo>
                  <a:pt x="419520" y="115858"/>
                </a:lnTo>
                <a:lnTo>
                  <a:pt x="419441" y="58884"/>
                </a:lnTo>
                <a:lnTo>
                  <a:pt x="418862" y="55543"/>
                </a:lnTo>
                <a:lnTo>
                  <a:pt x="398135" y="36970"/>
                </a:lnTo>
                <a:lnTo>
                  <a:pt x="407430" y="36970"/>
                </a:lnTo>
                <a:lnTo>
                  <a:pt x="422235" y="58631"/>
                </a:lnTo>
                <a:lnTo>
                  <a:pt x="422297" y="115858"/>
                </a:lnTo>
                <a:close/>
              </a:path>
              <a:path w="1549400" h="144779">
                <a:moveTo>
                  <a:pt x="373784" y="42611"/>
                </a:moveTo>
                <a:lnTo>
                  <a:pt x="373111" y="41939"/>
                </a:lnTo>
                <a:lnTo>
                  <a:pt x="373024" y="39443"/>
                </a:lnTo>
                <a:lnTo>
                  <a:pt x="373552" y="38916"/>
                </a:lnTo>
                <a:lnTo>
                  <a:pt x="375589" y="37367"/>
                </a:lnTo>
                <a:lnTo>
                  <a:pt x="375693" y="39834"/>
                </a:lnTo>
                <a:lnTo>
                  <a:pt x="373784" y="39834"/>
                </a:lnTo>
                <a:lnTo>
                  <a:pt x="373784" y="42611"/>
                </a:lnTo>
                <a:close/>
              </a:path>
              <a:path w="1549400" h="144779">
                <a:moveTo>
                  <a:pt x="372916" y="41743"/>
                </a:moveTo>
                <a:lnTo>
                  <a:pt x="371820" y="40647"/>
                </a:lnTo>
                <a:lnTo>
                  <a:pt x="372916" y="39552"/>
                </a:lnTo>
                <a:lnTo>
                  <a:pt x="372916" y="41743"/>
                </a:lnTo>
                <a:close/>
              </a:path>
              <a:path w="1549400" h="144779">
                <a:moveTo>
                  <a:pt x="373784" y="42611"/>
                </a:moveTo>
                <a:lnTo>
                  <a:pt x="373784" y="39834"/>
                </a:lnTo>
                <a:lnTo>
                  <a:pt x="375693" y="39834"/>
                </a:lnTo>
                <a:lnTo>
                  <a:pt x="375693" y="40784"/>
                </a:lnTo>
                <a:lnTo>
                  <a:pt x="375346" y="41049"/>
                </a:lnTo>
                <a:lnTo>
                  <a:pt x="373784" y="42611"/>
                </a:lnTo>
                <a:close/>
              </a:path>
              <a:path w="1549400" h="144779">
                <a:moveTo>
                  <a:pt x="375693" y="42611"/>
                </a:moveTo>
                <a:lnTo>
                  <a:pt x="373784" y="42611"/>
                </a:lnTo>
                <a:lnTo>
                  <a:pt x="375346" y="41049"/>
                </a:lnTo>
                <a:lnTo>
                  <a:pt x="375693" y="40784"/>
                </a:lnTo>
                <a:lnTo>
                  <a:pt x="375693" y="42611"/>
                </a:lnTo>
                <a:close/>
              </a:path>
              <a:path w="1549400" h="144779">
                <a:moveTo>
                  <a:pt x="373784" y="42611"/>
                </a:moveTo>
                <a:lnTo>
                  <a:pt x="372916" y="42611"/>
                </a:lnTo>
                <a:lnTo>
                  <a:pt x="372916" y="41743"/>
                </a:lnTo>
                <a:lnTo>
                  <a:pt x="373784" y="42611"/>
                </a:lnTo>
                <a:close/>
              </a:path>
              <a:path w="1549400" h="144779">
                <a:moveTo>
                  <a:pt x="372916" y="115858"/>
                </a:moveTo>
                <a:lnTo>
                  <a:pt x="370139" y="115858"/>
                </a:lnTo>
                <a:lnTo>
                  <a:pt x="370139" y="56247"/>
                </a:lnTo>
                <a:lnTo>
                  <a:pt x="387903" y="45822"/>
                </a:lnTo>
                <a:lnTo>
                  <a:pt x="392668" y="45822"/>
                </a:lnTo>
                <a:lnTo>
                  <a:pt x="394884" y="46131"/>
                </a:lnTo>
                <a:lnTo>
                  <a:pt x="399405" y="47394"/>
                </a:lnTo>
                <a:lnTo>
                  <a:pt x="401497" y="48433"/>
                </a:lnTo>
                <a:lnTo>
                  <a:pt x="401715" y="48599"/>
                </a:lnTo>
                <a:lnTo>
                  <a:pt x="388190" y="48599"/>
                </a:lnTo>
                <a:lnTo>
                  <a:pt x="386108" y="48903"/>
                </a:lnTo>
                <a:lnTo>
                  <a:pt x="372916" y="57191"/>
                </a:lnTo>
                <a:lnTo>
                  <a:pt x="372916" y="115858"/>
                </a:lnTo>
                <a:close/>
              </a:path>
              <a:path w="1549400" h="144779">
                <a:moveTo>
                  <a:pt x="419520" y="115858"/>
                </a:moveTo>
                <a:lnTo>
                  <a:pt x="409800" y="115858"/>
                </a:lnTo>
                <a:lnTo>
                  <a:pt x="409800" y="60868"/>
                </a:lnTo>
                <a:lnTo>
                  <a:pt x="409213" y="58043"/>
                </a:lnTo>
                <a:lnTo>
                  <a:pt x="392668" y="45822"/>
                </a:lnTo>
                <a:lnTo>
                  <a:pt x="414139" y="45822"/>
                </a:lnTo>
                <a:lnTo>
                  <a:pt x="414488" y="46183"/>
                </a:lnTo>
                <a:lnTo>
                  <a:pt x="416239" y="48933"/>
                </a:lnTo>
                <a:lnTo>
                  <a:pt x="418862" y="55543"/>
                </a:lnTo>
                <a:lnTo>
                  <a:pt x="419441" y="58884"/>
                </a:lnTo>
                <a:lnTo>
                  <a:pt x="419520" y="115858"/>
                </a:lnTo>
                <a:close/>
              </a:path>
              <a:path w="1549400" h="144779">
                <a:moveTo>
                  <a:pt x="375117" y="58884"/>
                </a:moveTo>
                <a:lnTo>
                  <a:pt x="372916" y="57191"/>
                </a:lnTo>
                <a:lnTo>
                  <a:pt x="373495" y="56439"/>
                </a:lnTo>
                <a:lnTo>
                  <a:pt x="374334" y="55543"/>
                </a:lnTo>
                <a:lnTo>
                  <a:pt x="388190" y="48599"/>
                </a:lnTo>
                <a:lnTo>
                  <a:pt x="392414" y="48599"/>
                </a:lnTo>
                <a:lnTo>
                  <a:pt x="394381" y="48874"/>
                </a:lnTo>
                <a:lnTo>
                  <a:pt x="398315" y="49973"/>
                </a:lnTo>
                <a:lnTo>
                  <a:pt x="400113" y="50870"/>
                </a:lnTo>
                <a:lnTo>
                  <a:pt x="400776" y="51376"/>
                </a:lnTo>
                <a:lnTo>
                  <a:pt x="388478" y="51376"/>
                </a:lnTo>
                <a:lnTo>
                  <a:pt x="386676" y="51637"/>
                </a:lnTo>
                <a:lnTo>
                  <a:pt x="376634" y="57191"/>
                </a:lnTo>
                <a:lnTo>
                  <a:pt x="375693" y="57191"/>
                </a:lnTo>
                <a:lnTo>
                  <a:pt x="375606" y="58249"/>
                </a:lnTo>
                <a:lnTo>
                  <a:pt x="375117" y="58884"/>
                </a:lnTo>
                <a:close/>
              </a:path>
              <a:path w="1549400" h="144779">
                <a:moveTo>
                  <a:pt x="409800" y="115858"/>
                </a:moveTo>
                <a:lnTo>
                  <a:pt x="407023" y="115858"/>
                </a:lnTo>
                <a:lnTo>
                  <a:pt x="406935" y="60868"/>
                </a:lnTo>
                <a:lnTo>
                  <a:pt x="406531" y="58884"/>
                </a:lnTo>
                <a:lnTo>
                  <a:pt x="392414" y="48599"/>
                </a:lnTo>
                <a:lnTo>
                  <a:pt x="401715" y="48599"/>
                </a:lnTo>
                <a:lnTo>
                  <a:pt x="405307" y="51342"/>
                </a:lnTo>
                <a:lnTo>
                  <a:pt x="406863" y="53274"/>
                </a:lnTo>
                <a:lnTo>
                  <a:pt x="409213" y="58043"/>
                </a:lnTo>
                <a:lnTo>
                  <a:pt x="409800" y="60868"/>
                </a:lnTo>
                <a:lnTo>
                  <a:pt x="409800" y="115858"/>
                </a:lnTo>
                <a:close/>
              </a:path>
              <a:path w="1549400" h="144779">
                <a:moveTo>
                  <a:pt x="425074" y="118635"/>
                </a:moveTo>
                <a:lnTo>
                  <a:pt x="404246" y="118635"/>
                </a:lnTo>
                <a:lnTo>
                  <a:pt x="404160" y="61299"/>
                </a:lnTo>
                <a:lnTo>
                  <a:pt x="403849" y="59724"/>
                </a:lnTo>
                <a:lnTo>
                  <a:pt x="392160" y="51376"/>
                </a:lnTo>
                <a:lnTo>
                  <a:pt x="400776" y="51376"/>
                </a:lnTo>
                <a:lnTo>
                  <a:pt x="407023" y="115858"/>
                </a:lnTo>
                <a:lnTo>
                  <a:pt x="425074" y="115858"/>
                </a:lnTo>
                <a:lnTo>
                  <a:pt x="425074" y="118635"/>
                </a:lnTo>
                <a:close/>
              </a:path>
              <a:path w="1549400" h="144779">
                <a:moveTo>
                  <a:pt x="375693" y="115858"/>
                </a:moveTo>
                <a:lnTo>
                  <a:pt x="372916" y="115858"/>
                </a:lnTo>
                <a:lnTo>
                  <a:pt x="372916" y="57191"/>
                </a:lnTo>
                <a:lnTo>
                  <a:pt x="375117" y="58884"/>
                </a:lnTo>
                <a:lnTo>
                  <a:pt x="375693" y="58884"/>
                </a:lnTo>
                <a:lnTo>
                  <a:pt x="375693" y="115858"/>
                </a:lnTo>
                <a:close/>
              </a:path>
              <a:path w="1549400" h="144779">
                <a:moveTo>
                  <a:pt x="375693" y="58156"/>
                </a:moveTo>
                <a:lnTo>
                  <a:pt x="375693" y="57191"/>
                </a:lnTo>
                <a:lnTo>
                  <a:pt x="376634" y="57191"/>
                </a:lnTo>
                <a:lnTo>
                  <a:pt x="376318" y="57489"/>
                </a:lnTo>
                <a:lnTo>
                  <a:pt x="375693" y="58156"/>
                </a:lnTo>
                <a:close/>
              </a:path>
              <a:path w="1549400" h="144779">
                <a:moveTo>
                  <a:pt x="375693" y="58884"/>
                </a:moveTo>
                <a:lnTo>
                  <a:pt x="375117" y="58884"/>
                </a:lnTo>
                <a:lnTo>
                  <a:pt x="375693" y="58156"/>
                </a:lnTo>
                <a:lnTo>
                  <a:pt x="375693" y="58884"/>
                </a:lnTo>
                <a:close/>
              </a:path>
              <a:path w="1549400" h="144779">
                <a:moveTo>
                  <a:pt x="476581" y="119503"/>
                </a:moveTo>
                <a:lnTo>
                  <a:pt x="468750" y="119503"/>
                </a:lnTo>
                <a:lnTo>
                  <a:pt x="464792" y="118772"/>
                </a:lnTo>
                <a:lnTo>
                  <a:pt x="442518" y="32284"/>
                </a:lnTo>
                <a:lnTo>
                  <a:pt x="463347" y="32284"/>
                </a:lnTo>
                <a:lnTo>
                  <a:pt x="463347" y="35061"/>
                </a:lnTo>
                <a:lnTo>
                  <a:pt x="445295" y="35061"/>
                </a:lnTo>
                <a:lnTo>
                  <a:pt x="445376" y="92397"/>
                </a:lnTo>
                <a:lnTo>
                  <a:pt x="469103" y="116726"/>
                </a:lnTo>
                <a:lnTo>
                  <a:pt x="486345" y="116726"/>
                </a:lnTo>
                <a:lnTo>
                  <a:pt x="485427" y="117128"/>
                </a:lnTo>
                <a:lnTo>
                  <a:pt x="479813" y="119021"/>
                </a:lnTo>
                <a:lnTo>
                  <a:pt x="476581" y="119503"/>
                </a:lnTo>
                <a:close/>
              </a:path>
              <a:path w="1549400" h="144779">
                <a:moveTo>
                  <a:pt x="487576" y="99542"/>
                </a:moveTo>
                <a:lnTo>
                  <a:pt x="480097" y="99542"/>
                </a:lnTo>
                <a:lnTo>
                  <a:pt x="482599" y="99043"/>
                </a:lnTo>
                <a:lnTo>
                  <a:pt x="486400" y="97022"/>
                </a:lnTo>
                <a:lnTo>
                  <a:pt x="491899" y="32284"/>
                </a:lnTo>
                <a:lnTo>
                  <a:pt x="512727" y="32284"/>
                </a:lnTo>
                <a:lnTo>
                  <a:pt x="512727" y="35061"/>
                </a:lnTo>
                <a:lnTo>
                  <a:pt x="494676" y="35061"/>
                </a:lnTo>
                <a:lnTo>
                  <a:pt x="494644" y="86926"/>
                </a:lnTo>
                <a:lnTo>
                  <a:pt x="488027" y="99303"/>
                </a:lnTo>
                <a:lnTo>
                  <a:pt x="487576" y="99542"/>
                </a:lnTo>
                <a:close/>
              </a:path>
              <a:path w="1549400" h="144779">
                <a:moveTo>
                  <a:pt x="476278" y="116726"/>
                </a:moveTo>
                <a:lnTo>
                  <a:pt x="469103" y="116726"/>
                </a:lnTo>
                <a:lnTo>
                  <a:pt x="465487" y="116061"/>
                </a:lnTo>
                <a:lnTo>
                  <a:pt x="445295" y="35061"/>
                </a:lnTo>
                <a:lnTo>
                  <a:pt x="448072" y="35061"/>
                </a:lnTo>
                <a:lnTo>
                  <a:pt x="448195" y="92288"/>
                </a:lnTo>
                <a:lnTo>
                  <a:pt x="448730" y="95376"/>
                </a:lnTo>
                <a:lnTo>
                  <a:pt x="469457" y="113949"/>
                </a:lnTo>
                <a:lnTo>
                  <a:pt x="485753" y="113949"/>
                </a:lnTo>
                <a:lnTo>
                  <a:pt x="484363" y="114556"/>
                </a:lnTo>
                <a:lnTo>
                  <a:pt x="479214" y="116292"/>
                </a:lnTo>
                <a:lnTo>
                  <a:pt x="476278" y="116726"/>
                </a:lnTo>
                <a:close/>
              </a:path>
              <a:path w="1549400" h="144779">
                <a:moveTo>
                  <a:pt x="475974" y="113949"/>
                </a:moveTo>
                <a:lnTo>
                  <a:pt x="469457" y="113949"/>
                </a:lnTo>
                <a:lnTo>
                  <a:pt x="466182" y="113349"/>
                </a:lnTo>
                <a:lnTo>
                  <a:pt x="448072" y="35061"/>
                </a:lnTo>
                <a:lnTo>
                  <a:pt x="457792" y="35061"/>
                </a:lnTo>
                <a:lnTo>
                  <a:pt x="457792" y="90115"/>
                </a:lnTo>
                <a:lnTo>
                  <a:pt x="458382" y="92959"/>
                </a:lnTo>
                <a:lnTo>
                  <a:pt x="474747" y="105097"/>
                </a:lnTo>
                <a:lnTo>
                  <a:pt x="507173" y="105097"/>
                </a:lnTo>
                <a:lnTo>
                  <a:pt x="507173" y="105531"/>
                </a:lnTo>
                <a:lnTo>
                  <a:pt x="492628" y="105531"/>
                </a:lnTo>
                <a:lnTo>
                  <a:pt x="490425" y="107815"/>
                </a:lnTo>
                <a:lnTo>
                  <a:pt x="488803" y="109076"/>
                </a:lnTo>
                <a:lnTo>
                  <a:pt x="485313" y="111107"/>
                </a:lnTo>
                <a:lnTo>
                  <a:pt x="483299" y="111984"/>
                </a:lnTo>
                <a:lnTo>
                  <a:pt x="478615" y="113563"/>
                </a:lnTo>
                <a:lnTo>
                  <a:pt x="475974" y="113949"/>
                </a:lnTo>
                <a:close/>
              </a:path>
              <a:path w="1549400" h="144779">
                <a:moveTo>
                  <a:pt x="481021" y="105097"/>
                </a:moveTo>
                <a:lnTo>
                  <a:pt x="474747" y="105097"/>
                </a:lnTo>
                <a:lnTo>
                  <a:pt x="472542" y="104787"/>
                </a:lnTo>
                <a:lnTo>
                  <a:pt x="457792" y="90115"/>
                </a:lnTo>
                <a:lnTo>
                  <a:pt x="457792" y="35061"/>
                </a:lnTo>
                <a:lnTo>
                  <a:pt x="460569" y="35061"/>
                </a:lnTo>
                <a:lnTo>
                  <a:pt x="460658" y="90115"/>
                </a:lnTo>
                <a:lnTo>
                  <a:pt x="461061" y="92108"/>
                </a:lnTo>
                <a:lnTo>
                  <a:pt x="475005" y="102319"/>
                </a:lnTo>
                <a:lnTo>
                  <a:pt x="488269" y="102319"/>
                </a:lnTo>
                <a:lnTo>
                  <a:pt x="484391" y="104381"/>
                </a:lnTo>
                <a:lnTo>
                  <a:pt x="481021" y="105097"/>
                </a:lnTo>
                <a:close/>
              </a:path>
              <a:path w="1549400" h="144779">
                <a:moveTo>
                  <a:pt x="480559" y="102319"/>
                </a:moveTo>
                <a:lnTo>
                  <a:pt x="475005" y="102319"/>
                </a:lnTo>
                <a:lnTo>
                  <a:pt x="473052" y="102045"/>
                </a:lnTo>
                <a:lnTo>
                  <a:pt x="460569" y="35061"/>
                </a:lnTo>
                <a:lnTo>
                  <a:pt x="463347" y="35061"/>
                </a:lnTo>
                <a:lnTo>
                  <a:pt x="463432" y="89678"/>
                </a:lnTo>
                <a:lnTo>
                  <a:pt x="463741" y="91257"/>
                </a:lnTo>
                <a:lnTo>
                  <a:pt x="475262" y="99542"/>
                </a:lnTo>
                <a:lnTo>
                  <a:pt x="487576" y="99542"/>
                </a:lnTo>
                <a:lnTo>
                  <a:pt x="483495" y="101712"/>
                </a:lnTo>
                <a:lnTo>
                  <a:pt x="480559" y="102319"/>
                </a:lnTo>
                <a:close/>
              </a:path>
              <a:path w="1549400" h="144779">
                <a:moveTo>
                  <a:pt x="488269" y="102319"/>
                </a:moveTo>
                <a:lnTo>
                  <a:pt x="480559" y="102319"/>
                </a:lnTo>
                <a:lnTo>
                  <a:pt x="483495" y="101712"/>
                </a:lnTo>
                <a:lnTo>
                  <a:pt x="488066" y="99282"/>
                </a:lnTo>
                <a:lnTo>
                  <a:pt x="494676" y="35061"/>
                </a:lnTo>
                <a:lnTo>
                  <a:pt x="497453" y="35061"/>
                </a:lnTo>
                <a:lnTo>
                  <a:pt x="497453" y="86926"/>
                </a:lnTo>
                <a:lnTo>
                  <a:pt x="497180" y="88915"/>
                </a:lnTo>
                <a:lnTo>
                  <a:pt x="496050" y="93436"/>
                </a:lnTo>
                <a:lnTo>
                  <a:pt x="494979" y="95634"/>
                </a:lnTo>
                <a:lnTo>
                  <a:pt x="491844" y="99792"/>
                </a:lnTo>
                <a:lnTo>
                  <a:pt x="489732" y="101542"/>
                </a:lnTo>
                <a:lnTo>
                  <a:pt x="488269" y="102319"/>
                </a:lnTo>
                <a:close/>
              </a:path>
              <a:path w="1549400" h="144779">
                <a:moveTo>
                  <a:pt x="507173" y="105097"/>
                </a:moveTo>
                <a:lnTo>
                  <a:pt x="481021" y="105097"/>
                </a:lnTo>
                <a:lnTo>
                  <a:pt x="484391" y="104381"/>
                </a:lnTo>
                <a:lnTo>
                  <a:pt x="489732" y="101542"/>
                </a:lnTo>
                <a:lnTo>
                  <a:pt x="497453" y="86926"/>
                </a:lnTo>
                <a:lnTo>
                  <a:pt x="497453" y="35061"/>
                </a:lnTo>
                <a:lnTo>
                  <a:pt x="507173" y="35061"/>
                </a:lnTo>
                <a:lnTo>
                  <a:pt x="507173" y="105097"/>
                </a:lnTo>
                <a:close/>
              </a:path>
              <a:path w="1549400" h="144779">
                <a:moveTo>
                  <a:pt x="509950" y="115858"/>
                </a:moveTo>
                <a:lnTo>
                  <a:pt x="507173" y="115858"/>
                </a:lnTo>
                <a:lnTo>
                  <a:pt x="507173" y="35061"/>
                </a:lnTo>
                <a:lnTo>
                  <a:pt x="509950" y="35061"/>
                </a:lnTo>
                <a:lnTo>
                  <a:pt x="509950" y="115858"/>
                </a:lnTo>
                <a:close/>
              </a:path>
              <a:path w="1549400" h="144779">
                <a:moveTo>
                  <a:pt x="512727" y="115858"/>
                </a:moveTo>
                <a:lnTo>
                  <a:pt x="509950" y="115858"/>
                </a:lnTo>
                <a:lnTo>
                  <a:pt x="509950" y="35061"/>
                </a:lnTo>
                <a:lnTo>
                  <a:pt x="512727" y="35061"/>
                </a:lnTo>
                <a:lnTo>
                  <a:pt x="512727" y="115858"/>
                </a:lnTo>
                <a:close/>
              </a:path>
              <a:path w="1549400" h="144779">
                <a:moveTo>
                  <a:pt x="485753" y="113949"/>
                </a:moveTo>
                <a:lnTo>
                  <a:pt x="475974" y="113949"/>
                </a:lnTo>
                <a:lnTo>
                  <a:pt x="478615" y="113563"/>
                </a:lnTo>
                <a:lnTo>
                  <a:pt x="483299" y="111984"/>
                </a:lnTo>
                <a:lnTo>
                  <a:pt x="485351" y="111085"/>
                </a:lnTo>
                <a:lnTo>
                  <a:pt x="488803" y="109076"/>
                </a:lnTo>
                <a:lnTo>
                  <a:pt x="490425" y="107815"/>
                </a:lnTo>
                <a:lnTo>
                  <a:pt x="492628" y="105531"/>
                </a:lnTo>
                <a:lnTo>
                  <a:pt x="497453" y="105531"/>
                </a:lnTo>
                <a:lnTo>
                  <a:pt x="497453" y="108308"/>
                </a:lnTo>
                <a:lnTo>
                  <a:pt x="491899" y="108308"/>
                </a:lnTo>
                <a:lnTo>
                  <a:pt x="491850" y="110235"/>
                </a:lnTo>
                <a:lnTo>
                  <a:pt x="490424" y="111345"/>
                </a:lnTo>
                <a:lnTo>
                  <a:pt x="486517" y="113615"/>
                </a:lnTo>
                <a:lnTo>
                  <a:pt x="485753" y="113949"/>
                </a:lnTo>
                <a:close/>
              </a:path>
              <a:path w="1549400" h="144779">
                <a:moveTo>
                  <a:pt x="507173" y="115858"/>
                </a:moveTo>
                <a:lnTo>
                  <a:pt x="497453" y="115858"/>
                </a:lnTo>
                <a:lnTo>
                  <a:pt x="497453" y="105531"/>
                </a:lnTo>
                <a:lnTo>
                  <a:pt x="507173" y="105531"/>
                </a:lnTo>
                <a:lnTo>
                  <a:pt x="507173" y="115858"/>
                </a:lnTo>
                <a:close/>
              </a:path>
              <a:path w="1549400" h="144779">
                <a:moveTo>
                  <a:pt x="491899" y="110198"/>
                </a:moveTo>
                <a:lnTo>
                  <a:pt x="491899" y="108308"/>
                </a:lnTo>
                <a:lnTo>
                  <a:pt x="493808" y="108308"/>
                </a:lnTo>
                <a:lnTo>
                  <a:pt x="492246" y="109928"/>
                </a:lnTo>
                <a:lnTo>
                  <a:pt x="491899" y="110198"/>
                </a:lnTo>
                <a:close/>
              </a:path>
              <a:path w="1549400" h="144779">
                <a:moveTo>
                  <a:pt x="491899" y="113699"/>
                </a:moveTo>
                <a:lnTo>
                  <a:pt x="491899" y="110198"/>
                </a:lnTo>
                <a:lnTo>
                  <a:pt x="492246" y="109928"/>
                </a:lnTo>
                <a:lnTo>
                  <a:pt x="493808" y="108308"/>
                </a:lnTo>
                <a:lnTo>
                  <a:pt x="493808" y="111085"/>
                </a:lnTo>
                <a:lnTo>
                  <a:pt x="494676" y="111085"/>
                </a:lnTo>
                <a:lnTo>
                  <a:pt x="494612" y="111475"/>
                </a:lnTo>
                <a:lnTo>
                  <a:pt x="494067" y="112040"/>
                </a:lnTo>
                <a:lnTo>
                  <a:pt x="492045" y="113615"/>
                </a:lnTo>
                <a:lnTo>
                  <a:pt x="491899" y="113699"/>
                </a:lnTo>
                <a:close/>
              </a:path>
              <a:path w="1549400" h="144779">
                <a:moveTo>
                  <a:pt x="494676" y="111085"/>
                </a:moveTo>
                <a:lnTo>
                  <a:pt x="493808" y="111085"/>
                </a:lnTo>
                <a:lnTo>
                  <a:pt x="493808" y="108308"/>
                </a:lnTo>
                <a:lnTo>
                  <a:pt x="494605" y="109076"/>
                </a:lnTo>
                <a:lnTo>
                  <a:pt x="494676" y="111085"/>
                </a:lnTo>
                <a:close/>
              </a:path>
              <a:path w="1549400" h="144779">
                <a:moveTo>
                  <a:pt x="494676" y="109145"/>
                </a:moveTo>
                <a:lnTo>
                  <a:pt x="493808" y="108308"/>
                </a:lnTo>
                <a:lnTo>
                  <a:pt x="494676" y="108308"/>
                </a:lnTo>
                <a:lnTo>
                  <a:pt x="494676" y="109145"/>
                </a:lnTo>
                <a:close/>
              </a:path>
              <a:path w="1549400" h="144779">
                <a:moveTo>
                  <a:pt x="497453" y="115858"/>
                </a:moveTo>
                <a:lnTo>
                  <a:pt x="494676" y="115858"/>
                </a:lnTo>
                <a:lnTo>
                  <a:pt x="494737" y="111345"/>
                </a:lnTo>
                <a:lnTo>
                  <a:pt x="495807" y="110235"/>
                </a:lnTo>
                <a:lnTo>
                  <a:pt x="494782" y="109247"/>
                </a:lnTo>
                <a:lnTo>
                  <a:pt x="494676" y="108308"/>
                </a:lnTo>
                <a:lnTo>
                  <a:pt x="497453" y="108308"/>
                </a:lnTo>
                <a:lnTo>
                  <a:pt x="497453" y="115858"/>
                </a:lnTo>
                <a:close/>
              </a:path>
              <a:path w="1549400" h="144779">
                <a:moveTo>
                  <a:pt x="494676" y="111409"/>
                </a:moveTo>
                <a:lnTo>
                  <a:pt x="494676" y="109145"/>
                </a:lnTo>
                <a:lnTo>
                  <a:pt x="495807" y="110235"/>
                </a:lnTo>
                <a:lnTo>
                  <a:pt x="494676" y="111409"/>
                </a:lnTo>
                <a:close/>
              </a:path>
              <a:path w="1549400" h="144779">
                <a:moveTo>
                  <a:pt x="486345" y="116726"/>
                </a:moveTo>
                <a:lnTo>
                  <a:pt x="476278" y="116726"/>
                </a:lnTo>
                <a:lnTo>
                  <a:pt x="479214" y="116292"/>
                </a:lnTo>
                <a:lnTo>
                  <a:pt x="484363" y="114556"/>
                </a:lnTo>
                <a:lnTo>
                  <a:pt x="486613" y="113563"/>
                </a:lnTo>
                <a:lnTo>
                  <a:pt x="490424" y="111345"/>
                </a:lnTo>
                <a:lnTo>
                  <a:pt x="491899" y="110198"/>
                </a:lnTo>
                <a:lnTo>
                  <a:pt x="491891" y="113704"/>
                </a:lnTo>
                <a:lnTo>
                  <a:pt x="487782" y="116096"/>
                </a:lnTo>
                <a:lnTo>
                  <a:pt x="486345" y="116726"/>
                </a:lnTo>
                <a:close/>
              </a:path>
              <a:path w="1549400" h="144779">
                <a:moveTo>
                  <a:pt x="512727" y="118635"/>
                </a:moveTo>
                <a:lnTo>
                  <a:pt x="491899" y="118635"/>
                </a:lnTo>
                <a:lnTo>
                  <a:pt x="491899" y="113699"/>
                </a:lnTo>
                <a:lnTo>
                  <a:pt x="492386" y="113349"/>
                </a:lnTo>
                <a:lnTo>
                  <a:pt x="494121" y="111984"/>
                </a:lnTo>
                <a:lnTo>
                  <a:pt x="494676" y="111409"/>
                </a:lnTo>
                <a:lnTo>
                  <a:pt x="494676" y="115858"/>
                </a:lnTo>
                <a:lnTo>
                  <a:pt x="512727" y="115858"/>
                </a:lnTo>
                <a:lnTo>
                  <a:pt x="512727" y="118635"/>
                </a:lnTo>
                <a:close/>
              </a:path>
              <a:path w="1549400" h="144779">
                <a:moveTo>
                  <a:pt x="570849" y="119503"/>
                </a:moveTo>
                <a:lnTo>
                  <a:pt x="560877" y="119503"/>
                </a:lnTo>
                <a:lnTo>
                  <a:pt x="555269" y="118356"/>
                </a:lnTo>
                <a:lnTo>
                  <a:pt x="530189" y="87473"/>
                </a:lnTo>
                <a:lnTo>
                  <a:pt x="529390" y="81603"/>
                </a:lnTo>
                <a:lnTo>
                  <a:pt x="529390" y="69466"/>
                </a:lnTo>
                <a:lnTo>
                  <a:pt x="554294" y="32589"/>
                </a:lnTo>
                <a:lnTo>
                  <a:pt x="559578" y="31416"/>
                </a:lnTo>
                <a:lnTo>
                  <a:pt x="571582" y="31416"/>
                </a:lnTo>
                <a:lnTo>
                  <a:pt x="576865" y="32589"/>
                </a:lnTo>
                <a:lnTo>
                  <a:pt x="579987" y="34193"/>
                </a:lnTo>
                <a:lnTo>
                  <a:pt x="560025" y="34193"/>
                </a:lnTo>
                <a:lnTo>
                  <a:pt x="555165" y="35263"/>
                </a:lnTo>
                <a:lnTo>
                  <a:pt x="532200" y="69466"/>
                </a:lnTo>
                <a:lnTo>
                  <a:pt x="532201" y="81603"/>
                </a:lnTo>
                <a:lnTo>
                  <a:pt x="556091" y="115670"/>
                </a:lnTo>
                <a:lnTo>
                  <a:pt x="561298" y="116726"/>
                </a:lnTo>
                <a:lnTo>
                  <a:pt x="584056" y="116726"/>
                </a:lnTo>
                <a:lnTo>
                  <a:pt x="582981" y="117187"/>
                </a:lnTo>
                <a:lnTo>
                  <a:pt x="580160" y="118040"/>
                </a:lnTo>
                <a:lnTo>
                  <a:pt x="574120" y="119211"/>
                </a:lnTo>
                <a:lnTo>
                  <a:pt x="570849" y="119503"/>
                </a:lnTo>
                <a:close/>
              </a:path>
              <a:path w="1549400" h="144779">
                <a:moveTo>
                  <a:pt x="570671" y="116726"/>
                </a:moveTo>
                <a:lnTo>
                  <a:pt x="561298" y="116726"/>
                </a:lnTo>
                <a:lnTo>
                  <a:pt x="556091" y="115670"/>
                </a:lnTo>
                <a:lnTo>
                  <a:pt x="532201" y="81603"/>
                </a:lnTo>
                <a:lnTo>
                  <a:pt x="532200" y="69466"/>
                </a:lnTo>
                <a:lnTo>
                  <a:pt x="532862" y="64307"/>
                </a:lnTo>
                <a:lnTo>
                  <a:pt x="560025" y="34193"/>
                </a:lnTo>
                <a:lnTo>
                  <a:pt x="571134" y="34193"/>
                </a:lnTo>
                <a:lnTo>
                  <a:pt x="575994" y="35263"/>
                </a:lnTo>
                <a:lnTo>
                  <a:pt x="579315" y="36970"/>
                </a:lnTo>
                <a:lnTo>
                  <a:pt x="560473" y="36970"/>
                </a:lnTo>
                <a:lnTo>
                  <a:pt x="556036" y="37938"/>
                </a:lnTo>
                <a:lnTo>
                  <a:pt x="535009" y="69466"/>
                </a:lnTo>
                <a:lnTo>
                  <a:pt x="535012" y="81603"/>
                </a:lnTo>
                <a:lnTo>
                  <a:pt x="556913" y="112984"/>
                </a:lnTo>
                <a:lnTo>
                  <a:pt x="561720" y="113949"/>
                </a:lnTo>
                <a:lnTo>
                  <a:pt x="583486" y="113949"/>
                </a:lnTo>
                <a:lnTo>
                  <a:pt x="582069" y="114556"/>
                </a:lnTo>
                <a:lnTo>
                  <a:pt x="579436" y="115352"/>
                </a:lnTo>
                <a:lnTo>
                  <a:pt x="573766" y="116451"/>
                </a:lnTo>
                <a:lnTo>
                  <a:pt x="570671" y="116726"/>
                </a:lnTo>
                <a:close/>
              </a:path>
              <a:path w="1549400" h="144779">
                <a:moveTo>
                  <a:pt x="601596" y="81317"/>
                </a:moveTo>
                <a:lnTo>
                  <a:pt x="598819" y="81317"/>
                </a:lnTo>
                <a:lnTo>
                  <a:pt x="598786" y="69466"/>
                </a:lnTo>
                <a:lnTo>
                  <a:pt x="598124" y="64307"/>
                </a:lnTo>
                <a:lnTo>
                  <a:pt x="571134" y="34193"/>
                </a:lnTo>
                <a:lnTo>
                  <a:pt x="579987" y="34193"/>
                </a:lnTo>
                <a:lnTo>
                  <a:pt x="601596" y="69466"/>
                </a:lnTo>
                <a:lnTo>
                  <a:pt x="601596" y="81317"/>
                </a:lnTo>
                <a:close/>
              </a:path>
              <a:path w="1549400" h="144779">
                <a:moveTo>
                  <a:pt x="570493" y="113949"/>
                </a:moveTo>
                <a:lnTo>
                  <a:pt x="561720" y="113949"/>
                </a:lnTo>
                <a:lnTo>
                  <a:pt x="556913" y="112984"/>
                </a:lnTo>
                <a:lnTo>
                  <a:pt x="535012" y="81603"/>
                </a:lnTo>
                <a:lnTo>
                  <a:pt x="535009" y="69466"/>
                </a:lnTo>
                <a:lnTo>
                  <a:pt x="535622" y="64746"/>
                </a:lnTo>
                <a:lnTo>
                  <a:pt x="560473" y="36970"/>
                </a:lnTo>
                <a:lnTo>
                  <a:pt x="570686" y="36970"/>
                </a:lnTo>
                <a:lnTo>
                  <a:pt x="575123" y="37938"/>
                </a:lnTo>
                <a:lnTo>
                  <a:pt x="582678" y="41822"/>
                </a:lnTo>
                <a:lnTo>
                  <a:pt x="585818" y="44480"/>
                </a:lnTo>
                <a:lnTo>
                  <a:pt x="586814" y="45822"/>
                </a:lnTo>
                <a:lnTo>
                  <a:pt x="562528" y="45822"/>
                </a:lnTo>
                <a:lnTo>
                  <a:pt x="559780" y="46450"/>
                </a:lnTo>
                <a:lnTo>
                  <a:pt x="545017" y="70556"/>
                </a:lnTo>
                <a:lnTo>
                  <a:pt x="596041" y="70556"/>
                </a:lnTo>
                <a:lnTo>
                  <a:pt x="596041" y="78540"/>
                </a:lnTo>
                <a:lnTo>
                  <a:pt x="544771" y="78540"/>
                </a:lnTo>
                <a:lnTo>
                  <a:pt x="545273" y="84572"/>
                </a:lnTo>
                <a:lnTo>
                  <a:pt x="563812" y="105097"/>
                </a:lnTo>
                <a:lnTo>
                  <a:pt x="592770" y="105097"/>
                </a:lnTo>
                <a:lnTo>
                  <a:pt x="591686" y="106020"/>
                </a:lnTo>
                <a:lnTo>
                  <a:pt x="573413" y="113691"/>
                </a:lnTo>
                <a:lnTo>
                  <a:pt x="570493" y="113949"/>
                </a:lnTo>
                <a:close/>
              </a:path>
              <a:path w="1549400" h="144779">
                <a:moveTo>
                  <a:pt x="598819" y="81317"/>
                </a:moveTo>
                <a:lnTo>
                  <a:pt x="596041" y="81317"/>
                </a:lnTo>
                <a:lnTo>
                  <a:pt x="595977" y="69466"/>
                </a:lnTo>
                <a:lnTo>
                  <a:pt x="595364" y="64746"/>
                </a:lnTo>
                <a:lnTo>
                  <a:pt x="570686" y="36970"/>
                </a:lnTo>
                <a:lnTo>
                  <a:pt x="579315" y="36970"/>
                </a:lnTo>
                <a:lnTo>
                  <a:pt x="598786" y="69466"/>
                </a:lnTo>
                <a:lnTo>
                  <a:pt x="598819" y="81317"/>
                </a:lnTo>
                <a:close/>
              </a:path>
              <a:path w="1549400" h="144779">
                <a:moveTo>
                  <a:pt x="586104" y="70556"/>
                </a:moveTo>
                <a:lnTo>
                  <a:pt x="545017" y="70556"/>
                </a:lnTo>
                <a:lnTo>
                  <a:pt x="545686" y="64804"/>
                </a:lnTo>
                <a:lnTo>
                  <a:pt x="562528" y="45822"/>
                </a:lnTo>
                <a:lnTo>
                  <a:pt x="568643" y="45822"/>
                </a:lnTo>
                <a:lnTo>
                  <a:pt x="571362" y="46450"/>
                </a:lnTo>
                <a:lnTo>
                  <a:pt x="575421" y="48599"/>
                </a:lnTo>
                <a:lnTo>
                  <a:pt x="562976" y="48599"/>
                </a:lnTo>
                <a:lnTo>
                  <a:pt x="560662" y="49120"/>
                </a:lnTo>
                <a:lnTo>
                  <a:pt x="548495" y="65002"/>
                </a:lnTo>
                <a:lnTo>
                  <a:pt x="548136" y="65002"/>
                </a:lnTo>
                <a:lnTo>
                  <a:pt x="548136" y="67779"/>
                </a:lnTo>
                <a:lnTo>
                  <a:pt x="550894" y="68100"/>
                </a:lnTo>
                <a:lnTo>
                  <a:pt x="580089" y="68100"/>
                </a:lnTo>
                <a:lnTo>
                  <a:pt x="585731" y="68215"/>
                </a:lnTo>
                <a:lnTo>
                  <a:pt x="586104" y="70556"/>
                </a:lnTo>
                <a:close/>
              </a:path>
              <a:path w="1549400" h="144779">
                <a:moveTo>
                  <a:pt x="596041" y="70556"/>
                </a:moveTo>
                <a:lnTo>
                  <a:pt x="586104" y="70556"/>
                </a:lnTo>
                <a:lnTo>
                  <a:pt x="585189" y="64804"/>
                </a:lnTo>
                <a:lnTo>
                  <a:pt x="584455" y="61983"/>
                </a:lnTo>
                <a:lnTo>
                  <a:pt x="568643" y="45822"/>
                </a:lnTo>
                <a:lnTo>
                  <a:pt x="586814" y="45822"/>
                </a:lnTo>
                <a:lnTo>
                  <a:pt x="590808" y="51203"/>
                </a:lnTo>
                <a:lnTo>
                  <a:pt x="592764" y="55322"/>
                </a:lnTo>
                <a:lnTo>
                  <a:pt x="595364" y="64746"/>
                </a:lnTo>
                <a:lnTo>
                  <a:pt x="595977" y="69466"/>
                </a:lnTo>
                <a:lnTo>
                  <a:pt x="596041" y="70556"/>
                </a:lnTo>
                <a:close/>
              </a:path>
              <a:path w="1549400" h="144779">
                <a:moveTo>
                  <a:pt x="550894" y="68100"/>
                </a:moveTo>
                <a:lnTo>
                  <a:pt x="548136" y="67779"/>
                </a:lnTo>
                <a:lnTo>
                  <a:pt x="548425" y="65291"/>
                </a:lnTo>
                <a:lnTo>
                  <a:pt x="549036" y="62803"/>
                </a:lnTo>
                <a:lnTo>
                  <a:pt x="562976" y="48599"/>
                </a:lnTo>
                <a:lnTo>
                  <a:pt x="568183" y="48599"/>
                </a:lnTo>
                <a:lnTo>
                  <a:pt x="570469" y="49120"/>
                </a:lnTo>
                <a:lnTo>
                  <a:pt x="574403" y="51203"/>
                </a:lnTo>
                <a:lnTo>
                  <a:pt x="574610" y="51376"/>
                </a:lnTo>
                <a:lnTo>
                  <a:pt x="563424" y="51376"/>
                </a:lnTo>
                <a:lnTo>
                  <a:pt x="561533" y="51795"/>
                </a:lnTo>
                <a:lnTo>
                  <a:pt x="551154" y="65864"/>
                </a:lnTo>
                <a:lnTo>
                  <a:pt x="550894" y="68100"/>
                </a:lnTo>
                <a:close/>
              </a:path>
              <a:path w="1549400" h="144779">
                <a:moveTo>
                  <a:pt x="582850" y="67779"/>
                </a:moveTo>
                <a:lnTo>
                  <a:pt x="568183" y="48599"/>
                </a:lnTo>
                <a:lnTo>
                  <a:pt x="575421" y="48599"/>
                </a:lnTo>
                <a:lnTo>
                  <a:pt x="585220" y="65002"/>
                </a:lnTo>
                <a:lnTo>
                  <a:pt x="582850" y="65002"/>
                </a:lnTo>
                <a:lnTo>
                  <a:pt x="582850" y="67779"/>
                </a:lnTo>
                <a:close/>
              </a:path>
              <a:path w="1549400" h="144779">
                <a:moveTo>
                  <a:pt x="580107" y="68215"/>
                </a:moveTo>
                <a:lnTo>
                  <a:pt x="567723" y="51376"/>
                </a:lnTo>
                <a:lnTo>
                  <a:pt x="574610" y="51376"/>
                </a:lnTo>
                <a:lnTo>
                  <a:pt x="582850" y="67779"/>
                </a:lnTo>
                <a:lnTo>
                  <a:pt x="580107" y="68215"/>
                </a:lnTo>
                <a:close/>
              </a:path>
              <a:path w="1549400" h="144779">
                <a:moveTo>
                  <a:pt x="548136" y="67779"/>
                </a:moveTo>
                <a:lnTo>
                  <a:pt x="548136" y="65002"/>
                </a:lnTo>
                <a:lnTo>
                  <a:pt x="548495" y="65002"/>
                </a:lnTo>
                <a:lnTo>
                  <a:pt x="548425" y="65291"/>
                </a:lnTo>
                <a:lnTo>
                  <a:pt x="548136" y="67779"/>
                </a:lnTo>
                <a:close/>
              </a:path>
              <a:path w="1549400" h="144779">
                <a:moveTo>
                  <a:pt x="580089" y="68100"/>
                </a:moveTo>
                <a:lnTo>
                  <a:pt x="550894" y="68100"/>
                </a:lnTo>
                <a:lnTo>
                  <a:pt x="551158" y="65836"/>
                </a:lnTo>
                <a:lnTo>
                  <a:pt x="551359" y="65002"/>
                </a:lnTo>
                <a:lnTo>
                  <a:pt x="579503" y="65002"/>
                </a:lnTo>
                <a:lnTo>
                  <a:pt x="579733" y="65864"/>
                </a:lnTo>
                <a:lnTo>
                  <a:pt x="580089" y="68100"/>
                </a:lnTo>
                <a:close/>
              </a:path>
              <a:path w="1549400" h="144779">
                <a:moveTo>
                  <a:pt x="585731" y="68215"/>
                </a:moveTo>
                <a:lnTo>
                  <a:pt x="580107" y="68215"/>
                </a:lnTo>
                <a:lnTo>
                  <a:pt x="582850" y="67779"/>
                </a:lnTo>
                <a:lnTo>
                  <a:pt x="582850" y="65002"/>
                </a:lnTo>
                <a:lnTo>
                  <a:pt x="585220" y="65002"/>
                </a:lnTo>
                <a:lnTo>
                  <a:pt x="585731" y="68215"/>
                </a:lnTo>
                <a:close/>
              </a:path>
              <a:path w="1549400" h="144779">
                <a:moveTo>
                  <a:pt x="569920" y="105097"/>
                </a:moveTo>
                <a:lnTo>
                  <a:pt x="563812" y="105097"/>
                </a:lnTo>
                <a:lnTo>
                  <a:pt x="560708" y="104420"/>
                </a:lnTo>
                <a:lnTo>
                  <a:pt x="544771" y="78540"/>
                </a:lnTo>
                <a:lnTo>
                  <a:pt x="596041" y="78540"/>
                </a:lnTo>
                <a:lnTo>
                  <a:pt x="596041" y="81087"/>
                </a:lnTo>
                <a:lnTo>
                  <a:pt x="550527" y="81089"/>
                </a:lnTo>
                <a:lnTo>
                  <a:pt x="547789" y="81317"/>
                </a:lnTo>
                <a:lnTo>
                  <a:pt x="547789" y="84095"/>
                </a:lnTo>
                <a:lnTo>
                  <a:pt x="548020" y="84095"/>
                </a:lnTo>
                <a:lnTo>
                  <a:pt x="548604" y="86770"/>
                </a:lnTo>
                <a:lnTo>
                  <a:pt x="564249" y="102319"/>
                </a:lnTo>
                <a:lnTo>
                  <a:pt x="581025" y="102319"/>
                </a:lnTo>
                <a:lnTo>
                  <a:pt x="578079" y="103590"/>
                </a:lnTo>
                <a:lnTo>
                  <a:pt x="576236" y="104142"/>
                </a:lnTo>
                <a:lnTo>
                  <a:pt x="572220" y="104907"/>
                </a:lnTo>
                <a:lnTo>
                  <a:pt x="569920" y="105097"/>
                </a:lnTo>
                <a:close/>
              </a:path>
              <a:path w="1549400" h="144779">
                <a:moveTo>
                  <a:pt x="569745" y="102319"/>
                </a:moveTo>
                <a:lnTo>
                  <a:pt x="564249" y="102319"/>
                </a:lnTo>
                <a:lnTo>
                  <a:pt x="561559" y="101741"/>
                </a:lnTo>
                <a:lnTo>
                  <a:pt x="547789" y="81317"/>
                </a:lnTo>
                <a:lnTo>
                  <a:pt x="550556" y="81087"/>
                </a:lnTo>
                <a:lnTo>
                  <a:pt x="550767" y="83617"/>
                </a:lnTo>
                <a:lnTo>
                  <a:pt x="551293" y="86039"/>
                </a:lnTo>
                <a:lnTo>
                  <a:pt x="564686" y="99542"/>
                </a:lnTo>
                <a:lnTo>
                  <a:pt x="580363" y="99542"/>
                </a:lnTo>
                <a:lnTo>
                  <a:pt x="580064" y="99710"/>
                </a:lnTo>
                <a:lnTo>
                  <a:pt x="577166" y="100960"/>
                </a:lnTo>
                <a:lnTo>
                  <a:pt x="575517" y="101452"/>
                </a:lnTo>
                <a:lnTo>
                  <a:pt x="571872" y="102146"/>
                </a:lnTo>
                <a:lnTo>
                  <a:pt x="569745" y="102319"/>
                </a:lnTo>
                <a:close/>
              </a:path>
              <a:path w="1549400" h="144779">
                <a:moveTo>
                  <a:pt x="601596" y="84095"/>
                </a:moveTo>
                <a:lnTo>
                  <a:pt x="550871" y="84095"/>
                </a:lnTo>
                <a:lnTo>
                  <a:pt x="550767" y="83617"/>
                </a:lnTo>
                <a:lnTo>
                  <a:pt x="550556" y="81087"/>
                </a:lnTo>
                <a:lnTo>
                  <a:pt x="596041" y="81087"/>
                </a:lnTo>
                <a:lnTo>
                  <a:pt x="596041" y="81317"/>
                </a:lnTo>
                <a:lnTo>
                  <a:pt x="601596" y="81317"/>
                </a:lnTo>
                <a:lnTo>
                  <a:pt x="601596" y="84095"/>
                </a:lnTo>
                <a:close/>
              </a:path>
              <a:path w="1549400" h="144779">
                <a:moveTo>
                  <a:pt x="548020" y="84095"/>
                </a:moveTo>
                <a:lnTo>
                  <a:pt x="547789" y="84095"/>
                </a:lnTo>
                <a:lnTo>
                  <a:pt x="547789" y="81317"/>
                </a:lnTo>
                <a:lnTo>
                  <a:pt x="548020" y="84095"/>
                </a:lnTo>
                <a:close/>
              </a:path>
              <a:path w="1549400" h="144779">
                <a:moveTo>
                  <a:pt x="580363" y="99542"/>
                </a:moveTo>
                <a:lnTo>
                  <a:pt x="569571" y="99542"/>
                </a:lnTo>
                <a:lnTo>
                  <a:pt x="571524" y="99385"/>
                </a:lnTo>
                <a:lnTo>
                  <a:pt x="574797" y="98762"/>
                </a:lnTo>
                <a:lnTo>
                  <a:pt x="586609" y="91065"/>
                </a:lnTo>
                <a:lnTo>
                  <a:pt x="590743" y="94769"/>
                </a:lnTo>
                <a:lnTo>
                  <a:pt x="586582" y="94769"/>
                </a:lnTo>
                <a:lnTo>
                  <a:pt x="585251" y="95926"/>
                </a:lnTo>
                <a:lnTo>
                  <a:pt x="583964" y="96982"/>
                </a:lnTo>
                <a:lnTo>
                  <a:pt x="581476" y="98891"/>
                </a:lnTo>
                <a:lnTo>
                  <a:pt x="580363" y="99542"/>
                </a:lnTo>
                <a:close/>
              </a:path>
              <a:path w="1549400" h="144779">
                <a:moveTo>
                  <a:pt x="581025" y="102319"/>
                </a:moveTo>
                <a:lnTo>
                  <a:pt x="569745" y="102319"/>
                </a:lnTo>
                <a:lnTo>
                  <a:pt x="571872" y="102146"/>
                </a:lnTo>
                <a:lnTo>
                  <a:pt x="575517" y="101452"/>
                </a:lnTo>
                <a:lnTo>
                  <a:pt x="586582" y="94769"/>
                </a:lnTo>
                <a:lnTo>
                  <a:pt x="584780" y="96780"/>
                </a:lnTo>
                <a:lnTo>
                  <a:pt x="586541" y="98461"/>
                </a:lnTo>
                <a:lnTo>
                  <a:pt x="584971" y="99710"/>
                </a:lnTo>
                <a:lnTo>
                  <a:pt x="582984" y="101235"/>
                </a:lnTo>
                <a:lnTo>
                  <a:pt x="581427" y="102146"/>
                </a:lnTo>
                <a:lnTo>
                  <a:pt x="581025" y="102319"/>
                </a:lnTo>
                <a:close/>
              </a:path>
              <a:path w="1549400" h="144779">
                <a:moveTo>
                  <a:pt x="586541" y="98461"/>
                </a:moveTo>
                <a:lnTo>
                  <a:pt x="584890" y="96982"/>
                </a:lnTo>
                <a:lnTo>
                  <a:pt x="584780" y="96780"/>
                </a:lnTo>
                <a:lnTo>
                  <a:pt x="586582" y="94769"/>
                </a:lnTo>
                <a:lnTo>
                  <a:pt x="588404" y="96865"/>
                </a:lnTo>
                <a:lnTo>
                  <a:pt x="587031" y="98059"/>
                </a:lnTo>
                <a:lnTo>
                  <a:pt x="586541" y="98461"/>
                </a:lnTo>
                <a:close/>
              </a:path>
              <a:path w="1549400" h="144779">
                <a:moveTo>
                  <a:pt x="593373" y="104583"/>
                </a:moveTo>
                <a:lnTo>
                  <a:pt x="586541" y="98461"/>
                </a:lnTo>
                <a:lnTo>
                  <a:pt x="588269" y="96982"/>
                </a:lnTo>
                <a:lnTo>
                  <a:pt x="588330" y="96780"/>
                </a:lnTo>
                <a:lnTo>
                  <a:pt x="586582" y="94769"/>
                </a:lnTo>
                <a:lnTo>
                  <a:pt x="595359" y="102633"/>
                </a:lnTo>
                <a:lnTo>
                  <a:pt x="593373" y="104583"/>
                </a:lnTo>
                <a:close/>
              </a:path>
              <a:path w="1549400" h="144779">
                <a:moveTo>
                  <a:pt x="595359" y="102633"/>
                </a:moveTo>
                <a:lnTo>
                  <a:pt x="586582" y="94769"/>
                </a:lnTo>
                <a:lnTo>
                  <a:pt x="590743" y="94769"/>
                </a:lnTo>
                <a:lnTo>
                  <a:pt x="599400" y="102525"/>
                </a:lnTo>
                <a:lnTo>
                  <a:pt x="595466" y="102525"/>
                </a:lnTo>
                <a:close/>
              </a:path>
              <a:path w="1549400" h="144779">
                <a:moveTo>
                  <a:pt x="592770" y="105097"/>
                </a:moveTo>
                <a:lnTo>
                  <a:pt x="569920" y="105097"/>
                </a:lnTo>
                <a:lnTo>
                  <a:pt x="572220" y="104907"/>
                </a:lnTo>
                <a:lnTo>
                  <a:pt x="576236" y="104142"/>
                </a:lnTo>
                <a:lnTo>
                  <a:pt x="586541" y="98461"/>
                </a:lnTo>
                <a:lnTo>
                  <a:pt x="593373" y="104583"/>
                </a:lnTo>
                <a:lnTo>
                  <a:pt x="592770" y="105097"/>
                </a:lnTo>
                <a:close/>
              </a:path>
              <a:path w="1549400" h="144779">
                <a:moveTo>
                  <a:pt x="597430" y="104489"/>
                </a:moveTo>
                <a:lnTo>
                  <a:pt x="595359" y="102633"/>
                </a:lnTo>
                <a:lnTo>
                  <a:pt x="597430" y="104489"/>
                </a:lnTo>
                <a:close/>
              </a:path>
              <a:path w="1549400" h="144779">
                <a:moveTo>
                  <a:pt x="599289" y="106557"/>
                </a:moveTo>
                <a:lnTo>
                  <a:pt x="595577" y="106557"/>
                </a:lnTo>
                <a:lnTo>
                  <a:pt x="597346" y="104583"/>
                </a:lnTo>
                <a:lnTo>
                  <a:pt x="597319" y="104378"/>
                </a:lnTo>
                <a:lnTo>
                  <a:pt x="595466" y="102525"/>
                </a:lnTo>
                <a:lnTo>
                  <a:pt x="599400" y="102525"/>
                </a:lnTo>
                <a:lnTo>
                  <a:pt x="601468" y="104378"/>
                </a:lnTo>
                <a:lnTo>
                  <a:pt x="599289" y="106557"/>
                </a:lnTo>
                <a:close/>
              </a:path>
              <a:path w="1549400" h="144779">
                <a:moveTo>
                  <a:pt x="595463" y="106456"/>
                </a:moveTo>
                <a:lnTo>
                  <a:pt x="593373" y="104583"/>
                </a:lnTo>
                <a:lnTo>
                  <a:pt x="593613" y="104378"/>
                </a:lnTo>
                <a:lnTo>
                  <a:pt x="595359" y="102633"/>
                </a:lnTo>
                <a:lnTo>
                  <a:pt x="597306" y="104378"/>
                </a:lnTo>
                <a:lnTo>
                  <a:pt x="597336" y="104583"/>
                </a:lnTo>
                <a:lnTo>
                  <a:pt x="595463" y="106456"/>
                </a:lnTo>
                <a:close/>
              </a:path>
              <a:path w="1549400" h="144779">
                <a:moveTo>
                  <a:pt x="595577" y="106557"/>
                </a:moveTo>
                <a:lnTo>
                  <a:pt x="597430" y="104489"/>
                </a:lnTo>
                <a:lnTo>
                  <a:pt x="595577" y="106557"/>
                </a:lnTo>
                <a:close/>
              </a:path>
              <a:path w="1549400" h="144779">
                <a:moveTo>
                  <a:pt x="583486" y="113949"/>
                </a:moveTo>
                <a:lnTo>
                  <a:pt x="570493" y="113949"/>
                </a:lnTo>
                <a:lnTo>
                  <a:pt x="573413" y="113691"/>
                </a:lnTo>
                <a:lnTo>
                  <a:pt x="578713" y="112663"/>
                </a:lnTo>
                <a:lnTo>
                  <a:pt x="593373" y="104583"/>
                </a:lnTo>
                <a:lnTo>
                  <a:pt x="595463" y="106456"/>
                </a:lnTo>
                <a:lnTo>
                  <a:pt x="593423" y="108192"/>
                </a:lnTo>
                <a:lnTo>
                  <a:pt x="589200" y="111201"/>
                </a:lnTo>
                <a:lnTo>
                  <a:pt x="586929" y="112473"/>
                </a:lnTo>
                <a:lnTo>
                  <a:pt x="583486" y="113949"/>
                </a:lnTo>
                <a:close/>
              </a:path>
              <a:path w="1549400" h="144779">
                <a:moveTo>
                  <a:pt x="584056" y="116726"/>
                </a:moveTo>
                <a:lnTo>
                  <a:pt x="570671" y="116726"/>
                </a:lnTo>
                <a:lnTo>
                  <a:pt x="573766" y="116451"/>
                </a:lnTo>
                <a:lnTo>
                  <a:pt x="579436" y="115352"/>
                </a:lnTo>
                <a:lnTo>
                  <a:pt x="595463" y="106456"/>
                </a:lnTo>
                <a:lnTo>
                  <a:pt x="599289" y="106557"/>
                </a:lnTo>
                <a:lnTo>
                  <a:pt x="597306" y="108539"/>
                </a:lnTo>
                <a:lnTo>
                  <a:pt x="595160" y="110364"/>
                </a:lnTo>
                <a:lnTo>
                  <a:pt x="590649" y="113578"/>
                </a:lnTo>
                <a:lnTo>
                  <a:pt x="588206" y="114948"/>
                </a:lnTo>
                <a:lnTo>
                  <a:pt x="584056" y="116726"/>
                </a:lnTo>
                <a:close/>
              </a:path>
              <a:path w="1549400" h="144779">
                <a:moveTo>
                  <a:pt x="680310" y="118635"/>
                </a:moveTo>
                <a:lnTo>
                  <a:pt x="659482" y="118635"/>
                </a:lnTo>
                <a:lnTo>
                  <a:pt x="659482" y="0"/>
                </a:lnTo>
                <a:lnTo>
                  <a:pt x="680310" y="0"/>
                </a:lnTo>
                <a:lnTo>
                  <a:pt x="680310" y="2777"/>
                </a:lnTo>
                <a:lnTo>
                  <a:pt x="662259" y="2777"/>
                </a:lnTo>
                <a:lnTo>
                  <a:pt x="662259" y="115858"/>
                </a:lnTo>
                <a:lnTo>
                  <a:pt x="680310" y="115858"/>
                </a:lnTo>
                <a:lnTo>
                  <a:pt x="680310" y="118635"/>
                </a:lnTo>
                <a:close/>
              </a:path>
              <a:path w="1549400" h="144779">
                <a:moveTo>
                  <a:pt x="665036" y="115858"/>
                </a:moveTo>
                <a:lnTo>
                  <a:pt x="662259" y="115858"/>
                </a:lnTo>
                <a:lnTo>
                  <a:pt x="662259" y="2777"/>
                </a:lnTo>
                <a:lnTo>
                  <a:pt x="665036" y="2777"/>
                </a:lnTo>
                <a:lnTo>
                  <a:pt x="665036" y="115858"/>
                </a:lnTo>
                <a:close/>
              </a:path>
              <a:path w="1549400" h="144779">
                <a:moveTo>
                  <a:pt x="674756" y="115858"/>
                </a:moveTo>
                <a:lnTo>
                  <a:pt x="665036" y="115858"/>
                </a:lnTo>
                <a:lnTo>
                  <a:pt x="665036" y="2777"/>
                </a:lnTo>
                <a:lnTo>
                  <a:pt x="674756" y="2777"/>
                </a:lnTo>
                <a:lnTo>
                  <a:pt x="674756" y="46603"/>
                </a:lnTo>
                <a:lnTo>
                  <a:pt x="689666" y="46603"/>
                </a:lnTo>
                <a:lnTo>
                  <a:pt x="674756" y="94315"/>
                </a:lnTo>
                <a:lnTo>
                  <a:pt x="676753" y="96947"/>
                </a:lnTo>
                <a:lnTo>
                  <a:pt x="678472" y="98636"/>
                </a:lnTo>
                <a:lnTo>
                  <a:pt x="680478" y="100124"/>
                </a:lnTo>
                <a:lnTo>
                  <a:pt x="682161" y="101419"/>
                </a:lnTo>
                <a:lnTo>
                  <a:pt x="684251" y="102563"/>
                </a:lnTo>
                <a:lnTo>
                  <a:pt x="689334" y="104583"/>
                </a:lnTo>
                <a:lnTo>
                  <a:pt x="692308" y="105097"/>
                </a:lnTo>
                <a:lnTo>
                  <a:pt x="716848" y="105097"/>
                </a:lnTo>
                <a:lnTo>
                  <a:pt x="716520" y="105531"/>
                </a:lnTo>
                <a:lnTo>
                  <a:pt x="674756" y="105531"/>
                </a:lnTo>
                <a:lnTo>
                  <a:pt x="674756" y="115858"/>
                </a:lnTo>
                <a:close/>
              </a:path>
              <a:path w="1549400" h="144779">
                <a:moveTo>
                  <a:pt x="679638" y="46603"/>
                </a:moveTo>
                <a:lnTo>
                  <a:pt x="674756" y="46603"/>
                </a:lnTo>
                <a:lnTo>
                  <a:pt x="674756" y="2777"/>
                </a:lnTo>
                <a:lnTo>
                  <a:pt x="677533" y="2777"/>
                </a:lnTo>
                <a:lnTo>
                  <a:pt x="677533" y="40639"/>
                </a:lnTo>
                <a:lnTo>
                  <a:pt x="676336" y="41968"/>
                </a:lnTo>
                <a:lnTo>
                  <a:pt x="677533" y="43045"/>
                </a:lnTo>
                <a:lnTo>
                  <a:pt x="677533" y="43826"/>
                </a:lnTo>
                <a:lnTo>
                  <a:pt x="682199" y="43826"/>
                </a:lnTo>
                <a:lnTo>
                  <a:pt x="681892" y="44099"/>
                </a:lnTo>
                <a:lnTo>
                  <a:pt x="679638" y="46603"/>
                </a:lnTo>
                <a:close/>
              </a:path>
              <a:path w="1549400" h="144779">
                <a:moveTo>
                  <a:pt x="677533" y="40639"/>
                </a:moveTo>
                <a:lnTo>
                  <a:pt x="677533" y="2777"/>
                </a:lnTo>
                <a:lnTo>
                  <a:pt x="680310" y="2777"/>
                </a:lnTo>
                <a:lnTo>
                  <a:pt x="680254" y="38161"/>
                </a:lnTo>
                <a:lnTo>
                  <a:pt x="679978" y="38357"/>
                </a:lnTo>
                <a:lnTo>
                  <a:pt x="678034" y="40082"/>
                </a:lnTo>
                <a:lnTo>
                  <a:pt x="677533" y="40639"/>
                </a:lnTo>
                <a:close/>
              </a:path>
              <a:path w="1549400" h="144779">
                <a:moveTo>
                  <a:pt x="680310" y="41782"/>
                </a:moveTo>
                <a:lnTo>
                  <a:pt x="680310" y="38122"/>
                </a:lnTo>
                <a:lnTo>
                  <a:pt x="684091" y="35446"/>
                </a:lnTo>
                <a:lnTo>
                  <a:pt x="686494" y="34193"/>
                </a:lnTo>
                <a:lnTo>
                  <a:pt x="691973" y="31989"/>
                </a:lnTo>
                <a:lnTo>
                  <a:pt x="695197" y="31416"/>
                </a:lnTo>
                <a:lnTo>
                  <a:pt x="703351" y="31416"/>
                </a:lnTo>
                <a:lnTo>
                  <a:pt x="707514" y="32247"/>
                </a:lnTo>
                <a:lnTo>
                  <a:pt x="711931" y="34193"/>
                </a:lnTo>
                <a:lnTo>
                  <a:pt x="695555" y="34193"/>
                </a:lnTo>
                <a:lnTo>
                  <a:pt x="692677" y="34699"/>
                </a:lnTo>
                <a:lnTo>
                  <a:pt x="687643" y="36724"/>
                </a:lnTo>
                <a:lnTo>
                  <a:pt x="685517" y="37838"/>
                </a:lnTo>
                <a:lnTo>
                  <a:pt x="681756" y="40499"/>
                </a:lnTo>
                <a:lnTo>
                  <a:pt x="680310" y="41782"/>
                </a:lnTo>
                <a:close/>
              </a:path>
              <a:path w="1549400" h="144779">
                <a:moveTo>
                  <a:pt x="682199" y="43826"/>
                </a:moveTo>
                <a:lnTo>
                  <a:pt x="680310" y="43826"/>
                </a:lnTo>
                <a:lnTo>
                  <a:pt x="680310" y="41782"/>
                </a:lnTo>
                <a:lnTo>
                  <a:pt x="695555" y="34193"/>
                </a:lnTo>
                <a:lnTo>
                  <a:pt x="702961" y="34193"/>
                </a:lnTo>
                <a:lnTo>
                  <a:pt x="706751" y="34945"/>
                </a:lnTo>
                <a:lnTo>
                  <a:pt x="711346" y="36970"/>
                </a:lnTo>
                <a:lnTo>
                  <a:pt x="695914" y="36970"/>
                </a:lnTo>
                <a:lnTo>
                  <a:pt x="693381" y="37409"/>
                </a:lnTo>
                <a:lnTo>
                  <a:pt x="688877" y="39221"/>
                </a:lnTo>
                <a:lnTo>
                  <a:pt x="686943" y="40230"/>
                </a:lnTo>
                <a:lnTo>
                  <a:pt x="683535" y="42642"/>
                </a:lnTo>
                <a:lnTo>
                  <a:pt x="682199" y="43826"/>
                </a:lnTo>
                <a:close/>
              </a:path>
              <a:path w="1549400" h="144779">
                <a:moveTo>
                  <a:pt x="711429" y="116726"/>
                </a:moveTo>
                <a:lnTo>
                  <a:pt x="702961" y="116726"/>
                </a:lnTo>
                <a:lnTo>
                  <a:pt x="706751" y="115901"/>
                </a:lnTo>
                <a:lnTo>
                  <a:pt x="713578" y="112604"/>
                </a:lnTo>
                <a:lnTo>
                  <a:pt x="726448" y="64771"/>
                </a:lnTo>
                <a:lnTo>
                  <a:pt x="725834" y="59712"/>
                </a:lnTo>
                <a:lnTo>
                  <a:pt x="702961" y="34193"/>
                </a:lnTo>
                <a:lnTo>
                  <a:pt x="711931" y="34193"/>
                </a:lnTo>
                <a:lnTo>
                  <a:pt x="729257" y="64771"/>
                </a:lnTo>
                <a:lnTo>
                  <a:pt x="729151" y="86467"/>
                </a:lnTo>
                <a:lnTo>
                  <a:pt x="715189" y="114910"/>
                </a:lnTo>
                <a:lnTo>
                  <a:pt x="711429" y="116726"/>
                </a:lnTo>
                <a:close/>
              </a:path>
              <a:path w="1549400" h="144779">
                <a:moveTo>
                  <a:pt x="689666" y="46603"/>
                </a:moveTo>
                <a:lnTo>
                  <a:pt x="679638" y="46603"/>
                </a:lnTo>
                <a:lnTo>
                  <a:pt x="681892" y="44099"/>
                </a:lnTo>
                <a:lnTo>
                  <a:pt x="695914" y="36970"/>
                </a:lnTo>
                <a:lnTo>
                  <a:pt x="702571" y="36970"/>
                </a:lnTo>
                <a:lnTo>
                  <a:pt x="705987" y="37644"/>
                </a:lnTo>
                <a:lnTo>
                  <a:pt x="712033" y="40308"/>
                </a:lnTo>
                <a:lnTo>
                  <a:pt x="714585" y="42317"/>
                </a:lnTo>
                <a:lnTo>
                  <a:pt x="717330" y="45822"/>
                </a:lnTo>
                <a:lnTo>
                  <a:pt x="692767" y="45822"/>
                </a:lnTo>
                <a:lnTo>
                  <a:pt x="690027" y="46432"/>
                </a:lnTo>
                <a:lnTo>
                  <a:pt x="689666" y="46603"/>
                </a:lnTo>
                <a:close/>
              </a:path>
              <a:path w="1549400" h="144779">
                <a:moveTo>
                  <a:pt x="710793" y="113949"/>
                </a:moveTo>
                <a:lnTo>
                  <a:pt x="702537" y="113949"/>
                </a:lnTo>
                <a:lnTo>
                  <a:pt x="705924" y="113216"/>
                </a:lnTo>
                <a:lnTo>
                  <a:pt x="711967" y="110298"/>
                </a:lnTo>
                <a:lnTo>
                  <a:pt x="723640" y="64771"/>
                </a:lnTo>
                <a:lnTo>
                  <a:pt x="723085" y="60165"/>
                </a:lnTo>
                <a:lnTo>
                  <a:pt x="702571" y="36970"/>
                </a:lnTo>
                <a:lnTo>
                  <a:pt x="711346" y="36970"/>
                </a:lnTo>
                <a:lnTo>
                  <a:pt x="726448" y="64771"/>
                </a:lnTo>
                <a:lnTo>
                  <a:pt x="726342" y="86467"/>
                </a:lnTo>
                <a:lnTo>
                  <a:pt x="713578" y="112604"/>
                </a:lnTo>
                <a:lnTo>
                  <a:pt x="710793" y="113949"/>
                </a:lnTo>
                <a:close/>
              </a:path>
              <a:path w="1549400" h="144779">
                <a:moveTo>
                  <a:pt x="678401" y="43826"/>
                </a:moveTo>
                <a:lnTo>
                  <a:pt x="677533" y="43045"/>
                </a:lnTo>
                <a:lnTo>
                  <a:pt x="677659" y="40499"/>
                </a:lnTo>
                <a:lnTo>
                  <a:pt x="678034" y="40082"/>
                </a:lnTo>
                <a:lnTo>
                  <a:pt x="679978" y="38357"/>
                </a:lnTo>
                <a:lnTo>
                  <a:pt x="680310" y="38122"/>
                </a:lnTo>
                <a:lnTo>
                  <a:pt x="680310" y="41049"/>
                </a:lnTo>
                <a:lnTo>
                  <a:pt x="678401" y="41049"/>
                </a:lnTo>
                <a:lnTo>
                  <a:pt x="678401" y="43826"/>
                </a:lnTo>
                <a:close/>
              </a:path>
              <a:path w="1549400" h="144779">
                <a:moveTo>
                  <a:pt x="677533" y="43045"/>
                </a:moveTo>
                <a:lnTo>
                  <a:pt x="676336" y="41968"/>
                </a:lnTo>
                <a:lnTo>
                  <a:pt x="677533" y="40639"/>
                </a:lnTo>
                <a:lnTo>
                  <a:pt x="677533" y="43045"/>
                </a:lnTo>
                <a:close/>
              </a:path>
              <a:path w="1549400" h="144779">
                <a:moveTo>
                  <a:pt x="678401" y="43826"/>
                </a:moveTo>
                <a:lnTo>
                  <a:pt x="678401" y="41049"/>
                </a:lnTo>
                <a:lnTo>
                  <a:pt x="680310" y="41049"/>
                </a:lnTo>
                <a:lnTo>
                  <a:pt x="680310" y="41782"/>
                </a:lnTo>
                <a:lnTo>
                  <a:pt x="679963" y="42090"/>
                </a:lnTo>
                <a:lnTo>
                  <a:pt x="678401" y="43826"/>
                </a:lnTo>
                <a:close/>
              </a:path>
              <a:path w="1549400" h="144779">
                <a:moveTo>
                  <a:pt x="680310" y="43826"/>
                </a:moveTo>
                <a:lnTo>
                  <a:pt x="678401" y="43826"/>
                </a:lnTo>
                <a:lnTo>
                  <a:pt x="679963" y="42090"/>
                </a:lnTo>
                <a:lnTo>
                  <a:pt x="680310" y="41782"/>
                </a:lnTo>
                <a:lnTo>
                  <a:pt x="680310" y="43826"/>
                </a:lnTo>
                <a:close/>
              </a:path>
              <a:path w="1549400" h="144779">
                <a:moveTo>
                  <a:pt x="678401" y="43826"/>
                </a:moveTo>
                <a:lnTo>
                  <a:pt x="677533" y="43826"/>
                </a:lnTo>
                <a:lnTo>
                  <a:pt x="677533" y="43045"/>
                </a:lnTo>
                <a:lnTo>
                  <a:pt x="678401" y="43826"/>
                </a:lnTo>
                <a:close/>
              </a:path>
              <a:path w="1549400" h="144779">
                <a:moveTo>
                  <a:pt x="699082" y="105097"/>
                </a:moveTo>
                <a:lnTo>
                  <a:pt x="692308" y="105097"/>
                </a:lnTo>
                <a:lnTo>
                  <a:pt x="689334" y="104583"/>
                </a:lnTo>
                <a:lnTo>
                  <a:pt x="684251" y="102563"/>
                </a:lnTo>
                <a:lnTo>
                  <a:pt x="682161" y="101419"/>
                </a:lnTo>
                <a:lnTo>
                  <a:pt x="680416" y="100078"/>
                </a:lnTo>
                <a:lnTo>
                  <a:pt x="678472" y="98636"/>
                </a:lnTo>
                <a:lnTo>
                  <a:pt x="676753" y="96947"/>
                </a:lnTo>
                <a:lnTo>
                  <a:pt x="674889" y="94490"/>
                </a:lnTo>
                <a:lnTo>
                  <a:pt x="674867" y="61912"/>
                </a:lnTo>
                <a:lnTo>
                  <a:pt x="675336" y="60165"/>
                </a:lnTo>
                <a:lnTo>
                  <a:pt x="692767" y="45822"/>
                </a:lnTo>
                <a:lnTo>
                  <a:pt x="699192" y="45822"/>
                </a:lnTo>
                <a:lnTo>
                  <a:pt x="702187" y="46663"/>
                </a:lnTo>
                <a:lnTo>
                  <a:pt x="705030" y="48599"/>
                </a:lnTo>
                <a:lnTo>
                  <a:pt x="693183" y="48599"/>
                </a:lnTo>
                <a:lnTo>
                  <a:pt x="690834" y="49123"/>
                </a:lnTo>
                <a:lnTo>
                  <a:pt x="677533" y="93381"/>
                </a:lnTo>
                <a:lnTo>
                  <a:pt x="678806" y="95058"/>
                </a:lnTo>
                <a:lnTo>
                  <a:pt x="680339" y="96563"/>
                </a:lnTo>
                <a:lnTo>
                  <a:pt x="682132" y="97893"/>
                </a:lnTo>
                <a:lnTo>
                  <a:pt x="683637" y="99051"/>
                </a:lnTo>
                <a:lnTo>
                  <a:pt x="685517" y="100078"/>
                </a:lnTo>
                <a:lnTo>
                  <a:pt x="690030" y="101871"/>
                </a:lnTo>
                <a:lnTo>
                  <a:pt x="692663" y="102319"/>
                </a:lnTo>
                <a:lnTo>
                  <a:pt x="706033" y="102319"/>
                </a:lnTo>
                <a:lnTo>
                  <a:pt x="701974" y="104468"/>
                </a:lnTo>
                <a:lnTo>
                  <a:pt x="699082" y="105097"/>
                </a:lnTo>
                <a:close/>
              </a:path>
              <a:path w="1549400" h="144779">
                <a:moveTo>
                  <a:pt x="716848" y="105097"/>
                </a:moveTo>
                <a:lnTo>
                  <a:pt x="699082" y="105097"/>
                </a:lnTo>
                <a:lnTo>
                  <a:pt x="701974" y="104468"/>
                </a:lnTo>
                <a:lnTo>
                  <a:pt x="706759" y="101935"/>
                </a:lnTo>
                <a:lnTo>
                  <a:pt x="713983" y="83046"/>
                </a:lnTo>
                <a:lnTo>
                  <a:pt x="713983" y="68333"/>
                </a:lnTo>
                <a:lnTo>
                  <a:pt x="692767" y="45822"/>
                </a:lnTo>
                <a:lnTo>
                  <a:pt x="717330" y="45822"/>
                </a:lnTo>
                <a:lnTo>
                  <a:pt x="723640" y="64771"/>
                </a:lnTo>
                <a:lnTo>
                  <a:pt x="723533" y="86467"/>
                </a:lnTo>
                <a:lnTo>
                  <a:pt x="723073" y="90145"/>
                </a:lnTo>
                <a:lnTo>
                  <a:pt x="720579" y="98821"/>
                </a:lnTo>
                <a:lnTo>
                  <a:pt x="718864" y="102425"/>
                </a:lnTo>
                <a:lnTo>
                  <a:pt x="716848" y="105097"/>
                </a:lnTo>
                <a:close/>
              </a:path>
              <a:path w="1549400" h="144779">
                <a:moveTo>
                  <a:pt x="677533" y="93381"/>
                </a:moveTo>
                <a:lnTo>
                  <a:pt x="684519" y="52505"/>
                </a:lnTo>
                <a:lnTo>
                  <a:pt x="693183" y="48599"/>
                </a:lnTo>
                <a:lnTo>
                  <a:pt x="698622" y="48599"/>
                </a:lnTo>
                <a:lnTo>
                  <a:pt x="701095" y="49279"/>
                </a:lnTo>
                <a:lnTo>
                  <a:pt x="704174" y="51376"/>
                </a:lnTo>
                <a:lnTo>
                  <a:pt x="693600" y="51376"/>
                </a:lnTo>
                <a:lnTo>
                  <a:pt x="691653" y="51808"/>
                </a:lnTo>
                <a:lnTo>
                  <a:pt x="680310" y="63223"/>
                </a:lnTo>
                <a:lnTo>
                  <a:pt x="680310" y="91702"/>
                </a:lnTo>
                <a:lnTo>
                  <a:pt x="679745" y="91702"/>
                </a:lnTo>
                <a:lnTo>
                  <a:pt x="677533" y="93381"/>
                </a:lnTo>
                <a:close/>
              </a:path>
              <a:path w="1549400" h="144779">
                <a:moveTo>
                  <a:pt x="706033" y="102319"/>
                </a:moveTo>
                <a:lnTo>
                  <a:pt x="698622" y="102319"/>
                </a:lnTo>
                <a:lnTo>
                  <a:pt x="701081" y="101799"/>
                </a:lnTo>
                <a:lnTo>
                  <a:pt x="705015" y="99716"/>
                </a:lnTo>
                <a:lnTo>
                  <a:pt x="711192" y="83046"/>
                </a:lnTo>
                <a:lnTo>
                  <a:pt x="711190" y="68333"/>
                </a:lnTo>
                <a:lnTo>
                  <a:pt x="698622" y="48599"/>
                </a:lnTo>
                <a:lnTo>
                  <a:pt x="705030" y="48599"/>
                </a:lnTo>
                <a:lnTo>
                  <a:pt x="713983" y="68333"/>
                </a:lnTo>
                <a:lnTo>
                  <a:pt x="713983" y="83046"/>
                </a:lnTo>
                <a:lnTo>
                  <a:pt x="706759" y="101935"/>
                </a:lnTo>
                <a:lnTo>
                  <a:pt x="706033" y="102319"/>
                </a:lnTo>
                <a:close/>
              </a:path>
              <a:path w="1549400" h="144779">
                <a:moveTo>
                  <a:pt x="705199" y="99542"/>
                </a:moveTo>
                <a:lnTo>
                  <a:pt x="698162" y="99542"/>
                </a:lnTo>
                <a:lnTo>
                  <a:pt x="700188" y="99129"/>
                </a:lnTo>
                <a:lnTo>
                  <a:pt x="703271" y="97497"/>
                </a:lnTo>
                <a:lnTo>
                  <a:pt x="708402" y="83046"/>
                </a:lnTo>
                <a:lnTo>
                  <a:pt x="708397" y="68333"/>
                </a:lnTo>
                <a:lnTo>
                  <a:pt x="698051" y="51376"/>
                </a:lnTo>
                <a:lnTo>
                  <a:pt x="704174" y="51376"/>
                </a:lnTo>
                <a:lnTo>
                  <a:pt x="711192" y="83046"/>
                </a:lnTo>
                <a:lnTo>
                  <a:pt x="710945" y="86134"/>
                </a:lnTo>
                <a:lnTo>
                  <a:pt x="709904" y="91862"/>
                </a:lnTo>
                <a:lnTo>
                  <a:pt x="709013" y="94315"/>
                </a:lnTo>
                <a:lnTo>
                  <a:pt x="706606" y="98212"/>
                </a:lnTo>
                <a:lnTo>
                  <a:pt x="705199" y="99542"/>
                </a:lnTo>
                <a:close/>
              </a:path>
              <a:path w="1549400" h="144779">
                <a:moveTo>
                  <a:pt x="698622" y="102319"/>
                </a:moveTo>
                <a:lnTo>
                  <a:pt x="692663" y="102319"/>
                </a:lnTo>
                <a:lnTo>
                  <a:pt x="690030" y="101871"/>
                </a:lnTo>
                <a:lnTo>
                  <a:pt x="685517" y="100078"/>
                </a:lnTo>
                <a:lnTo>
                  <a:pt x="683637" y="99051"/>
                </a:lnTo>
                <a:lnTo>
                  <a:pt x="682132" y="97893"/>
                </a:lnTo>
                <a:lnTo>
                  <a:pt x="680339" y="96563"/>
                </a:lnTo>
                <a:lnTo>
                  <a:pt x="678806" y="95058"/>
                </a:lnTo>
                <a:lnTo>
                  <a:pt x="677533" y="93381"/>
                </a:lnTo>
                <a:lnTo>
                  <a:pt x="679745" y="91702"/>
                </a:lnTo>
                <a:lnTo>
                  <a:pt x="680310" y="92446"/>
                </a:lnTo>
                <a:lnTo>
                  <a:pt x="680310" y="93381"/>
                </a:lnTo>
                <a:lnTo>
                  <a:pt x="681074" y="93381"/>
                </a:lnTo>
                <a:lnTo>
                  <a:pt x="682206" y="94490"/>
                </a:lnTo>
                <a:lnTo>
                  <a:pt x="683787" y="95663"/>
                </a:lnTo>
                <a:lnTo>
                  <a:pt x="685112" y="96682"/>
                </a:lnTo>
                <a:lnTo>
                  <a:pt x="686783" y="97592"/>
                </a:lnTo>
                <a:lnTo>
                  <a:pt x="690726" y="99159"/>
                </a:lnTo>
                <a:lnTo>
                  <a:pt x="693017" y="99542"/>
                </a:lnTo>
                <a:lnTo>
                  <a:pt x="705199" y="99542"/>
                </a:lnTo>
                <a:lnTo>
                  <a:pt x="705015" y="99716"/>
                </a:lnTo>
                <a:lnTo>
                  <a:pt x="701081" y="101799"/>
                </a:lnTo>
                <a:lnTo>
                  <a:pt x="698622" y="102319"/>
                </a:lnTo>
                <a:close/>
              </a:path>
              <a:path w="1549400" h="144779">
                <a:moveTo>
                  <a:pt x="680310" y="92446"/>
                </a:moveTo>
                <a:lnTo>
                  <a:pt x="679745" y="91702"/>
                </a:lnTo>
                <a:lnTo>
                  <a:pt x="680310" y="91702"/>
                </a:lnTo>
                <a:lnTo>
                  <a:pt x="680310" y="92446"/>
                </a:lnTo>
                <a:close/>
              </a:path>
              <a:path w="1549400" h="144779">
                <a:moveTo>
                  <a:pt x="681074" y="93381"/>
                </a:moveTo>
                <a:lnTo>
                  <a:pt x="680310" y="93381"/>
                </a:lnTo>
                <a:lnTo>
                  <a:pt x="680310" y="92446"/>
                </a:lnTo>
                <a:lnTo>
                  <a:pt x="680859" y="93169"/>
                </a:lnTo>
                <a:lnTo>
                  <a:pt x="681074" y="93381"/>
                </a:lnTo>
                <a:close/>
              </a:path>
              <a:path w="1549400" h="144779">
                <a:moveTo>
                  <a:pt x="677533" y="115858"/>
                </a:moveTo>
                <a:lnTo>
                  <a:pt x="674756" y="115858"/>
                </a:lnTo>
                <a:lnTo>
                  <a:pt x="674756" y="105531"/>
                </a:lnTo>
                <a:lnTo>
                  <a:pt x="679420" y="105531"/>
                </a:lnTo>
                <a:lnTo>
                  <a:pt x="681966" y="107691"/>
                </a:lnTo>
                <a:lnTo>
                  <a:pt x="682861" y="108308"/>
                </a:lnTo>
                <a:lnTo>
                  <a:pt x="677533" y="108308"/>
                </a:lnTo>
                <a:lnTo>
                  <a:pt x="677533" y="109330"/>
                </a:lnTo>
                <a:lnTo>
                  <a:pt x="676604" y="110425"/>
                </a:lnTo>
                <a:lnTo>
                  <a:pt x="677533" y="111213"/>
                </a:lnTo>
                <a:lnTo>
                  <a:pt x="677533" y="115858"/>
                </a:lnTo>
                <a:close/>
              </a:path>
              <a:path w="1549400" h="144779">
                <a:moveTo>
                  <a:pt x="702537" y="113949"/>
                </a:moveTo>
                <a:lnTo>
                  <a:pt x="696393" y="113949"/>
                </a:lnTo>
                <a:lnTo>
                  <a:pt x="694112" y="113568"/>
                </a:lnTo>
                <a:lnTo>
                  <a:pt x="679420" y="105531"/>
                </a:lnTo>
                <a:lnTo>
                  <a:pt x="716520" y="105531"/>
                </a:lnTo>
                <a:lnTo>
                  <a:pt x="714538" y="108158"/>
                </a:lnTo>
                <a:lnTo>
                  <a:pt x="711967" y="110298"/>
                </a:lnTo>
                <a:lnTo>
                  <a:pt x="705924" y="113216"/>
                </a:lnTo>
                <a:lnTo>
                  <a:pt x="702537" y="113949"/>
                </a:lnTo>
                <a:close/>
              </a:path>
              <a:path w="1549400" h="144779">
                <a:moveTo>
                  <a:pt x="677533" y="109330"/>
                </a:moveTo>
                <a:lnTo>
                  <a:pt x="677533" y="108308"/>
                </a:lnTo>
                <a:lnTo>
                  <a:pt x="678401" y="108308"/>
                </a:lnTo>
                <a:lnTo>
                  <a:pt x="677533" y="109330"/>
                </a:lnTo>
                <a:close/>
              </a:path>
              <a:path w="1549400" h="144779">
                <a:moveTo>
                  <a:pt x="680310" y="113308"/>
                </a:moveTo>
                <a:lnTo>
                  <a:pt x="678654" y="112165"/>
                </a:lnTo>
                <a:lnTo>
                  <a:pt x="677533" y="111213"/>
                </a:lnTo>
                <a:lnTo>
                  <a:pt x="677533" y="109330"/>
                </a:lnTo>
                <a:lnTo>
                  <a:pt x="678401" y="108308"/>
                </a:lnTo>
                <a:lnTo>
                  <a:pt x="678401" y="111085"/>
                </a:lnTo>
                <a:lnTo>
                  <a:pt x="680310" y="111085"/>
                </a:lnTo>
                <a:lnTo>
                  <a:pt x="680310" y="113308"/>
                </a:lnTo>
                <a:close/>
              </a:path>
              <a:path w="1549400" h="144779">
                <a:moveTo>
                  <a:pt x="680310" y="111085"/>
                </a:moveTo>
                <a:lnTo>
                  <a:pt x="678401" y="111085"/>
                </a:lnTo>
                <a:lnTo>
                  <a:pt x="678401" y="108308"/>
                </a:lnTo>
                <a:lnTo>
                  <a:pt x="680310" y="109928"/>
                </a:lnTo>
                <a:lnTo>
                  <a:pt x="680310" y="111085"/>
                </a:lnTo>
                <a:close/>
              </a:path>
              <a:path w="1549400" h="144779">
                <a:moveTo>
                  <a:pt x="680310" y="109928"/>
                </a:moveTo>
                <a:lnTo>
                  <a:pt x="678401" y="108308"/>
                </a:lnTo>
                <a:lnTo>
                  <a:pt x="680310" y="108308"/>
                </a:lnTo>
                <a:lnTo>
                  <a:pt x="680310" y="109928"/>
                </a:lnTo>
                <a:close/>
              </a:path>
              <a:path w="1549400" h="144779">
                <a:moveTo>
                  <a:pt x="702961" y="116726"/>
                </a:moveTo>
                <a:lnTo>
                  <a:pt x="696076" y="116726"/>
                </a:lnTo>
                <a:lnTo>
                  <a:pt x="693487" y="116292"/>
                </a:lnTo>
                <a:lnTo>
                  <a:pt x="688569" y="114556"/>
                </a:lnTo>
                <a:lnTo>
                  <a:pt x="686353" y="113568"/>
                </a:lnTo>
                <a:lnTo>
                  <a:pt x="682364" y="111345"/>
                </a:lnTo>
                <a:lnTo>
                  <a:pt x="680310" y="109928"/>
                </a:lnTo>
                <a:lnTo>
                  <a:pt x="680310" y="108308"/>
                </a:lnTo>
                <a:lnTo>
                  <a:pt x="682861" y="108308"/>
                </a:lnTo>
                <a:lnTo>
                  <a:pt x="683875" y="109007"/>
                </a:lnTo>
                <a:lnTo>
                  <a:pt x="687635" y="111102"/>
                </a:lnTo>
                <a:lnTo>
                  <a:pt x="689645" y="111991"/>
                </a:lnTo>
                <a:lnTo>
                  <a:pt x="694112" y="113568"/>
                </a:lnTo>
                <a:lnTo>
                  <a:pt x="696393" y="113949"/>
                </a:lnTo>
                <a:lnTo>
                  <a:pt x="710793" y="113949"/>
                </a:lnTo>
                <a:lnTo>
                  <a:pt x="706751" y="115901"/>
                </a:lnTo>
                <a:lnTo>
                  <a:pt x="702961" y="116726"/>
                </a:lnTo>
                <a:close/>
              </a:path>
              <a:path w="1549400" h="144779">
                <a:moveTo>
                  <a:pt x="677533" y="111213"/>
                </a:moveTo>
                <a:lnTo>
                  <a:pt x="676604" y="110425"/>
                </a:lnTo>
                <a:lnTo>
                  <a:pt x="677533" y="109330"/>
                </a:lnTo>
                <a:lnTo>
                  <a:pt x="677533" y="111213"/>
                </a:lnTo>
                <a:close/>
              </a:path>
              <a:path w="1549400" h="144779">
                <a:moveTo>
                  <a:pt x="703385" y="119503"/>
                </a:moveTo>
                <a:lnTo>
                  <a:pt x="695759" y="119503"/>
                </a:lnTo>
                <a:lnTo>
                  <a:pt x="692862" y="119016"/>
                </a:lnTo>
                <a:lnTo>
                  <a:pt x="687493" y="117122"/>
                </a:lnTo>
                <a:lnTo>
                  <a:pt x="685192" y="116101"/>
                </a:lnTo>
                <a:lnTo>
                  <a:pt x="680853" y="113683"/>
                </a:lnTo>
                <a:lnTo>
                  <a:pt x="680310" y="113308"/>
                </a:lnTo>
                <a:lnTo>
                  <a:pt x="680310" y="109928"/>
                </a:lnTo>
                <a:lnTo>
                  <a:pt x="682364" y="111345"/>
                </a:lnTo>
                <a:lnTo>
                  <a:pt x="686414" y="113602"/>
                </a:lnTo>
                <a:lnTo>
                  <a:pt x="688569" y="114556"/>
                </a:lnTo>
                <a:lnTo>
                  <a:pt x="693487" y="116292"/>
                </a:lnTo>
                <a:lnTo>
                  <a:pt x="696076" y="116726"/>
                </a:lnTo>
                <a:lnTo>
                  <a:pt x="711429" y="116726"/>
                </a:lnTo>
                <a:lnTo>
                  <a:pt x="707577" y="118586"/>
                </a:lnTo>
                <a:lnTo>
                  <a:pt x="703385" y="119503"/>
                </a:lnTo>
                <a:close/>
              </a:path>
              <a:path w="1549400" h="144779">
                <a:moveTo>
                  <a:pt x="680310" y="115858"/>
                </a:moveTo>
                <a:lnTo>
                  <a:pt x="677533" y="115858"/>
                </a:lnTo>
                <a:lnTo>
                  <a:pt x="677533" y="111213"/>
                </a:lnTo>
                <a:lnTo>
                  <a:pt x="678731" y="112218"/>
                </a:lnTo>
                <a:lnTo>
                  <a:pt x="680310" y="113308"/>
                </a:lnTo>
                <a:lnTo>
                  <a:pt x="680310" y="115858"/>
                </a:lnTo>
                <a:close/>
              </a:path>
              <a:path w="1549400" h="144779">
                <a:moveTo>
                  <a:pt x="767262" y="112312"/>
                </a:moveTo>
                <a:lnTo>
                  <a:pt x="737589" y="32284"/>
                </a:lnTo>
                <a:lnTo>
                  <a:pt x="759891" y="32284"/>
                </a:lnTo>
                <a:lnTo>
                  <a:pt x="760501" y="34095"/>
                </a:lnTo>
                <a:lnTo>
                  <a:pt x="744184" y="34095"/>
                </a:lnTo>
                <a:lnTo>
                  <a:pt x="741580" y="35061"/>
                </a:lnTo>
                <a:lnTo>
                  <a:pt x="741580" y="37838"/>
                </a:lnTo>
                <a:lnTo>
                  <a:pt x="742610" y="37838"/>
                </a:lnTo>
                <a:lnTo>
                  <a:pt x="769869" y="111355"/>
                </a:lnTo>
                <a:lnTo>
                  <a:pt x="767608" y="111355"/>
                </a:lnTo>
                <a:lnTo>
                  <a:pt x="767262" y="112312"/>
                </a:lnTo>
                <a:close/>
              </a:path>
              <a:path w="1549400" h="144779">
                <a:moveTo>
                  <a:pt x="779417" y="90242"/>
                </a:moveTo>
                <a:lnTo>
                  <a:pt x="777967" y="85939"/>
                </a:lnTo>
                <a:lnTo>
                  <a:pt x="796534" y="32284"/>
                </a:lnTo>
                <a:lnTo>
                  <a:pt x="818313" y="32284"/>
                </a:lnTo>
                <a:lnTo>
                  <a:pt x="817637" y="34086"/>
                </a:lnTo>
                <a:lnTo>
                  <a:pt x="811703" y="34095"/>
                </a:lnTo>
                <a:lnTo>
                  <a:pt x="811341" y="35061"/>
                </a:lnTo>
                <a:lnTo>
                  <a:pt x="798512" y="35061"/>
                </a:lnTo>
                <a:lnTo>
                  <a:pt x="779417" y="90242"/>
                </a:lnTo>
                <a:close/>
              </a:path>
              <a:path w="1549400" h="144779">
                <a:moveTo>
                  <a:pt x="768610" y="144433"/>
                </a:moveTo>
                <a:lnTo>
                  <a:pt x="762757" y="144433"/>
                </a:lnTo>
                <a:lnTo>
                  <a:pt x="766623" y="142436"/>
                </a:lnTo>
                <a:lnTo>
                  <a:pt x="768594" y="140913"/>
                </a:lnTo>
                <a:lnTo>
                  <a:pt x="811706" y="34086"/>
                </a:lnTo>
                <a:lnTo>
                  <a:pt x="814307" y="35061"/>
                </a:lnTo>
                <a:lnTo>
                  <a:pt x="779216" y="128644"/>
                </a:lnTo>
                <a:lnTo>
                  <a:pt x="770451" y="143007"/>
                </a:lnTo>
                <a:lnTo>
                  <a:pt x="768610" y="144433"/>
                </a:lnTo>
                <a:close/>
              </a:path>
              <a:path w="1549400" h="144779">
                <a:moveTo>
                  <a:pt x="816232" y="37838"/>
                </a:moveTo>
                <a:lnTo>
                  <a:pt x="814307" y="37838"/>
                </a:lnTo>
                <a:lnTo>
                  <a:pt x="814307" y="35061"/>
                </a:lnTo>
                <a:lnTo>
                  <a:pt x="811706" y="34086"/>
                </a:lnTo>
                <a:lnTo>
                  <a:pt x="817637" y="34086"/>
                </a:lnTo>
                <a:lnTo>
                  <a:pt x="816232" y="37838"/>
                </a:lnTo>
                <a:close/>
              </a:path>
              <a:path w="1549400" h="144779">
                <a:moveTo>
                  <a:pt x="762757" y="144433"/>
                </a:moveTo>
                <a:lnTo>
                  <a:pt x="752515" y="144433"/>
                </a:lnTo>
                <a:lnTo>
                  <a:pt x="752515" y="133736"/>
                </a:lnTo>
                <a:lnTo>
                  <a:pt x="756768" y="133736"/>
                </a:lnTo>
                <a:lnTo>
                  <a:pt x="757520" y="133649"/>
                </a:lnTo>
                <a:lnTo>
                  <a:pt x="770215" y="112288"/>
                </a:lnTo>
                <a:lnTo>
                  <a:pt x="741580" y="35061"/>
                </a:lnTo>
                <a:lnTo>
                  <a:pt x="744184" y="34095"/>
                </a:lnTo>
                <a:lnTo>
                  <a:pt x="773177" y="112288"/>
                </a:lnTo>
                <a:lnTo>
                  <a:pt x="768382" y="125543"/>
                </a:lnTo>
                <a:lnTo>
                  <a:pt x="767497" y="127819"/>
                </a:lnTo>
                <a:lnTo>
                  <a:pt x="756964" y="136513"/>
                </a:lnTo>
                <a:lnTo>
                  <a:pt x="772307" y="136513"/>
                </a:lnTo>
                <a:lnTo>
                  <a:pt x="771892" y="137151"/>
                </a:lnTo>
                <a:lnTo>
                  <a:pt x="768594" y="140913"/>
                </a:lnTo>
                <a:lnTo>
                  <a:pt x="766623" y="142436"/>
                </a:lnTo>
                <a:lnTo>
                  <a:pt x="762757" y="144433"/>
                </a:lnTo>
                <a:close/>
              </a:path>
              <a:path w="1549400" h="144779">
                <a:moveTo>
                  <a:pt x="772307" y="136513"/>
                </a:moveTo>
                <a:lnTo>
                  <a:pt x="756964" y="136513"/>
                </a:lnTo>
                <a:lnTo>
                  <a:pt x="757910" y="136406"/>
                </a:lnTo>
                <a:lnTo>
                  <a:pt x="760104" y="135936"/>
                </a:lnTo>
                <a:lnTo>
                  <a:pt x="773177" y="112288"/>
                </a:lnTo>
                <a:lnTo>
                  <a:pt x="744184" y="34095"/>
                </a:lnTo>
                <a:lnTo>
                  <a:pt x="760501" y="34095"/>
                </a:lnTo>
                <a:lnTo>
                  <a:pt x="760827" y="35061"/>
                </a:lnTo>
                <a:lnTo>
                  <a:pt x="757896" y="35061"/>
                </a:lnTo>
                <a:lnTo>
                  <a:pt x="755264" y="35947"/>
                </a:lnTo>
                <a:lnTo>
                  <a:pt x="775081" y="94769"/>
                </a:lnTo>
                <a:lnTo>
                  <a:pt x="788972" y="94769"/>
                </a:lnTo>
                <a:lnTo>
                  <a:pt x="776549" y="127819"/>
                </a:lnTo>
                <a:lnTo>
                  <a:pt x="775053" y="131219"/>
                </a:lnTo>
                <a:lnTo>
                  <a:pt x="773282" y="135013"/>
                </a:lnTo>
                <a:lnTo>
                  <a:pt x="772307" y="136513"/>
                </a:lnTo>
                <a:close/>
              </a:path>
              <a:path w="1549400" h="144779">
                <a:moveTo>
                  <a:pt x="742610" y="37838"/>
                </a:moveTo>
                <a:lnTo>
                  <a:pt x="741580" y="37838"/>
                </a:lnTo>
                <a:lnTo>
                  <a:pt x="741580" y="35061"/>
                </a:lnTo>
                <a:lnTo>
                  <a:pt x="742610" y="37838"/>
                </a:lnTo>
                <a:close/>
              </a:path>
              <a:path w="1549400" h="144779">
                <a:moveTo>
                  <a:pt x="780789" y="94769"/>
                </a:moveTo>
                <a:lnTo>
                  <a:pt x="775081" y="94769"/>
                </a:lnTo>
                <a:lnTo>
                  <a:pt x="755264" y="35947"/>
                </a:lnTo>
                <a:lnTo>
                  <a:pt x="757896" y="35061"/>
                </a:lnTo>
                <a:lnTo>
                  <a:pt x="757896" y="37838"/>
                </a:lnTo>
                <a:lnTo>
                  <a:pt x="758832" y="37838"/>
                </a:lnTo>
                <a:lnTo>
                  <a:pt x="776478" y="90242"/>
                </a:lnTo>
                <a:lnTo>
                  <a:pt x="776187" y="91084"/>
                </a:lnTo>
                <a:lnTo>
                  <a:pt x="776847" y="91312"/>
                </a:lnTo>
                <a:lnTo>
                  <a:pt x="777076" y="91992"/>
                </a:lnTo>
                <a:lnTo>
                  <a:pt x="781750" y="91992"/>
                </a:lnTo>
                <a:lnTo>
                  <a:pt x="780789" y="94769"/>
                </a:lnTo>
                <a:close/>
              </a:path>
              <a:path w="1549400" h="144779">
                <a:moveTo>
                  <a:pt x="758832" y="37838"/>
                </a:moveTo>
                <a:lnTo>
                  <a:pt x="757896" y="37838"/>
                </a:lnTo>
                <a:lnTo>
                  <a:pt x="757896" y="35061"/>
                </a:lnTo>
                <a:lnTo>
                  <a:pt x="758832" y="37838"/>
                </a:lnTo>
                <a:close/>
              </a:path>
              <a:path w="1549400" h="144779">
                <a:moveTo>
                  <a:pt x="776482" y="90230"/>
                </a:moveTo>
                <a:lnTo>
                  <a:pt x="757896" y="35061"/>
                </a:lnTo>
                <a:lnTo>
                  <a:pt x="760827" y="35061"/>
                </a:lnTo>
                <a:lnTo>
                  <a:pt x="777967" y="85939"/>
                </a:lnTo>
                <a:lnTo>
                  <a:pt x="776482" y="90230"/>
                </a:lnTo>
                <a:close/>
              </a:path>
              <a:path w="1549400" h="144779">
                <a:moveTo>
                  <a:pt x="781750" y="91992"/>
                </a:moveTo>
                <a:lnTo>
                  <a:pt x="778811" y="91992"/>
                </a:lnTo>
                <a:lnTo>
                  <a:pt x="779014" y="91407"/>
                </a:lnTo>
                <a:lnTo>
                  <a:pt x="779707" y="91105"/>
                </a:lnTo>
                <a:lnTo>
                  <a:pt x="779421" y="90230"/>
                </a:lnTo>
                <a:lnTo>
                  <a:pt x="798512" y="35061"/>
                </a:lnTo>
                <a:lnTo>
                  <a:pt x="798512" y="37838"/>
                </a:lnTo>
                <a:lnTo>
                  <a:pt x="800489" y="37838"/>
                </a:lnTo>
                <a:lnTo>
                  <a:pt x="781750" y="91992"/>
                </a:lnTo>
                <a:close/>
              </a:path>
              <a:path w="1549400" h="144779">
                <a:moveTo>
                  <a:pt x="800489" y="37838"/>
                </a:moveTo>
                <a:lnTo>
                  <a:pt x="798512" y="37838"/>
                </a:lnTo>
                <a:lnTo>
                  <a:pt x="798512" y="35061"/>
                </a:lnTo>
                <a:lnTo>
                  <a:pt x="801136" y="35969"/>
                </a:lnTo>
                <a:lnTo>
                  <a:pt x="800489" y="37838"/>
                </a:lnTo>
                <a:close/>
              </a:path>
              <a:path w="1549400" h="144779">
                <a:moveTo>
                  <a:pt x="788972" y="94769"/>
                </a:moveTo>
                <a:lnTo>
                  <a:pt x="780789" y="94769"/>
                </a:lnTo>
                <a:lnTo>
                  <a:pt x="801136" y="35969"/>
                </a:lnTo>
                <a:lnTo>
                  <a:pt x="798512" y="35061"/>
                </a:lnTo>
                <a:lnTo>
                  <a:pt x="811341" y="35061"/>
                </a:lnTo>
                <a:lnTo>
                  <a:pt x="788972" y="94769"/>
                </a:lnTo>
                <a:close/>
              </a:path>
              <a:path w="1549400" h="144779">
                <a:moveTo>
                  <a:pt x="772894" y="144433"/>
                </a:moveTo>
                <a:lnTo>
                  <a:pt x="768610" y="144433"/>
                </a:lnTo>
                <a:lnTo>
                  <a:pt x="770451" y="143007"/>
                </a:lnTo>
                <a:lnTo>
                  <a:pt x="774154" y="138784"/>
                </a:lnTo>
                <a:lnTo>
                  <a:pt x="814307" y="35061"/>
                </a:lnTo>
                <a:lnTo>
                  <a:pt x="814307" y="37838"/>
                </a:lnTo>
                <a:lnTo>
                  <a:pt x="816232" y="37838"/>
                </a:lnTo>
                <a:lnTo>
                  <a:pt x="781788" y="129695"/>
                </a:lnTo>
                <a:lnTo>
                  <a:pt x="780539" y="132595"/>
                </a:lnTo>
                <a:lnTo>
                  <a:pt x="778092" y="137840"/>
                </a:lnTo>
                <a:lnTo>
                  <a:pt x="776416" y="140416"/>
                </a:lnTo>
                <a:lnTo>
                  <a:pt x="772894" y="144433"/>
                </a:lnTo>
                <a:close/>
              </a:path>
              <a:path w="1549400" h="144779">
                <a:moveTo>
                  <a:pt x="777076" y="91391"/>
                </a:moveTo>
                <a:lnTo>
                  <a:pt x="776847" y="91312"/>
                </a:lnTo>
                <a:lnTo>
                  <a:pt x="776482" y="90230"/>
                </a:lnTo>
                <a:lnTo>
                  <a:pt x="777967" y="85939"/>
                </a:lnTo>
                <a:lnTo>
                  <a:pt x="779071" y="89215"/>
                </a:lnTo>
                <a:lnTo>
                  <a:pt x="777076" y="89215"/>
                </a:lnTo>
                <a:lnTo>
                  <a:pt x="777076" y="91391"/>
                </a:lnTo>
                <a:close/>
              </a:path>
              <a:path w="1549400" h="144779">
                <a:moveTo>
                  <a:pt x="777955" y="91696"/>
                </a:moveTo>
                <a:lnTo>
                  <a:pt x="777122" y="91407"/>
                </a:lnTo>
                <a:lnTo>
                  <a:pt x="777076" y="89215"/>
                </a:lnTo>
                <a:lnTo>
                  <a:pt x="778811" y="89215"/>
                </a:lnTo>
                <a:lnTo>
                  <a:pt x="778811" y="91407"/>
                </a:lnTo>
                <a:lnTo>
                  <a:pt x="777955" y="91696"/>
                </a:lnTo>
                <a:close/>
              </a:path>
              <a:path w="1549400" h="144779">
                <a:moveTo>
                  <a:pt x="778811" y="91407"/>
                </a:moveTo>
                <a:lnTo>
                  <a:pt x="778811" y="89215"/>
                </a:lnTo>
                <a:lnTo>
                  <a:pt x="779071" y="89215"/>
                </a:lnTo>
                <a:lnTo>
                  <a:pt x="779417" y="90242"/>
                </a:lnTo>
                <a:lnTo>
                  <a:pt x="779040" y="91330"/>
                </a:lnTo>
                <a:lnTo>
                  <a:pt x="778811" y="91407"/>
                </a:lnTo>
                <a:close/>
              </a:path>
              <a:path w="1549400" h="144779">
                <a:moveTo>
                  <a:pt x="776847" y="91312"/>
                </a:moveTo>
                <a:lnTo>
                  <a:pt x="776187" y="91084"/>
                </a:lnTo>
                <a:lnTo>
                  <a:pt x="776482" y="90230"/>
                </a:lnTo>
                <a:lnTo>
                  <a:pt x="776847" y="91312"/>
                </a:lnTo>
                <a:close/>
              </a:path>
              <a:path w="1549400" h="144779">
                <a:moveTo>
                  <a:pt x="779040" y="91330"/>
                </a:moveTo>
                <a:lnTo>
                  <a:pt x="779417" y="90242"/>
                </a:lnTo>
                <a:lnTo>
                  <a:pt x="779707" y="91105"/>
                </a:lnTo>
                <a:lnTo>
                  <a:pt x="779040" y="91330"/>
                </a:lnTo>
                <a:close/>
              </a:path>
              <a:path w="1549400" h="144779">
                <a:moveTo>
                  <a:pt x="777076" y="91992"/>
                </a:moveTo>
                <a:lnTo>
                  <a:pt x="776847" y="91312"/>
                </a:lnTo>
                <a:lnTo>
                  <a:pt x="777076" y="91391"/>
                </a:lnTo>
                <a:lnTo>
                  <a:pt x="777076" y="91992"/>
                </a:lnTo>
                <a:close/>
              </a:path>
              <a:path w="1549400" h="144779">
                <a:moveTo>
                  <a:pt x="778811" y="91992"/>
                </a:moveTo>
                <a:lnTo>
                  <a:pt x="778858" y="91391"/>
                </a:lnTo>
                <a:lnTo>
                  <a:pt x="779040" y="91330"/>
                </a:lnTo>
                <a:lnTo>
                  <a:pt x="778811" y="91992"/>
                </a:lnTo>
                <a:close/>
              </a:path>
              <a:path w="1549400" h="144779">
                <a:moveTo>
                  <a:pt x="777076" y="91992"/>
                </a:moveTo>
                <a:lnTo>
                  <a:pt x="777076" y="91391"/>
                </a:lnTo>
                <a:lnTo>
                  <a:pt x="777955" y="91696"/>
                </a:lnTo>
                <a:lnTo>
                  <a:pt x="777076" y="91992"/>
                </a:lnTo>
                <a:close/>
              </a:path>
              <a:path w="1549400" h="144779">
                <a:moveTo>
                  <a:pt x="778811" y="91992"/>
                </a:moveTo>
                <a:lnTo>
                  <a:pt x="777955" y="91696"/>
                </a:lnTo>
                <a:lnTo>
                  <a:pt x="778811" y="91407"/>
                </a:lnTo>
                <a:lnTo>
                  <a:pt x="778811" y="91992"/>
                </a:lnTo>
                <a:close/>
              </a:path>
              <a:path w="1549400" h="144779">
                <a:moveTo>
                  <a:pt x="778811" y="91992"/>
                </a:moveTo>
                <a:lnTo>
                  <a:pt x="777076" y="91992"/>
                </a:lnTo>
                <a:lnTo>
                  <a:pt x="777955" y="91696"/>
                </a:lnTo>
                <a:lnTo>
                  <a:pt x="778811" y="91992"/>
                </a:lnTo>
                <a:close/>
              </a:path>
              <a:path w="1549400" h="144779">
                <a:moveTo>
                  <a:pt x="767616" y="113265"/>
                </a:moveTo>
                <a:lnTo>
                  <a:pt x="767262" y="112312"/>
                </a:lnTo>
                <a:lnTo>
                  <a:pt x="767608" y="111355"/>
                </a:lnTo>
                <a:lnTo>
                  <a:pt x="770187" y="112288"/>
                </a:lnTo>
                <a:lnTo>
                  <a:pt x="767616" y="113265"/>
                </a:lnTo>
                <a:close/>
              </a:path>
              <a:path w="1549400" h="144779">
                <a:moveTo>
                  <a:pt x="770220" y="112300"/>
                </a:moveTo>
                <a:lnTo>
                  <a:pt x="767608" y="111355"/>
                </a:lnTo>
                <a:lnTo>
                  <a:pt x="769869" y="111355"/>
                </a:lnTo>
                <a:lnTo>
                  <a:pt x="770220" y="112300"/>
                </a:lnTo>
                <a:close/>
              </a:path>
              <a:path w="1549400" h="144779">
                <a:moveTo>
                  <a:pt x="769870" y="113265"/>
                </a:moveTo>
                <a:lnTo>
                  <a:pt x="767616" y="113265"/>
                </a:lnTo>
                <a:lnTo>
                  <a:pt x="770220" y="112300"/>
                </a:lnTo>
                <a:lnTo>
                  <a:pt x="769870" y="113265"/>
                </a:lnTo>
                <a:close/>
              </a:path>
              <a:path w="1549400" h="144779">
                <a:moveTo>
                  <a:pt x="765793" y="124537"/>
                </a:moveTo>
                <a:lnTo>
                  <a:pt x="763205" y="123530"/>
                </a:lnTo>
                <a:lnTo>
                  <a:pt x="767262" y="112312"/>
                </a:lnTo>
                <a:lnTo>
                  <a:pt x="767616" y="113265"/>
                </a:lnTo>
                <a:lnTo>
                  <a:pt x="769870" y="113265"/>
                </a:lnTo>
                <a:lnTo>
                  <a:pt x="765793" y="124537"/>
                </a:lnTo>
                <a:close/>
              </a:path>
              <a:path w="1549400" h="144779">
                <a:moveTo>
                  <a:pt x="763193" y="123561"/>
                </a:moveTo>
                <a:close/>
              </a:path>
              <a:path w="1549400" h="144779">
                <a:moveTo>
                  <a:pt x="765793" y="124537"/>
                </a:moveTo>
                <a:lnTo>
                  <a:pt x="763182" y="123592"/>
                </a:lnTo>
                <a:lnTo>
                  <a:pt x="765793" y="124537"/>
                </a:lnTo>
                <a:close/>
              </a:path>
              <a:path w="1549400" h="144779">
                <a:moveTo>
                  <a:pt x="749738" y="144433"/>
                </a:moveTo>
                <a:lnTo>
                  <a:pt x="746961" y="144433"/>
                </a:lnTo>
                <a:lnTo>
                  <a:pt x="746961" y="130959"/>
                </a:lnTo>
                <a:lnTo>
                  <a:pt x="756572" y="130959"/>
                </a:lnTo>
                <a:lnTo>
                  <a:pt x="757130" y="130892"/>
                </a:lnTo>
                <a:lnTo>
                  <a:pt x="763193" y="123561"/>
                </a:lnTo>
                <a:lnTo>
                  <a:pt x="765793" y="124537"/>
                </a:lnTo>
                <a:lnTo>
                  <a:pt x="764984" y="126619"/>
                </a:lnTo>
                <a:lnTo>
                  <a:pt x="764159" y="128283"/>
                </a:lnTo>
                <a:lnTo>
                  <a:pt x="756768" y="133736"/>
                </a:lnTo>
                <a:lnTo>
                  <a:pt x="749738" y="133736"/>
                </a:lnTo>
                <a:lnTo>
                  <a:pt x="749738" y="144433"/>
                </a:lnTo>
                <a:close/>
              </a:path>
              <a:path w="1549400" h="144779">
                <a:moveTo>
                  <a:pt x="752515" y="144433"/>
                </a:moveTo>
                <a:lnTo>
                  <a:pt x="749738" y="144433"/>
                </a:lnTo>
                <a:lnTo>
                  <a:pt x="749738" y="133736"/>
                </a:lnTo>
                <a:lnTo>
                  <a:pt x="752515" y="133736"/>
                </a:lnTo>
                <a:lnTo>
                  <a:pt x="752515" y="144433"/>
                </a:lnTo>
                <a:close/>
              </a:path>
              <a:path w="1549400" h="144779">
                <a:moveTo>
                  <a:pt x="949171" y="118635"/>
                </a:moveTo>
                <a:lnTo>
                  <a:pt x="870891" y="118635"/>
                </a:lnTo>
                <a:lnTo>
                  <a:pt x="870891" y="0"/>
                </a:lnTo>
                <a:lnTo>
                  <a:pt x="949171" y="0"/>
                </a:lnTo>
                <a:lnTo>
                  <a:pt x="949171" y="2777"/>
                </a:lnTo>
                <a:lnTo>
                  <a:pt x="873668" y="2777"/>
                </a:lnTo>
                <a:lnTo>
                  <a:pt x="873668" y="115858"/>
                </a:lnTo>
                <a:lnTo>
                  <a:pt x="949171" y="115858"/>
                </a:lnTo>
                <a:lnTo>
                  <a:pt x="949171" y="118635"/>
                </a:lnTo>
                <a:close/>
              </a:path>
              <a:path w="1549400" h="144779">
                <a:moveTo>
                  <a:pt x="876445" y="115858"/>
                </a:moveTo>
                <a:lnTo>
                  <a:pt x="873668" y="115858"/>
                </a:lnTo>
                <a:lnTo>
                  <a:pt x="873668" y="2777"/>
                </a:lnTo>
                <a:lnTo>
                  <a:pt x="876445" y="2777"/>
                </a:lnTo>
                <a:lnTo>
                  <a:pt x="876445" y="115858"/>
                </a:lnTo>
                <a:close/>
              </a:path>
              <a:path w="1549400" h="144779">
                <a:moveTo>
                  <a:pt x="943617" y="115858"/>
                </a:moveTo>
                <a:lnTo>
                  <a:pt x="876445" y="115858"/>
                </a:lnTo>
                <a:lnTo>
                  <a:pt x="876445" y="2777"/>
                </a:lnTo>
                <a:lnTo>
                  <a:pt x="943617" y="2777"/>
                </a:lnTo>
                <a:lnTo>
                  <a:pt x="943617" y="14840"/>
                </a:lnTo>
                <a:lnTo>
                  <a:pt x="886512" y="14840"/>
                </a:lnTo>
                <a:lnTo>
                  <a:pt x="886512" y="54761"/>
                </a:lnTo>
                <a:lnTo>
                  <a:pt x="935546" y="54761"/>
                </a:lnTo>
                <a:lnTo>
                  <a:pt x="935546" y="63960"/>
                </a:lnTo>
                <a:lnTo>
                  <a:pt x="886512" y="63960"/>
                </a:lnTo>
                <a:lnTo>
                  <a:pt x="886512" y="103882"/>
                </a:lnTo>
                <a:lnTo>
                  <a:pt x="943617" y="103882"/>
                </a:lnTo>
                <a:lnTo>
                  <a:pt x="943617" y="115858"/>
                </a:lnTo>
                <a:close/>
              </a:path>
              <a:path w="1549400" h="144779">
                <a:moveTo>
                  <a:pt x="946394" y="17617"/>
                </a:moveTo>
                <a:lnTo>
                  <a:pt x="943617" y="17617"/>
                </a:lnTo>
                <a:lnTo>
                  <a:pt x="943617" y="2777"/>
                </a:lnTo>
                <a:lnTo>
                  <a:pt x="946394" y="2777"/>
                </a:lnTo>
                <a:lnTo>
                  <a:pt x="946394" y="17617"/>
                </a:lnTo>
                <a:close/>
              </a:path>
              <a:path w="1549400" h="144779">
                <a:moveTo>
                  <a:pt x="949171" y="20394"/>
                </a:moveTo>
                <a:lnTo>
                  <a:pt x="892066" y="20394"/>
                </a:lnTo>
                <a:lnTo>
                  <a:pt x="892066" y="17617"/>
                </a:lnTo>
                <a:lnTo>
                  <a:pt x="946394" y="17617"/>
                </a:lnTo>
                <a:lnTo>
                  <a:pt x="946394" y="2777"/>
                </a:lnTo>
                <a:lnTo>
                  <a:pt x="949171" y="2777"/>
                </a:lnTo>
                <a:lnTo>
                  <a:pt x="949171" y="20394"/>
                </a:lnTo>
                <a:close/>
              </a:path>
              <a:path w="1549400" h="144779">
                <a:moveTo>
                  <a:pt x="935546" y="54761"/>
                </a:moveTo>
                <a:lnTo>
                  <a:pt x="886512" y="54761"/>
                </a:lnTo>
                <a:lnTo>
                  <a:pt x="886512" y="14840"/>
                </a:lnTo>
                <a:lnTo>
                  <a:pt x="943617" y="14840"/>
                </a:lnTo>
                <a:lnTo>
                  <a:pt x="943617" y="17617"/>
                </a:lnTo>
                <a:lnTo>
                  <a:pt x="889289" y="17617"/>
                </a:lnTo>
                <a:lnTo>
                  <a:pt x="889289" y="51984"/>
                </a:lnTo>
                <a:lnTo>
                  <a:pt x="935546" y="51984"/>
                </a:lnTo>
                <a:lnTo>
                  <a:pt x="935546" y="54761"/>
                </a:lnTo>
                <a:close/>
              </a:path>
              <a:path w="1549400" h="144779">
                <a:moveTo>
                  <a:pt x="892066" y="51984"/>
                </a:moveTo>
                <a:lnTo>
                  <a:pt x="889289" y="51984"/>
                </a:lnTo>
                <a:lnTo>
                  <a:pt x="889289" y="17617"/>
                </a:lnTo>
                <a:lnTo>
                  <a:pt x="892066" y="17617"/>
                </a:lnTo>
                <a:lnTo>
                  <a:pt x="892066" y="51984"/>
                </a:lnTo>
                <a:close/>
              </a:path>
              <a:path w="1549400" h="144779">
                <a:moveTo>
                  <a:pt x="941100" y="69515"/>
                </a:moveTo>
                <a:lnTo>
                  <a:pt x="892066" y="69515"/>
                </a:lnTo>
                <a:lnTo>
                  <a:pt x="892066" y="66737"/>
                </a:lnTo>
                <a:lnTo>
                  <a:pt x="938323" y="66737"/>
                </a:lnTo>
                <a:lnTo>
                  <a:pt x="938323" y="51984"/>
                </a:lnTo>
                <a:lnTo>
                  <a:pt x="892066" y="51984"/>
                </a:lnTo>
                <a:lnTo>
                  <a:pt x="892066" y="49207"/>
                </a:lnTo>
                <a:lnTo>
                  <a:pt x="941100" y="49207"/>
                </a:lnTo>
                <a:lnTo>
                  <a:pt x="941100" y="69515"/>
                </a:lnTo>
                <a:close/>
              </a:path>
              <a:path w="1549400" h="144779">
                <a:moveTo>
                  <a:pt x="938323" y="66737"/>
                </a:moveTo>
                <a:lnTo>
                  <a:pt x="935546" y="66737"/>
                </a:lnTo>
                <a:lnTo>
                  <a:pt x="935546" y="51984"/>
                </a:lnTo>
                <a:lnTo>
                  <a:pt x="938323" y="51984"/>
                </a:lnTo>
                <a:lnTo>
                  <a:pt x="938323" y="66737"/>
                </a:lnTo>
                <a:close/>
              </a:path>
              <a:path w="1549400" h="144779">
                <a:moveTo>
                  <a:pt x="943617" y="103882"/>
                </a:moveTo>
                <a:lnTo>
                  <a:pt x="886512" y="103882"/>
                </a:lnTo>
                <a:lnTo>
                  <a:pt x="886512" y="63960"/>
                </a:lnTo>
                <a:lnTo>
                  <a:pt x="935546" y="63960"/>
                </a:lnTo>
                <a:lnTo>
                  <a:pt x="935546" y="66737"/>
                </a:lnTo>
                <a:lnTo>
                  <a:pt x="889289" y="66737"/>
                </a:lnTo>
                <a:lnTo>
                  <a:pt x="889289" y="101104"/>
                </a:lnTo>
                <a:lnTo>
                  <a:pt x="943617" y="101104"/>
                </a:lnTo>
                <a:lnTo>
                  <a:pt x="943617" y="103882"/>
                </a:lnTo>
                <a:close/>
              </a:path>
              <a:path w="1549400" h="144779">
                <a:moveTo>
                  <a:pt x="892066" y="101104"/>
                </a:moveTo>
                <a:lnTo>
                  <a:pt x="889289" y="101104"/>
                </a:lnTo>
                <a:lnTo>
                  <a:pt x="889289" y="66737"/>
                </a:lnTo>
                <a:lnTo>
                  <a:pt x="892066" y="66737"/>
                </a:lnTo>
                <a:lnTo>
                  <a:pt x="892066" y="101104"/>
                </a:lnTo>
                <a:close/>
              </a:path>
              <a:path w="1549400" h="144779">
                <a:moveTo>
                  <a:pt x="949171" y="115858"/>
                </a:moveTo>
                <a:lnTo>
                  <a:pt x="946394" y="115858"/>
                </a:lnTo>
                <a:lnTo>
                  <a:pt x="946394" y="101104"/>
                </a:lnTo>
                <a:lnTo>
                  <a:pt x="892066" y="101104"/>
                </a:lnTo>
                <a:lnTo>
                  <a:pt x="892066" y="98327"/>
                </a:lnTo>
                <a:lnTo>
                  <a:pt x="949171" y="98327"/>
                </a:lnTo>
                <a:lnTo>
                  <a:pt x="949171" y="115858"/>
                </a:lnTo>
                <a:close/>
              </a:path>
              <a:path w="1549400" h="144779">
                <a:moveTo>
                  <a:pt x="946394" y="115858"/>
                </a:moveTo>
                <a:lnTo>
                  <a:pt x="943617" y="115858"/>
                </a:lnTo>
                <a:lnTo>
                  <a:pt x="943617" y="101104"/>
                </a:lnTo>
                <a:lnTo>
                  <a:pt x="946394" y="101104"/>
                </a:lnTo>
                <a:lnTo>
                  <a:pt x="946394" y="115858"/>
                </a:lnTo>
                <a:close/>
              </a:path>
              <a:path w="1549400" h="144779">
                <a:moveTo>
                  <a:pt x="1014520" y="38530"/>
                </a:moveTo>
                <a:lnTo>
                  <a:pt x="1011743" y="37030"/>
                </a:lnTo>
                <a:lnTo>
                  <a:pt x="1011743" y="0"/>
                </a:lnTo>
                <a:lnTo>
                  <a:pt x="1032572" y="0"/>
                </a:lnTo>
                <a:lnTo>
                  <a:pt x="1032572" y="2777"/>
                </a:lnTo>
                <a:lnTo>
                  <a:pt x="1014520" y="2777"/>
                </a:lnTo>
                <a:lnTo>
                  <a:pt x="1014520" y="38530"/>
                </a:lnTo>
                <a:close/>
              </a:path>
              <a:path w="1549400" h="144779">
                <a:moveTo>
                  <a:pt x="1017297" y="41223"/>
                </a:moveTo>
                <a:lnTo>
                  <a:pt x="1014520" y="41223"/>
                </a:lnTo>
                <a:lnTo>
                  <a:pt x="1014579" y="39543"/>
                </a:lnTo>
                <a:lnTo>
                  <a:pt x="1014994" y="38791"/>
                </a:lnTo>
                <a:lnTo>
                  <a:pt x="1014520" y="38530"/>
                </a:lnTo>
                <a:lnTo>
                  <a:pt x="1014520" y="2777"/>
                </a:lnTo>
                <a:lnTo>
                  <a:pt x="1017297" y="2777"/>
                </a:lnTo>
                <a:lnTo>
                  <a:pt x="1017297" y="41223"/>
                </a:lnTo>
                <a:close/>
              </a:path>
              <a:path w="1549400" h="144779">
                <a:moveTo>
                  <a:pt x="1027018" y="44000"/>
                </a:moveTo>
                <a:lnTo>
                  <a:pt x="1017297" y="44000"/>
                </a:lnTo>
                <a:lnTo>
                  <a:pt x="1017297" y="2777"/>
                </a:lnTo>
                <a:lnTo>
                  <a:pt x="1027018" y="2777"/>
                </a:lnTo>
                <a:lnTo>
                  <a:pt x="1027018" y="44000"/>
                </a:lnTo>
                <a:close/>
              </a:path>
              <a:path w="1549400" h="144779">
                <a:moveTo>
                  <a:pt x="1029795" y="115858"/>
                </a:moveTo>
                <a:lnTo>
                  <a:pt x="1027018" y="115858"/>
                </a:lnTo>
                <a:lnTo>
                  <a:pt x="1027018" y="2777"/>
                </a:lnTo>
                <a:lnTo>
                  <a:pt x="1029795" y="2777"/>
                </a:lnTo>
                <a:lnTo>
                  <a:pt x="1029795" y="115858"/>
                </a:lnTo>
                <a:close/>
              </a:path>
              <a:path w="1549400" h="144779">
                <a:moveTo>
                  <a:pt x="1032572" y="115858"/>
                </a:moveTo>
                <a:lnTo>
                  <a:pt x="1029795" y="115858"/>
                </a:lnTo>
                <a:lnTo>
                  <a:pt x="1029795" y="2777"/>
                </a:lnTo>
                <a:lnTo>
                  <a:pt x="1032572" y="2777"/>
                </a:lnTo>
                <a:lnTo>
                  <a:pt x="1032572" y="115858"/>
                </a:lnTo>
                <a:close/>
              </a:path>
              <a:path w="1549400" h="144779">
                <a:moveTo>
                  <a:pt x="994506" y="119503"/>
                </a:moveTo>
                <a:lnTo>
                  <a:pt x="987277" y="119503"/>
                </a:lnTo>
                <a:lnTo>
                  <a:pt x="983155" y="118614"/>
                </a:lnTo>
                <a:lnTo>
                  <a:pt x="962796" y="60142"/>
                </a:lnTo>
                <a:lnTo>
                  <a:pt x="963346" y="56478"/>
                </a:lnTo>
                <a:lnTo>
                  <a:pt x="987277" y="31416"/>
                </a:lnTo>
                <a:lnTo>
                  <a:pt x="994306" y="31416"/>
                </a:lnTo>
                <a:lnTo>
                  <a:pt x="996568" y="31621"/>
                </a:lnTo>
                <a:lnTo>
                  <a:pt x="1000720" y="32439"/>
                </a:lnTo>
                <a:lnTo>
                  <a:pt x="1002695" y="33004"/>
                </a:lnTo>
                <a:lnTo>
                  <a:pt x="1005798" y="34193"/>
                </a:lnTo>
                <a:lnTo>
                  <a:pt x="987704" y="34193"/>
                </a:lnTo>
                <a:lnTo>
                  <a:pt x="983986" y="34988"/>
                </a:lnTo>
                <a:lnTo>
                  <a:pt x="965617" y="60142"/>
                </a:lnTo>
                <a:lnTo>
                  <a:pt x="965685" y="91534"/>
                </a:lnTo>
                <a:lnTo>
                  <a:pt x="987704" y="116726"/>
                </a:lnTo>
                <a:lnTo>
                  <a:pt x="1007143" y="116726"/>
                </a:lnTo>
                <a:lnTo>
                  <a:pt x="1006750" y="116899"/>
                </a:lnTo>
                <a:lnTo>
                  <a:pt x="1003096" y="118159"/>
                </a:lnTo>
                <a:lnTo>
                  <a:pt x="1001120" y="118646"/>
                </a:lnTo>
                <a:lnTo>
                  <a:pt x="996881" y="119332"/>
                </a:lnTo>
                <a:lnTo>
                  <a:pt x="994506" y="119503"/>
                </a:lnTo>
                <a:close/>
              </a:path>
              <a:path w="1549400" h="144779">
                <a:moveTo>
                  <a:pt x="994357" y="116726"/>
                </a:moveTo>
                <a:lnTo>
                  <a:pt x="987704" y="116726"/>
                </a:lnTo>
                <a:lnTo>
                  <a:pt x="983986" y="115930"/>
                </a:lnTo>
                <a:lnTo>
                  <a:pt x="965617" y="60142"/>
                </a:lnTo>
                <a:lnTo>
                  <a:pt x="966166" y="56468"/>
                </a:lnTo>
                <a:lnTo>
                  <a:pt x="987704" y="34193"/>
                </a:lnTo>
                <a:lnTo>
                  <a:pt x="994126" y="34193"/>
                </a:lnTo>
                <a:lnTo>
                  <a:pt x="996209" y="34381"/>
                </a:lnTo>
                <a:lnTo>
                  <a:pt x="1000027" y="35133"/>
                </a:lnTo>
                <a:lnTo>
                  <a:pt x="1001850" y="35654"/>
                </a:lnTo>
                <a:lnTo>
                  <a:pt x="1005283" y="36970"/>
                </a:lnTo>
                <a:lnTo>
                  <a:pt x="988130" y="36970"/>
                </a:lnTo>
                <a:lnTo>
                  <a:pt x="984818" y="37672"/>
                </a:lnTo>
                <a:lnTo>
                  <a:pt x="968437" y="60142"/>
                </a:lnTo>
                <a:lnTo>
                  <a:pt x="968506" y="91534"/>
                </a:lnTo>
                <a:lnTo>
                  <a:pt x="988130" y="113949"/>
                </a:lnTo>
                <a:lnTo>
                  <a:pt x="1006549" y="113949"/>
                </a:lnTo>
                <a:lnTo>
                  <a:pt x="1005619" y="114352"/>
                </a:lnTo>
                <a:lnTo>
                  <a:pt x="1002342" y="115482"/>
                </a:lnTo>
                <a:lnTo>
                  <a:pt x="1000519" y="115930"/>
                </a:lnTo>
                <a:lnTo>
                  <a:pt x="996585" y="116567"/>
                </a:lnTo>
                <a:lnTo>
                  <a:pt x="994357" y="116726"/>
                </a:lnTo>
                <a:close/>
              </a:path>
              <a:path w="1549400" h="144779">
                <a:moveTo>
                  <a:pt x="1011743" y="40174"/>
                </a:moveTo>
                <a:lnTo>
                  <a:pt x="994126" y="34193"/>
                </a:lnTo>
                <a:lnTo>
                  <a:pt x="1005798" y="34193"/>
                </a:lnTo>
                <a:lnTo>
                  <a:pt x="1006406" y="34426"/>
                </a:lnTo>
                <a:lnTo>
                  <a:pt x="1008186" y="35218"/>
                </a:lnTo>
                <a:lnTo>
                  <a:pt x="1011657" y="36985"/>
                </a:lnTo>
                <a:lnTo>
                  <a:pt x="1011743" y="40174"/>
                </a:lnTo>
                <a:close/>
              </a:path>
              <a:path w="1549400" h="144779">
                <a:moveTo>
                  <a:pt x="994208" y="113949"/>
                </a:moveTo>
                <a:lnTo>
                  <a:pt x="988130" y="113949"/>
                </a:lnTo>
                <a:lnTo>
                  <a:pt x="984818" y="113247"/>
                </a:lnTo>
                <a:lnTo>
                  <a:pt x="968437" y="60142"/>
                </a:lnTo>
                <a:lnTo>
                  <a:pt x="968900" y="57040"/>
                </a:lnTo>
                <a:lnTo>
                  <a:pt x="988130" y="36970"/>
                </a:lnTo>
                <a:lnTo>
                  <a:pt x="993945" y="36970"/>
                </a:lnTo>
                <a:lnTo>
                  <a:pt x="1012937" y="44000"/>
                </a:lnTo>
                <a:lnTo>
                  <a:pt x="1027018" y="44000"/>
                </a:lnTo>
                <a:lnTo>
                  <a:pt x="1027018" y="45388"/>
                </a:lnTo>
                <a:lnTo>
                  <a:pt x="993000" y="45388"/>
                </a:lnTo>
                <a:lnTo>
                  <a:pt x="990118" y="45975"/>
                </a:lnTo>
                <a:lnTo>
                  <a:pt x="978071" y="62427"/>
                </a:lnTo>
                <a:lnTo>
                  <a:pt x="978151" y="89417"/>
                </a:lnTo>
                <a:lnTo>
                  <a:pt x="992960" y="105531"/>
                </a:lnTo>
                <a:lnTo>
                  <a:pt x="1027018" y="105531"/>
                </a:lnTo>
                <a:lnTo>
                  <a:pt x="1027018" y="107179"/>
                </a:lnTo>
                <a:lnTo>
                  <a:pt x="1012861" y="107179"/>
                </a:lnTo>
                <a:lnTo>
                  <a:pt x="1010553" y="108612"/>
                </a:lnTo>
                <a:lnTo>
                  <a:pt x="1008992" y="109526"/>
                </a:lnTo>
                <a:lnTo>
                  <a:pt x="996288" y="113801"/>
                </a:lnTo>
                <a:lnTo>
                  <a:pt x="994208" y="113949"/>
                </a:lnTo>
                <a:close/>
              </a:path>
              <a:path w="1549400" h="144779">
                <a:moveTo>
                  <a:pt x="1017297" y="44000"/>
                </a:moveTo>
                <a:lnTo>
                  <a:pt x="1012937" y="44000"/>
                </a:lnTo>
                <a:lnTo>
                  <a:pt x="1010660" y="42743"/>
                </a:lnTo>
                <a:lnTo>
                  <a:pt x="1009024" y="41876"/>
                </a:lnTo>
                <a:lnTo>
                  <a:pt x="993945" y="36970"/>
                </a:lnTo>
                <a:lnTo>
                  <a:pt x="1005283" y="36970"/>
                </a:lnTo>
                <a:lnTo>
                  <a:pt x="1007237" y="37850"/>
                </a:lnTo>
                <a:lnTo>
                  <a:pt x="1010311" y="39415"/>
                </a:lnTo>
                <a:lnTo>
                  <a:pt x="1011743" y="40174"/>
                </a:lnTo>
                <a:lnTo>
                  <a:pt x="1011743" y="41223"/>
                </a:lnTo>
                <a:lnTo>
                  <a:pt x="1017297" y="41223"/>
                </a:lnTo>
                <a:lnTo>
                  <a:pt x="1017297" y="44000"/>
                </a:lnTo>
                <a:close/>
              </a:path>
              <a:path w="1549400" h="144779">
                <a:moveTo>
                  <a:pt x="1013653" y="41223"/>
                </a:moveTo>
                <a:lnTo>
                  <a:pt x="1011743" y="40174"/>
                </a:lnTo>
                <a:lnTo>
                  <a:pt x="1011743" y="37030"/>
                </a:lnTo>
                <a:lnTo>
                  <a:pt x="1014368" y="38445"/>
                </a:lnTo>
                <a:lnTo>
                  <a:pt x="1013653" y="38445"/>
                </a:lnTo>
                <a:lnTo>
                  <a:pt x="1013653" y="41223"/>
                </a:lnTo>
                <a:close/>
              </a:path>
              <a:path w="1549400" h="144779">
                <a:moveTo>
                  <a:pt x="1013653" y="41223"/>
                </a:moveTo>
                <a:lnTo>
                  <a:pt x="1013653" y="38445"/>
                </a:lnTo>
                <a:lnTo>
                  <a:pt x="1014368" y="38445"/>
                </a:lnTo>
                <a:lnTo>
                  <a:pt x="1014520" y="38530"/>
                </a:lnTo>
                <a:lnTo>
                  <a:pt x="1014520" y="39649"/>
                </a:lnTo>
                <a:lnTo>
                  <a:pt x="1013653" y="41223"/>
                </a:lnTo>
                <a:close/>
              </a:path>
              <a:path w="1549400" h="144779">
                <a:moveTo>
                  <a:pt x="1014520" y="39649"/>
                </a:moveTo>
                <a:lnTo>
                  <a:pt x="1014520" y="38530"/>
                </a:lnTo>
                <a:lnTo>
                  <a:pt x="1014994" y="38791"/>
                </a:lnTo>
                <a:lnTo>
                  <a:pt x="1014520" y="39649"/>
                </a:lnTo>
                <a:close/>
              </a:path>
              <a:path w="1549400" h="144779">
                <a:moveTo>
                  <a:pt x="1014520" y="41223"/>
                </a:moveTo>
                <a:lnTo>
                  <a:pt x="1013653" y="41223"/>
                </a:lnTo>
                <a:lnTo>
                  <a:pt x="1014520" y="39649"/>
                </a:lnTo>
                <a:lnTo>
                  <a:pt x="1014520" y="41223"/>
                </a:lnTo>
                <a:close/>
              </a:path>
              <a:path w="1549400" h="144779">
                <a:moveTo>
                  <a:pt x="1013653" y="41223"/>
                </a:moveTo>
                <a:lnTo>
                  <a:pt x="1011743" y="41223"/>
                </a:lnTo>
                <a:lnTo>
                  <a:pt x="1011743" y="40174"/>
                </a:lnTo>
                <a:lnTo>
                  <a:pt x="1013653" y="41223"/>
                </a:lnTo>
                <a:close/>
              </a:path>
              <a:path w="1549400" h="144779">
                <a:moveTo>
                  <a:pt x="1000309" y="105531"/>
                </a:moveTo>
                <a:lnTo>
                  <a:pt x="992960" y="105531"/>
                </a:lnTo>
                <a:lnTo>
                  <a:pt x="990059" y="104883"/>
                </a:lnTo>
                <a:lnTo>
                  <a:pt x="978071" y="62427"/>
                </a:lnTo>
                <a:lnTo>
                  <a:pt x="978379" y="60142"/>
                </a:lnTo>
                <a:lnTo>
                  <a:pt x="993000" y="45388"/>
                </a:lnTo>
                <a:lnTo>
                  <a:pt x="998335" y="45388"/>
                </a:lnTo>
                <a:lnTo>
                  <a:pt x="1000253" y="45674"/>
                </a:lnTo>
                <a:lnTo>
                  <a:pt x="1003926" y="46789"/>
                </a:lnTo>
                <a:lnTo>
                  <a:pt x="1005666" y="47507"/>
                </a:lnTo>
                <a:lnTo>
                  <a:pt x="1006912" y="48165"/>
                </a:lnTo>
                <a:lnTo>
                  <a:pt x="993432" y="48165"/>
                </a:lnTo>
                <a:lnTo>
                  <a:pt x="990958" y="48657"/>
                </a:lnTo>
                <a:lnTo>
                  <a:pt x="980877" y="62427"/>
                </a:lnTo>
                <a:lnTo>
                  <a:pt x="980971" y="89417"/>
                </a:lnTo>
                <a:lnTo>
                  <a:pt x="993432" y="102753"/>
                </a:lnTo>
                <a:lnTo>
                  <a:pt x="1008444" y="102753"/>
                </a:lnTo>
                <a:lnTo>
                  <a:pt x="1003611" y="104928"/>
                </a:lnTo>
                <a:lnTo>
                  <a:pt x="1000309" y="105531"/>
                </a:lnTo>
                <a:close/>
              </a:path>
              <a:path w="1549400" h="144779">
                <a:moveTo>
                  <a:pt x="1027018" y="105531"/>
                </a:moveTo>
                <a:lnTo>
                  <a:pt x="1000309" y="105531"/>
                </a:lnTo>
                <a:lnTo>
                  <a:pt x="1003611" y="104928"/>
                </a:lnTo>
                <a:lnTo>
                  <a:pt x="1008946" y="102527"/>
                </a:lnTo>
                <a:lnTo>
                  <a:pt x="1017297" y="55789"/>
                </a:lnTo>
                <a:lnTo>
                  <a:pt x="1015006" y="53709"/>
                </a:lnTo>
                <a:lnTo>
                  <a:pt x="998335" y="45388"/>
                </a:lnTo>
                <a:lnTo>
                  <a:pt x="1027018" y="45388"/>
                </a:lnTo>
                <a:lnTo>
                  <a:pt x="1027018" y="105531"/>
                </a:lnTo>
                <a:close/>
              </a:path>
              <a:path w="1549400" h="144779">
                <a:moveTo>
                  <a:pt x="999912" y="102753"/>
                </a:moveTo>
                <a:lnTo>
                  <a:pt x="993432" y="102753"/>
                </a:lnTo>
                <a:lnTo>
                  <a:pt x="990973" y="102218"/>
                </a:lnTo>
                <a:lnTo>
                  <a:pt x="980877" y="62427"/>
                </a:lnTo>
                <a:lnTo>
                  <a:pt x="981094" y="60735"/>
                </a:lnTo>
                <a:lnTo>
                  <a:pt x="993432" y="48165"/>
                </a:lnTo>
                <a:lnTo>
                  <a:pt x="998060" y="48165"/>
                </a:lnTo>
                <a:lnTo>
                  <a:pt x="999709" y="48411"/>
                </a:lnTo>
                <a:lnTo>
                  <a:pt x="1002949" y="49395"/>
                </a:lnTo>
                <a:lnTo>
                  <a:pt x="1004526" y="50046"/>
                </a:lnTo>
                <a:lnTo>
                  <a:pt x="1006223" y="50943"/>
                </a:lnTo>
                <a:lnTo>
                  <a:pt x="993863" y="50943"/>
                </a:lnTo>
                <a:lnTo>
                  <a:pt x="991799" y="51339"/>
                </a:lnTo>
                <a:lnTo>
                  <a:pt x="983684" y="62427"/>
                </a:lnTo>
                <a:lnTo>
                  <a:pt x="983793" y="89417"/>
                </a:lnTo>
                <a:lnTo>
                  <a:pt x="993903" y="99976"/>
                </a:lnTo>
                <a:lnTo>
                  <a:pt x="1007714" y="99976"/>
                </a:lnTo>
                <a:lnTo>
                  <a:pt x="1007462" y="100150"/>
                </a:lnTo>
                <a:lnTo>
                  <a:pt x="1002833" y="102233"/>
                </a:lnTo>
                <a:lnTo>
                  <a:pt x="999912" y="102753"/>
                </a:lnTo>
                <a:close/>
              </a:path>
              <a:path w="1549400" h="144779">
                <a:moveTo>
                  <a:pt x="1008444" y="102753"/>
                </a:moveTo>
                <a:lnTo>
                  <a:pt x="999912" y="102753"/>
                </a:lnTo>
                <a:lnTo>
                  <a:pt x="1002865" y="102218"/>
                </a:lnTo>
                <a:lnTo>
                  <a:pt x="1007462" y="100150"/>
                </a:lnTo>
                <a:lnTo>
                  <a:pt x="1014404" y="56912"/>
                </a:lnTo>
                <a:lnTo>
                  <a:pt x="1013161" y="55789"/>
                </a:lnTo>
                <a:lnTo>
                  <a:pt x="998060" y="48165"/>
                </a:lnTo>
                <a:lnTo>
                  <a:pt x="1006912" y="48165"/>
                </a:lnTo>
                <a:lnTo>
                  <a:pt x="1017297" y="55789"/>
                </a:lnTo>
                <a:lnTo>
                  <a:pt x="1017188" y="90310"/>
                </a:lnTo>
                <a:lnTo>
                  <a:pt x="1008946" y="102527"/>
                </a:lnTo>
                <a:lnTo>
                  <a:pt x="1008444" y="102753"/>
                </a:lnTo>
                <a:close/>
              </a:path>
              <a:path w="1549400" h="144779">
                <a:moveTo>
                  <a:pt x="1011743" y="58246"/>
                </a:moveTo>
                <a:lnTo>
                  <a:pt x="997785" y="50943"/>
                </a:lnTo>
                <a:lnTo>
                  <a:pt x="1006223" y="50943"/>
                </a:lnTo>
                <a:lnTo>
                  <a:pt x="1014520" y="57018"/>
                </a:lnTo>
                <a:lnTo>
                  <a:pt x="1011743" y="57018"/>
                </a:lnTo>
                <a:lnTo>
                  <a:pt x="1011743" y="58246"/>
                </a:lnTo>
                <a:close/>
              </a:path>
              <a:path w="1549400" h="144779">
                <a:moveTo>
                  <a:pt x="1012652" y="59072"/>
                </a:moveTo>
                <a:lnTo>
                  <a:pt x="1011743" y="58246"/>
                </a:lnTo>
                <a:lnTo>
                  <a:pt x="1011743" y="57018"/>
                </a:lnTo>
                <a:lnTo>
                  <a:pt x="1014520" y="57018"/>
                </a:lnTo>
                <a:lnTo>
                  <a:pt x="1012652" y="59072"/>
                </a:lnTo>
                <a:close/>
              </a:path>
              <a:path w="1549400" h="144779">
                <a:moveTo>
                  <a:pt x="1014520" y="59072"/>
                </a:moveTo>
                <a:lnTo>
                  <a:pt x="1012652" y="59072"/>
                </a:lnTo>
                <a:lnTo>
                  <a:pt x="1014520" y="57018"/>
                </a:lnTo>
                <a:lnTo>
                  <a:pt x="1014520" y="59072"/>
                </a:lnTo>
                <a:close/>
              </a:path>
              <a:path w="1549400" h="144779">
                <a:moveTo>
                  <a:pt x="1007714" y="99976"/>
                </a:moveTo>
                <a:lnTo>
                  <a:pt x="999514" y="99976"/>
                </a:lnTo>
                <a:lnTo>
                  <a:pt x="1002056" y="99537"/>
                </a:lnTo>
                <a:lnTo>
                  <a:pt x="1005978" y="97772"/>
                </a:lnTo>
                <a:lnTo>
                  <a:pt x="1011743" y="58246"/>
                </a:lnTo>
                <a:lnTo>
                  <a:pt x="1012652" y="59072"/>
                </a:lnTo>
                <a:lnTo>
                  <a:pt x="1014520" y="59072"/>
                </a:lnTo>
                <a:lnTo>
                  <a:pt x="1014454" y="89764"/>
                </a:lnTo>
                <a:lnTo>
                  <a:pt x="1014231" y="90922"/>
                </a:lnTo>
                <a:lnTo>
                  <a:pt x="1013074" y="94277"/>
                </a:lnTo>
                <a:lnTo>
                  <a:pt x="1012090" y="95868"/>
                </a:lnTo>
                <a:lnTo>
                  <a:pt x="1009313" y="98877"/>
                </a:lnTo>
                <a:lnTo>
                  <a:pt x="1007714" y="99976"/>
                </a:lnTo>
                <a:close/>
              </a:path>
              <a:path w="1549400" h="144779">
                <a:moveTo>
                  <a:pt x="1006549" y="113949"/>
                </a:moveTo>
                <a:lnTo>
                  <a:pt x="994208" y="113949"/>
                </a:lnTo>
                <a:lnTo>
                  <a:pt x="996288" y="113801"/>
                </a:lnTo>
                <a:lnTo>
                  <a:pt x="999918" y="113214"/>
                </a:lnTo>
                <a:lnTo>
                  <a:pt x="1012861" y="107179"/>
                </a:lnTo>
                <a:lnTo>
                  <a:pt x="1017297" y="107179"/>
                </a:lnTo>
                <a:lnTo>
                  <a:pt x="1017297" y="109957"/>
                </a:lnTo>
                <a:lnTo>
                  <a:pt x="1011743" y="109957"/>
                </a:lnTo>
                <a:lnTo>
                  <a:pt x="1011743" y="111133"/>
                </a:lnTo>
                <a:lnTo>
                  <a:pt x="1010369" y="111938"/>
                </a:lnTo>
                <a:lnTo>
                  <a:pt x="1007303" y="113616"/>
                </a:lnTo>
                <a:lnTo>
                  <a:pt x="1006549" y="113949"/>
                </a:lnTo>
                <a:close/>
              </a:path>
              <a:path w="1549400" h="144779">
                <a:moveTo>
                  <a:pt x="1027018" y="115858"/>
                </a:moveTo>
                <a:lnTo>
                  <a:pt x="1017297" y="115858"/>
                </a:lnTo>
                <a:lnTo>
                  <a:pt x="1017297" y="107179"/>
                </a:lnTo>
                <a:lnTo>
                  <a:pt x="1027018" y="107179"/>
                </a:lnTo>
                <a:lnTo>
                  <a:pt x="1027018" y="115858"/>
                </a:lnTo>
                <a:close/>
              </a:path>
              <a:path w="1549400" h="144779">
                <a:moveTo>
                  <a:pt x="1011743" y="111133"/>
                </a:moveTo>
                <a:lnTo>
                  <a:pt x="1011743" y="109957"/>
                </a:lnTo>
                <a:lnTo>
                  <a:pt x="1013653" y="109957"/>
                </a:lnTo>
                <a:lnTo>
                  <a:pt x="1011743" y="111133"/>
                </a:lnTo>
                <a:close/>
              </a:path>
              <a:path w="1549400" h="144779">
                <a:moveTo>
                  <a:pt x="1011743" y="114352"/>
                </a:moveTo>
                <a:lnTo>
                  <a:pt x="1011793" y="111105"/>
                </a:lnTo>
                <a:lnTo>
                  <a:pt x="1013653" y="109957"/>
                </a:lnTo>
                <a:lnTo>
                  <a:pt x="1013653" y="112734"/>
                </a:lnTo>
                <a:lnTo>
                  <a:pt x="1014444" y="112734"/>
                </a:lnTo>
                <a:lnTo>
                  <a:pt x="1013396" y="113384"/>
                </a:lnTo>
                <a:lnTo>
                  <a:pt x="1011743" y="114352"/>
                </a:lnTo>
                <a:close/>
              </a:path>
              <a:path w="1549400" h="144779">
                <a:moveTo>
                  <a:pt x="1014444" y="112734"/>
                </a:moveTo>
                <a:lnTo>
                  <a:pt x="1013653" y="112734"/>
                </a:lnTo>
                <a:lnTo>
                  <a:pt x="1013653" y="109957"/>
                </a:lnTo>
                <a:lnTo>
                  <a:pt x="1014520" y="111355"/>
                </a:lnTo>
                <a:lnTo>
                  <a:pt x="1014444" y="112734"/>
                </a:lnTo>
                <a:close/>
              </a:path>
              <a:path w="1549400" h="144779">
                <a:moveTo>
                  <a:pt x="1014520" y="111355"/>
                </a:moveTo>
                <a:lnTo>
                  <a:pt x="1013653" y="109957"/>
                </a:lnTo>
                <a:lnTo>
                  <a:pt x="1014520" y="109957"/>
                </a:lnTo>
                <a:lnTo>
                  <a:pt x="1014520" y="111355"/>
                </a:lnTo>
                <a:close/>
              </a:path>
              <a:path w="1549400" h="144779">
                <a:moveTo>
                  <a:pt x="1017297" y="115858"/>
                </a:moveTo>
                <a:lnTo>
                  <a:pt x="1014520" y="115858"/>
                </a:lnTo>
                <a:lnTo>
                  <a:pt x="1014552" y="112667"/>
                </a:lnTo>
                <a:lnTo>
                  <a:pt x="1015117" y="112316"/>
                </a:lnTo>
                <a:lnTo>
                  <a:pt x="1014520" y="111355"/>
                </a:lnTo>
                <a:lnTo>
                  <a:pt x="1014520" y="109957"/>
                </a:lnTo>
                <a:lnTo>
                  <a:pt x="1017297" y="109957"/>
                </a:lnTo>
                <a:lnTo>
                  <a:pt x="1017297" y="115858"/>
                </a:lnTo>
                <a:close/>
              </a:path>
              <a:path w="1549400" h="144779">
                <a:moveTo>
                  <a:pt x="1007143" y="116726"/>
                </a:moveTo>
                <a:lnTo>
                  <a:pt x="994357" y="116726"/>
                </a:lnTo>
                <a:lnTo>
                  <a:pt x="996585" y="116567"/>
                </a:lnTo>
                <a:lnTo>
                  <a:pt x="1000519" y="115930"/>
                </a:lnTo>
                <a:lnTo>
                  <a:pt x="1011743" y="111133"/>
                </a:lnTo>
                <a:lnTo>
                  <a:pt x="1011743" y="114352"/>
                </a:lnTo>
                <a:lnTo>
                  <a:pt x="1008499" y="116127"/>
                </a:lnTo>
                <a:lnTo>
                  <a:pt x="1007143" y="116726"/>
                </a:lnTo>
                <a:close/>
              </a:path>
              <a:path w="1549400" h="144779">
                <a:moveTo>
                  <a:pt x="1014520" y="112686"/>
                </a:moveTo>
                <a:lnTo>
                  <a:pt x="1014520" y="111355"/>
                </a:lnTo>
                <a:lnTo>
                  <a:pt x="1015117" y="112316"/>
                </a:lnTo>
                <a:lnTo>
                  <a:pt x="1014520" y="112686"/>
                </a:lnTo>
                <a:close/>
              </a:path>
              <a:path w="1549400" h="144779">
                <a:moveTo>
                  <a:pt x="1032572" y="118635"/>
                </a:moveTo>
                <a:lnTo>
                  <a:pt x="1011743" y="118635"/>
                </a:lnTo>
                <a:lnTo>
                  <a:pt x="1011790" y="114325"/>
                </a:lnTo>
                <a:lnTo>
                  <a:pt x="1014520" y="112686"/>
                </a:lnTo>
                <a:lnTo>
                  <a:pt x="1014520" y="115858"/>
                </a:lnTo>
                <a:lnTo>
                  <a:pt x="1032572" y="115858"/>
                </a:lnTo>
                <a:lnTo>
                  <a:pt x="1032572" y="118635"/>
                </a:lnTo>
                <a:close/>
              </a:path>
              <a:path w="1549400" h="144779">
                <a:moveTo>
                  <a:pt x="1084079" y="119503"/>
                </a:moveTo>
                <a:lnTo>
                  <a:pt x="1076247" y="119503"/>
                </a:lnTo>
                <a:lnTo>
                  <a:pt x="1072290" y="118772"/>
                </a:lnTo>
                <a:lnTo>
                  <a:pt x="1050016" y="32284"/>
                </a:lnTo>
                <a:lnTo>
                  <a:pt x="1070844" y="32284"/>
                </a:lnTo>
                <a:lnTo>
                  <a:pt x="1070844" y="35061"/>
                </a:lnTo>
                <a:lnTo>
                  <a:pt x="1052793" y="35061"/>
                </a:lnTo>
                <a:lnTo>
                  <a:pt x="1052874" y="92397"/>
                </a:lnTo>
                <a:lnTo>
                  <a:pt x="1076601" y="116726"/>
                </a:lnTo>
                <a:lnTo>
                  <a:pt x="1093842" y="116726"/>
                </a:lnTo>
                <a:lnTo>
                  <a:pt x="1092925" y="117128"/>
                </a:lnTo>
                <a:lnTo>
                  <a:pt x="1087311" y="119021"/>
                </a:lnTo>
                <a:lnTo>
                  <a:pt x="1084079" y="119503"/>
                </a:lnTo>
                <a:close/>
              </a:path>
              <a:path w="1549400" h="144779">
                <a:moveTo>
                  <a:pt x="1095074" y="99542"/>
                </a:moveTo>
                <a:lnTo>
                  <a:pt x="1087595" y="99542"/>
                </a:lnTo>
                <a:lnTo>
                  <a:pt x="1090097" y="99043"/>
                </a:lnTo>
                <a:lnTo>
                  <a:pt x="1093898" y="97022"/>
                </a:lnTo>
                <a:lnTo>
                  <a:pt x="1099396" y="32284"/>
                </a:lnTo>
                <a:lnTo>
                  <a:pt x="1120225" y="32284"/>
                </a:lnTo>
                <a:lnTo>
                  <a:pt x="1120225" y="35061"/>
                </a:lnTo>
                <a:lnTo>
                  <a:pt x="1102174" y="35061"/>
                </a:lnTo>
                <a:lnTo>
                  <a:pt x="1102142" y="86926"/>
                </a:lnTo>
                <a:lnTo>
                  <a:pt x="1095525" y="99303"/>
                </a:lnTo>
                <a:lnTo>
                  <a:pt x="1095074" y="99542"/>
                </a:lnTo>
                <a:close/>
              </a:path>
              <a:path w="1549400" h="144779">
                <a:moveTo>
                  <a:pt x="1083775" y="116726"/>
                </a:moveTo>
                <a:lnTo>
                  <a:pt x="1076601" y="116726"/>
                </a:lnTo>
                <a:lnTo>
                  <a:pt x="1072985" y="116061"/>
                </a:lnTo>
                <a:lnTo>
                  <a:pt x="1052793" y="35061"/>
                </a:lnTo>
                <a:lnTo>
                  <a:pt x="1055570" y="35061"/>
                </a:lnTo>
                <a:lnTo>
                  <a:pt x="1055693" y="92288"/>
                </a:lnTo>
                <a:lnTo>
                  <a:pt x="1056228" y="95376"/>
                </a:lnTo>
                <a:lnTo>
                  <a:pt x="1076955" y="113949"/>
                </a:lnTo>
                <a:lnTo>
                  <a:pt x="1093250" y="113949"/>
                </a:lnTo>
                <a:lnTo>
                  <a:pt x="1091861" y="114556"/>
                </a:lnTo>
                <a:lnTo>
                  <a:pt x="1086711" y="116292"/>
                </a:lnTo>
                <a:lnTo>
                  <a:pt x="1083775" y="116726"/>
                </a:lnTo>
                <a:close/>
              </a:path>
              <a:path w="1549400" h="144779">
                <a:moveTo>
                  <a:pt x="1083471" y="113949"/>
                </a:moveTo>
                <a:lnTo>
                  <a:pt x="1076955" y="113949"/>
                </a:lnTo>
                <a:lnTo>
                  <a:pt x="1073680" y="113349"/>
                </a:lnTo>
                <a:lnTo>
                  <a:pt x="1055570" y="35061"/>
                </a:lnTo>
                <a:lnTo>
                  <a:pt x="1065290" y="35061"/>
                </a:lnTo>
                <a:lnTo>
                  <a:pt x="1065290" y="90115"/>
                </a:lnTo>
                <a:lnTo>
                  <a:pt x="1065879" y="92959"/>
                </a:lnTo>
                <a:lnTo>
                  <a:pt x="1082245" y="105097"/>
                </a:lnTo>
                <a:lnTo>
                  <a:pt x="1114671" y="105097"/>
                </a:lnTo>
                <a:lnTo>
                  <a:pt x="1114671" y="105531"/>
                </a:lnTo>
                <a:lnTo>
                  <a:pt x="1100126" y="105531"/>
                </a:lnTo>
                <a:lnTo>
                  <a:pt x="1097923" y="107815"/>
                </a:lnTo>
                <a:lnTo>
                  <a:pt x="1096300" y="109076"/>
                </a:lnTo>
                <a:lnTo>
                  <a:pt x="1092810" y="111107"/>
                </a:lnTo>
                <a:lnTo>
                  <a:pt x="1090797" y="111984"/>
                </a:lnTo>
                <a:lnTo>
                  <a:pt x="1086112" y="113563"/>
                </a:lnTo>
                <a:lnTo>
                  <a:pt x="1083471" y="113949"/>
                </a:lnTo>
                <a:close/>
              </a:path>
              <a:path w="1549400" h="144779">
                <a:moveTo>
                  <a:pt x="1088518" y="105097"/>
                </a:moveTo>
                <a:lnTo>
                  <a:pt x="1082245" y="105097"/>
                </a:lnTo>
                <a:lnTo>
                  <a:pt x="1080040" y="104787"/>
                </a:lnTo>
                <a:lnTo>
                  <a:pt x="1065290" y="90115"/>
                </a:lnTo>
                <a:lnTo>
                  <a:pt x="1065290" y="35061"/>
                </a:lnTo>
                <a:lnTo>
                  <a:pt x="1068067" y="35061"/>
                </a:lnTo>
                <a:lnTo>
                  <a:pt x="1068155" y="90115"/>
                </a:lnTo>
                <a:lnTo>
                  <a:pt x="1068559" y="92108"/>
                </a:lnTo>
                <a:lnTo>
                  <a:pt x="1082502" y="102319"/>
                </a:lnTo>
                <a:lnTo>
                  <a:pt x="1095766" y="102319"/>
                </a:lnTo>
                <a:lnTo>
                  <a:pt x="1091889" y="104381"/>
                </a:lnTo>
                <a:lnTo>
                  <a:pt x="1088518" y="105097"/>
                </a:lnTo>
                <a:close/>
              </a:path>
              <a:path w="1549400" h="144779">
                <a:moveTo>
                  <a:pt x="1088056" y="102319"/>
                </a:moveTo>
                <a:lnTo>
                  <a:pt x="1082502" y="102319"/>
                </a:lnTo>
                <a:lnTo>
                  <a:pt x="1080550" y="102045"/>
                </a:lnTo>
                <a:lnTo>
                  <a:pt x="1068067" y="35061"/>
                </a:lnTo>
                <a:lnTo>
                  <a:pt x="1070844" y="35061"/>
                </a:lnTo>
                <a:lnTo>
                  <a:pt x="1070929" y="89678"/>
                </a:lnTo>
                <a:lnTo>
                  <a:pt x="1071238" y="91257"/>
                </a:lnTo>
                <a:lnTo>
                  <a:pt x="1082760" y="99542"/>
                </a:lnTo>
                <a:lnTo>
                  <a:pt x="1095074" y="99542"/>
                </a:lnTo>
                <a:lnTo>
                  <a:pt x="1090993" y="101712"/>
                </a:lnTo>
                <a:lnTo>
                  <a:pt x="1088056" y="102319"/>
                </a:lnTo>
                <a:close/>
              </a:path>
              <a:path w="1549400" h="144779">
                <a:moveTo>
                  <a:pt x="1095766" y="102319"/>
                </a:moveTo>
                <a:lnTo>
                  <a:pt x="1088056" y="102319"/>
                </a:lnTo>
                <a:lnTo>
                  <a:pt x="1090993" y="101712"/>
                </a:lnTo>
                <a:lnTo>
                  <a:pt x="1095564" y="99282"/>
                </a:lnTo>
                <a:lnTo>
                  <a:pt x="1102174" y="35061"/>
                </a:lnTo>
                <a:lnTo>
                  <a:pt x="1104951" y="35061"/>
                </a:lnTo>
                <a:lnTo>
                  <a:pt x="1104951" y="86926"/>
                </a:lnTo>
                <a:lnTo>
                  <a:pt x="1104677" y="88915"/>
                </a:lnTo>
                <a:lnTo>
                  <a:pt x="1103547" y="93436"/>
                </a:lnTo>
                <a:lnTo>
                  <a:pt x="1102477" y="95634"/>
                </a:lnTo>
                <a:lnTo>
                  <a:pt x="1099342" y="99792"/>
                </a:lnTo>
                <a:lnTo>
                  <a:pt x="1097229" y="101542"/>
                </a:lnTo>
                <a:lnTo>
                  <a:pt x="1095766" y="102319"/>
                </a:lnTo>
                <a:close/>
              </a:path>
              <a:path w="1549400" h="144779">
                <a:moveTo>
                  <a:pt x="1114671" y="105097"/>
                </a:moveTo>
                <a:lnTo>
                  <a:pt x="1088518" y="105097"/>
                </a:lnTo>
                <a:lnTo>
                  <a:pt x="1091889" y="104381"/>
                </a:lnTo>
                <a:lnTo>
                  <a:pt x="1097229" y="101542"/>
                </a:lnTo>
                <a:lnTo>
                  <a:pt x="1104951" y="86926"/>
                </a:lnTo>
                <a:lnTo>
                  <a:pt x="1104951" y="35061"/>
                </a:lnTo>
                <a:lnTo>
                  <a:pt x="1114671" y="35061"/>
                </a:lnTo>
                <a:lnTo>
                  <a:pt x="1114671" y="105097"/>
                </a:lnTo>
                <a:close/>
              </a:path>
              <a:path w="1549400" h="144779">
                <a:moveTo>
                  <a:pt x="1117448" y="115858"/>
                </a:moveTo>
                <a:lnTo>
                  <a:pt x="1114671" y="115858"/>
                </a:lnTo>
                <a:lnTo>
                  <a:pt x="1114671" y="35061"/>
                </a:lnTo>
                <a:lnTo>
                  <a:pt x="1117448" y="35061"/>
                </a:lnTo>
                <a:lnTo>
                  <a:pt x="1117448" y="115858"/>
                </a:lnTo>
                <a:close/>
              </a:path>
              <a:path w="1549400" h="144779">
                <a:moveTo>
                  <a:pt x="1120225" y="115858"/>
                </a:moveTo>
                <a:lnTo>
                  <a:pt x="1117448" y="115858"/>
                </a:lnTo>
                <a:lnTo>
                  <a:pt x="1117448" y="35061"/>
                </a:lnTo>
                <a:lnTo>
                  <a:pt x="1120225" y="35061"/>
                </a:lnTo>
                <a:lnTo>
                  <a:pt x="1120225" y="115858"/>
                </a:lnTo>
                <a:close/>
              </a:path>
              <a:path w="1549400" h="144779">
                <a:moveTo>
                  <a:pt x="1093250" y="113949"/>
                </a:moveTo>
                <a:lnTo>
                  <a:pt x="1083471" y="113949"/>
                </a:lnTo>
                <a:lnTo>
                  <a:pt x="1086112" y="113563"/>
                </a:lnTo>
                <a:lnTo>
                  <a:pt x="1090797" y="111984"/>
                </a:lnTo>
                <a:lnTo>
                  <a:pt x="1092848" y="111085"/>
                </a:lnTo>
                <a:lnTo>
                  <a:pt x="1096300" y="109076"/>
                </a:lnTo>
                <a:lnTo>
                  <a:pt x="1097923" y="107815"/>
                </a:lnTo>
                <a:lnTo>
                  <a:pt x="1100126" y="105531"/>
                </a:lnTo>
                <a:lnTo>
                  <a:pt x="1104951" y="105531"/>
                </a:lnTo>
                <a:lnTo>
                  <a:pt x="1104951" y="108308"/>
                </a:lnTo>
                <a:lnTo>
                  <a:pt x="1099396" y="108308"/>
                </a:lnTo>
                <a:lnTo>
                  <a:pt x="1099348" y="110235"/>
                </a:lnTo>
                <a:lnTo>
                  <a:pt x="1097921" y="111345"/>
                </a:lnTo>
                <a:lnTo>
                  <a:pt x="1094015" y="113615"/>
                </a:lnTo>
                <a:lnTo>
                  <a:pt x="1093250" y="113949"/>
                </a:lnTo>
                <a:close/>
              </a:path>
              <a:path w="1549400" h="144779">
                <a:moveTo>
                  <a:pt x="1114671" y="115858"/>
                </a:moveTo>
                <a:lnTo>
                  <a:pt x="1104951" y="115858"/>
                </a:lnTo>
                <a:lnTo>
                  <a:pt x="1104951" y="105531"/>
                </a:lnTo>
                <a:lnTo>
                  <a:pt x="1114671" y="105531"/>
                </a:lnTo>
                <a:lnTo>
                  <a:pt x="1114671" y="115858"/>
                </a:lnTo>
                <a:close/>
              </a:path>
              <a:path w="1549400" h="144779">
                <a:moveTo>
                  <a:pt x="1099396" y="110198"/>
                </a:moveTo>
                <a:lnTo>
                  <a:pt x="1099396" y="108308"/>
                </a:lnTo>
                <a:lnTo>
                  <a:pt x="1101306" y="108308"/>
                </a:lnTo>
                <a:lnTo>
                  <a:pt x="1099744" y="109928"/>
                </a:lnTo>
                <a:lnTo>
                  <a:pt x="1099396" y="110198"/>
                </a:lnTo>
                <a:close/>
              </a:path>
              <a:path w="1549400" h="144779">
                <a:moveTo>
                  <a:pt x="1099396" y="113699"/>
                </a:moveTo>
                <a:lnTo>
                  <a:pt x="1099396" y="110198"/>
                </a:lnTo>
                <a:lnTo>
                  <a:pt x="1099744" y="109928"/>
                </a:lnTo>
                <a:lnTo>
                  <a:pt x="1101306" y="108308"/>
                </a:lnTo>
                <a:lnTo>
                  <a:pt x="1101306" y="111085"/>
                </a:lnTo>
                <a:lnTo>
                  <a:pt x="1102174" y="111085"/>
                </a:lnTo>
                <a:lnTo>
                  <a:pt x="1102109" y="111475"/>
                </a:lnTo>
                <a:lnTo>
                  <a:pt x="1101565" y="112040"/>
                </a:lnTo>
                <a:lnTo>
                  <a:pt x="1099542" y="113615"/>
                </a:lnTo>
                <a:lnTo>
                  <a:pt x="1099396" y="113699"/>
                </a:lnTo>
                <a:close/>
              </a:path>
              <a:path w="1549400" h="144779">
                <a:moveTo>
                  <a:pt x="1102174" y="111085"/>
                </a:moveTo>
                <a:lnTo>
                  <a:pt x="1101306" y="111085"/>
                </a:lnTo>
                <a:lnTo>
                  <a:pt x="1101306" y="108308"/>
                </a:lnTo>
                <a:lnTo>
                  <a:pt x="1102102" y="109076"/>
                </a:lnTo>
                <a:lnTo>
                  <a:pt x="1102174" y="111085"/>
                </a:lnTo>
                <a:close/>
              </a:path>
              <a:path w="1549400" h="144779">
                <a:moveTo>
                  <a:pt x="1102174" y="109145"/>
                </a:moveTo>
                <a:lnTo>
                  <a:pt x="1101306" y="108308"/>
                </a:lnTo>
                <a:lnTo>
                  <a:pt x="1102174" y="108308"/>
                </a:lnTo>
                <a:lnTo>
                  <a:pt x="1102174" y="109145"/>
                </a:lnTo>
                <a:close/>
              </a:path>
              <a:path w="1549400" h="144779">
                <a:moveTo>
                  <a:pt x="1104951" y="115858"/>
                </a:moveTo>
                <a:lnTo>
                  <a:pt x="1102174" y="115858"/>
                </a:lnTo>
                <a:lnTo>
                  <a:pt x="1102235" y="111345"/>
                </a:lnTo>
                <a:lnTo>
                  <a:pt x="1103305" y="110235"/>
                </a:lnTo>
                <a:lnTo>
                  <a:pt x="1102280" y="109247"/>
                </a:lnTo>
                <a:lnTo>
                  <a:pt x="1102174" y="108308"/>
                </a:lnTo>
                <a:lnTo>
                  <a:pt x="1104951" y="108308"/>
                </a:lnTo>
                <a:lnTo>
                  <a:pt x="1104951" y="115858"/>
                </a:lnTo>
                <a:close/>
              </a:path>
              <a:path w="1549400" h="144779">
                <a:moveTo>
                  <a:pt x="1102174" y="111409"/>
                </a:moveTo>
                <a:lnTo>
                  <a:pt x="1102174" y="109145"/>
                </a:lnTo>
                <a:lnTo>
                  <a:pt x="1103305" y="110235"/>
                </a:lnTo>
                <a:lnTo>
                  <a:pt x="1102174" y="111409"/>
                </a:lnTo>
                <a:close/>
              </a:path>
              <a:path w="1549400" h="144779">
                <a:moveTo>
                  <a:pt x="1093842" y="116726"/>
                </a:moveTo>
                <a:lnTo>
                  <a:pt x="1083775" y="116726"/>
                </a:lnTo>
                <a:lnTo>
                  <a:pt x="1086711" y="116292"/>
                </a:lnTo>
                <a:lnTo>
                  <a:pt x="1091861" y="114556"/>
                </a:lnTo>
                <a:lnTo>
                  <a:pt x="1094110" y="113563"/>
                </a:lnTo>
                <a:lnTo>
                  <a:pt x="1097921" y="111345"/>
                </a:lnTo>
                <a:lnTo>
                  <a:pt x="1099396" y="110198"/>
                </a:lnTo>
                <a:lnTo>
                  <a:pt x="1099389" y="113704"/>
                </a:lnTo>
                <a:lnTo>
                  <a:pt x="1095279" y="116096"/>
                </a:lnTo>
                <a:lnTo>
                  <a:pt x="1093842" y="116726"/>
                </a:lnTo>
                <a:close/>
              </a:path>
              <a:path w="1549400" h="144779">
                <a:moveTo>
                  <a:pt x="1120225" y="118635"/>
                </a:moveTo>
                <a:lnTo>
                  <a:pt x="1099396" y="118635"/>
                </a:lnTo>
                <a:lnTo>
                  <a:pt x="1099396" y="113699"/>
                </a:lnTo>
                <a:lnTo>
                  <a:pt x="1099884" y="113349"/>
                </a:lnTo>
                <a:lnTo>
                  <a:pt x="1101618" y="111984"/>
                </a:lnTo>
                <a:lnTo>
                  <a:pt x="1102174" y="111409"/>
                </a:lnTo>
                <a:lnTo>
                  <a:pt x="1102174" y="115858"/>
                </a:lnTo>
                <a:lnTo>
                  <a:pt x="1120225" y="115858"/>
                </a:lnTo>
                <a:lnTo>
                  <a:pt x="1120225" y="118635"/>
                </a:lnTo>
                <a:close/>
              </a:path>
              <a:path w="1549400" h="144779">
                <a:moveTo>
                  <a:pt x="1177538" y="119503"/>
                </a:moveTo>
                <a:lnTo>
                  <a:pt x="1165976" y="119503"/>
                </a:lnTo>
                <a:lnTo>
                  <a:pt x="1160500" y="118357"/>
                </a:lnTo>
                <a:lnTo>
                  <a:pt x="1134586" y="87253"/>
                </a:lnTo>
                <a:lnTo>
                  <a:pt x="1133848" y="68849"/>
                </a:lnTo>
                <a:lnTo>
                  <a:pt x="1134586" y="63752"/>
                </a:lnTo>
                <a:lnTo>
                  <a:pt x="1160491" y="32579"/>
                </a:lnTo>
                <a:lnTo>
                  <a:pt x="1165971" y="31416"/>
                </a:lnTo>
                <a:lnTo>
                  <a:pt x="1177484" y="31416"/>
                </a:lnTo>
                <a:lnTo>
                  <a:pt x="1182098" y="32123"/>
                </a:lnTo>
                <a:lnTo>
                  <a:pt x="1187756" y="34193"/>
                </a:lnTo>
                <a:lnTo>
                  <a:pt x="1166395" y="34193"/>
                </a:lnTo>
                <a:lnTo>
                  <a:pt x="1161318" y="35263"/>
                </a:lnTo>
                <a:lnTo>
                  <a:pt x="1136666" y="68849"/>
                </a:lnTo>
                <a:lnTo>
                  <a:pt x="1136751" y="82747"/>
                </a:lnTo>
                <a:lnTo>
                  <a:pt x="1161318" y="115670"/>
                </a:lnTo>
                <a:lnTo>
                  <a:pt x="1166395" y="116726"/>
                </a:lnTo>
                <a:lnTo>
                  <a:pt x="1187945" y="116726"/>
                </a:lnTo>
                <a:lnTo>
                  <a:pt x="1182162" y="118812"/>
                </a:lnTo>
                <a:lnTo>
                  <a:pt x="1177538" y="119503"/>
                </a:lnTo>
                <a:close/>
              </a:path>
              <a:path w="1549400" h="144779">
                <a:moveTo>
                  <a:pt x="1177214" y="116726"/>
                </a:moveTo>
                <a:lnTo>
                  <a:pt x="1166395" y="116726"/>
                </a:lnTo>
                <a:lnTo>
                  <a:pt x="1161318" y="115670"/>
                </a:lnTo>
                <a:lnTo>
                  <a:pt x="1136751" y="82747"/>
                </a:lnTo>
                <a:lnTo>
                  <a:pt x="1136666" y="68849"/>
                </a:lnTo>
                <a:lnTo>
                  <a:pt x="1137322" y="64307"/>
                </a:lnTo>
                <a:lnTo>
                  <a:pt x="1166395" y="34193"/>
                </a:lnTo>
                <a:lnTo>
                  <a:pt x="1177156" y="34193"/>
                </a:lnTo>
                <a:lnTo>
                  <a:pt x="1181452" y="34844"/>
                </a:lnTo>
                <a:lnTo>
                  <a:pt x="1187264" y="36970"/>
                </a:lnTo>
                <a:lnTo>
                  <a:pt x="1166819" y="36970"/>
                </a:lnTo>
                <a:lnTo>
                  <a:pt x="1162145" y="37948"/>
                </a:lnTo>
                <a:lnTo>
                  <a:pt x="1139358" y="69717"/>
                </a:lnTo>
                <a:lnTo>
                  <a:pt x="1139419" y="81711"/>
                </a:lnTo>
                <a:lnTo>
                  <a:pt x="1162135" y="112983"/>
                </a:lnTo>
                <a:lnTo>
                  <a:pt x="1166814" y="113949"/>
                </a:lnTo>
                <a:lnTo>
                  <a:pt x="1187460" y="113949"/>
                </a:lnTo>
                <a:lnTo>
                  <a:pt x="1181524" y="116089"/>
                </a:lnTo>
                <a:lnTo>
                  <a:pt x="1177214" y="116726"/>
                </a:lnTo>
                <a:close/>
              </a:path>
              <a:path w="1549400" h="144779">
                <a:moveTo>
                  <a:pt x="1193815" y="56150"/>
                </a:moveTo>
                <a:lnTo>
                  <a:pt x="1189653" y="56150"/>
                </a:lnTo>
                <a:lnTo>
                  <a:pt x="1200501" y="46430"/>
                </a:lnTo>
                <a:lnTo>
                  <a:pt x="1198766" y="44173"/>
                </a:lnTo>
                <a:lnTo>
                  <a:pt x="1177156" y="34193"/>
                </a:lnTo>
                <a:lnTo>
                  <a:pt x="1187756" y="34193"/>
                </a:lnTo>
                <a:lnTo>
                  <a:pt x="1204274" y="46779"/>
                </a:lnTo>
                <a:lnTo>
                  <a:pt x="1193815" y="56150"/>
                </a:lnTo>
                <a:close/>
              </a:path>
              <a:path w="1549400" h="144779">
                <a:moveTo>
                  <a:pt x="1176890" y="113949"/>
                </a:moveTo>
                <a:lnTo>
                  <a:pt x="1166814" y="113949"/>
                </a:lnTo>
                <a:lnTo>
                  <a:pt x="1162135" y="112983"/>
                </a:lnTo>
                <a:lnTo>
                  <a:pt x="1139419" y="81711"/>
                </a:lnTo>
                <a:lnTo>
                  <a:pt x="1139358" y="69717"/>
                </a:lnTo>
                <a:lnTo>
                  <a:pt x="1140057" y="64863"/>
                </a:lnTo>
                <a:lnTo>
                  <a:pt x="1166819" y="36970"/>
                </a:lnTo>
                <a:lnTo>
                  <a:pt x="1176828" y="36970"/>
                </a:lnTo>
                <a:lnTo>
                  <a:pt x="1196434" y="45822"/>
                </a:lnTo>
                <a:lnTo>
                  <a:pt x="1168628" y="45822"/>
                </a:lnTo>
                <a:lnTo>
                  <a:pt x="1165258" y="46722"/>
                </a:lnTo>
                <a:lnTo>
                  <a:pt x="1149038" y="71888"/>
                </a:lnTo>
                <a:lnTo>
                  <a:pt x="1149038" y="79178"/>
                </a:lnTo>
                <a:lnTo>
                  <a:pt x="1168628" y="105097"/>
                </a:lnTo>
                <a:lnTo>
                  <a:pt x="1196501" y="105097"/>
                </a:lnTo>
                <a:lnTo>
                  <a:pt x="1194740" y="106716"/>
                </a:lnTo>
                <a:lnTo>
                  <a:pt x="1190165" y="109713"/>
                </a:lnTo>
                <a:lnTo>
                  <a:pt x="1187439" y="111004"/>
                </a:lnTo>
                <a:lnTo>
                  <a:pt x="1180887" y="113367"/>
                </a:lnTo>
                <a:lnTo>
                  <a:pt x="1176890" y="113949"/>
                </a:lnTo>
                <a:close/>
              </a:path>
              <a:path w="1549400" h="144779">
                <a:moveTo>
                  <a:pt x="1196724" y="46085"/>
                </a:moveTo>
                <a:lnTo>
                  <a:pt x="1176828" y="36970"/>
                </a:lnTo>
                <a:lnTo>
                  <a:pt x="1187264" y="36970"/>
                </a:lnTo>
                <a:lnTo>
                  <a:pt x="1198910" y="44361"/>
                </a:lnTo>
                <a:lnTo>
                  <a:pt x="1198648" y="44361"/>
                </a:lnTo>
                <a:lnTo>
                  <a:pt x="1196724" y="46085"/>
                </a:lnTo>
                <a:close/>
              </a:path>
              <a:path w="1549400" h="144779">
                <a:moveTo>
                  <a:pt x="1198300" y="48123"/>
                </a:moveTo>
                <a:lnTo>
                  <a:pt x="1196724" y="46085"/>
                </a:lnTo>
                <a:lnTo>
                  <a:pt x="1198648" y="44361"/>
                </a:lnTo>
                <a:lnTo>
                  <a:pt x="1200501" y="46430"/>
                </a:lnTo>
                <a:lnTo>
                  <a:pt x="1198300" y="48123"/>
                </a:lnTo>
                <a:close/>
              </a:path>
              <a:path w="1549400" h="144779">
                <a:moveTo>
                  <a:pt x="1200501" y="46430"/>
                </a:moveTo>
                <a:lnTo>
                  <a:pt x="1198648" y="44361"/>
                </a:lnTo>
                <a:lnTo>
                  <a:pt x="1198910" y="44361"/>
                </a:lnTo>
                <a:lnTo>
                  <a:pt x="1200501" y="46430"/>
                </a:lnTo>
                <a:close/>
              </a:path>
              <a:path w="1549400" h="144779">
                <a:moveTo>
                  <a:pt x="1175538" y="105097"/>
                </a:moveTo>
                <a:lnTo>
                  <a:pt x="1168628" y="105097"/>
                </a:lnTo>
                <a:lnTo>
                  <a:pt x="1165258" y="104197"/>
                </a:lnTo>
                <a:lnTo>
                  <a:pt x="1149038" y="79178"/>
                </a:lnTo>
                <a:lnTo>
                  <a:pt x="1149038" y="71888"/>
                </a:lnTo>
                <a:lnTo>
                  <a:pt x="1168628" y="45822"/>
                </a:lnTo>
                <a:lnTo>
                  <a:pt x="1175549" y="45822"/>
                </a:lnTo>
                <a:lnTo>
                  <a:pt x="1178344" y="46270"/>
                </a:lnTo>
                <a:lnTo>
                  <a:pt x="1183074" y="48020"/>
                </a:lnTo>
                <a:lnTo>
                  <a:pt x="1184258" y="48599"/>
                </a:lnTo>
                <a:lnTo>
                  <a:pt x="1169143" y="48599"/>
                </a:lnTo>
                <a:lnTo>
                  <a:pt x="1166250" y="49366"/>
                </a:lnTo>
                <a:lnTo>
                  <a:pt x="1151851" y="71888"/>
                </a:lnTo>
                <a:lnTo>
                  <a:pt x="1151851" y="79178"/>
                </a:lnTo>
                <a:lnTo>
                  <a:pt x="1169143" y="102319"/>
                </a:lnTo>
                <a:lnTo>
                  <a:pt x="1184429" y="102319"/>
                </a:lnTo>
                <a:lnTo>
                  <a:pt x="1183054" y="102981"/>
                </a:lnTo>
                <a:lnTo>
                  <a:pt x="1178322" y="104667"/>
                </a:lnTo>
                <a:lnTo>
                  <a:pt x="1175538" y="105097"/>
                </a:lnTo>
                <a:close/>
              </a:path>
              <a:path w="1549400" h="144779">
                <a:moveTo>
                  <a:pt x="1189785" y="52303"/>
                </a:moveTo>
                <a:lnTo>
                  <a:pt x="1175549" y="45822"/>
                </a:lnTo>
                <a:lnTo>
                  <a:pt x="1196434" y="45822"/>
                </a:lnTo>
                <a:lnTo>
                  <a:pt x="1196724" y="46085"/>
                </a:lnTo>
                <a:lnTo>
                  <a:pt x="1189785" y="52303"/>
                </a:lnTo>
                <a:close/>
              </a:path>
              <a:path w="1549400" h="144779">
                <a:moveTo>
                  <a:pt x="1189653" y="56150"/>
                </a:moveTo>
                <a:lnTo>
                  <a:pt x="1191700" y="54273"/>
                </a:lnTo>
                <a:lnTo>
                  <a:pt x="1190271" y="52714"/>
                </a:lnTo>
                <a:lnTo>
                  <a:pt x="1189785" y="52303"/>
                </a:lnTo>
                <a:lnTo>
                  <a:pt x="1196724" y="46085"/>
                </a:lnTo>
                <a:lnTo>
                  <a:pt x="1198300" y="48123"/>
                </a:lnTo>
                <a:lnTo>
                  <a:pt x="1198612" y="48123"/>
                </a:lnTo>
                <a:lnTo>
                  <a:pt x="1189653" y="56150"/>
                </a:lnTo>
                <a:close/>
              </a:path>
              <a:path w="1549400" h="144779">
                <a:moveTo>
                  <a:pt x="1198612" y="48123"/>
                </a:moveTo>
                <a:lnTo>
                  <a:pt x="1198300" y="48123"/>
                </a:lnTo>
                <a:lnTo>
                  <a:pt x="1200501" y="46430"/>
                </a:lnTo>
                <a:lnTo>
                  <a:pt x="1198612" y="48123"/>
                </a:lnTo>
                <a:close/>
              </a:path>
              <a:path w="1549400" h="144779">
                <a:moveTo>
                  <a:pt x="1175218" y="102319"/>
                </a:moveTo>
                <a:lnTo>
                  <a:pt x="1169143" y="102319"/>
                </a:lnTo>
                <a:lnTo>
                  <a:pt x="1166250" y="101553"/>
                </a:lnTo>
                <a:lnTo>
                  <a:pt x="1151851" y="71888"/>
                </a:lnTo>
                <a:lnTo>
                  <a:pt x="1152278" y="68849"/>
                </a:lnTo>
                <a:lnTo>
                  <a:pt x="1169143" y="48599"/>
                </a:lnTo>
                <a:lnTo>
                  <a:pt x="1175218" y="48599"/>
                </a:lnTo>
                <a:lnTo>
                  <a:pt x="1177708" y="48996"/>
                </a:lnTo>
                <a:lnTo>
                  <a:pt x="1181915" y="50552"/>
                </a:lnTo>
                <a:lnTo>
                  <a:pt x="1183604" y="51376"/>
                </a:lnTo>
                <a:lnTo>
                  <a:pt x="1169657" y="51376"/>
                </a:lnTo>
                <a:lnTo>
                  <a:pt x="1167242" y="52010"/>
                </a:lnTo>
                <a:lnTo>
                  <a:pt x="1154665" y="71888"/>
                </a:lnTo>
                <a:lnTo>
                  <a:pt x="1154665" y="79178"/>
                </a:lnTo>
                <a:lnTo>
                  <a:pt x="1169657" y="99542"/>
                </a:lnTo>
                <a:lnTo>
                  <a:pt x="1183767" y="99542"/>
                </a:lnTo>
                <a:lnTo>
                  <a:pt x="1181915" y="100439"/>
                </a:lnTo>
                <a:lnTo>
                  <a:pt x="1177691" y="101943"/>
                </a:lnTo>
                <a:lnTo>
                  <a:pt x="1175218" y="102319"/>
                </a:lnTo>
                <a:close/>
              </a:path>
              <a:path w="1549400" h="144779">
                <a:moveTo>
                  <a:pt x="1189653" y="56150"/>
                </a:moveTo>
                <a:lnTo>
                  <a:pt x="1175218" y="48599"/>
                </a:lnTo>
                <a:lnTo>
                  <a:pt x="1184258" y="48599"/>
                </a:lnTo>
                <a:lnTo>
                  <a:pt x="1185069" y="48996"/>
                </a:lnTo>
                <a:lnTo>
                  <a:pt x="1188755" y="51434"/>
                </a:lnTo>
                <a:lnTo>
                  <a:pt x="1189785" y="52303"/>
                </a:lnTo>
                <a:lnTo>
                  <a:pt x="1187800" y="54081"/>
                </a:lnTo>
                <a:lnTo>
                  <a:pt x="1189653" y="56150"/>
                </a:lnTo>
                <a:close/>
              </a:path>
              <a:path w="1549400" h="144779">
                <a:moveTo>
                  <a:pt x="1189462" y="60050"/>
                </a:moveTo>
                <a:lnTo>
                  <a:pt x="1174887" y="51376"/>
                </a:lnTo>
                <a:lnTo>
                  <a:pt x="1183604" y="51376"/>
                </a:lnTo>
                <a:lnTo>
                  <a:pt x="1186905" y="53517"/>
                </a:lnTo>
                <a:lnTo>
                  <a:pt x="1188380" y="54761"/>
                </a:lnTo>
                <a:lnTo>
                  <a:pt x="1189653" y="56150"/>
                </a:lnTo>
                <a:lnTo>
                  <a:pt x="1193815" y="56150"/>
                </a:lnTo>
                <a:lnTo>
                  <a:pt x="1189462" y="60050"/>
                </a:lnTo>
                <a:close/>
              </a:path>
              <a:path w="1549400" h="144779">
                <a:moveTo>
                  <a:pt x="1189653" y="56150"/>
                </a:moveTo>
                <a:lnTo>
                  <a:pt x="1187800" y="54081"/>
                </a:lnTo>
                <a:lnTo>
                  <a:pt x="1189785" y="52303"/>
                </a:lnTo>
                <a:lnTo>
                  <a:pt x="1190271" y="52714"/>
                </a:lnTo>
                <a:lnTo>
                  <a:pt x="1191700" y="54273"/>
                </a:lnTo>
                <a:lnTo>
                  <a:pt x="1189653" y="56150"/>
                </a:lnTo>
                <a:close/>
              </a:path>
              <a:path w="1549400" h="144779">
                <a:moveTo>
                  <a:pt x="1183767" y="99542"/>
                </a:moveTo>
                <a:lnTo>
                  <a:pt x="1174898" y="99542"/>
                </a:lnTo>
                <a:lnTo>
                  <a:pt x="1177061" y="99220"/>
                </a:lnTo>
                <a:lnTo>
                  <a:pt x="1180775" y="97897"/>
                </a:lnTo>
                <a:lnTo>
                  <a:pt x="1182388" y="97126"/>
                </a:lnTo>
                <a:lnTo>
                  <a:pt x="1185174" y="95302"/>
                </a:lnTo>
                <a:lnTo>
                  <a:pt x="1186461" y="94193"/>
                </a:lnTo>
                <a:lnTo>
                  <a:pt x="1189420" y="90831"/>
                </a:lnTo>
                <a:lnTo>
                  <a:pt x="1193815" y="94769"/>
                </a:lnTo>
                <a:lnTo>
                  <a:pt x="1189653" y="94769"/>
                </a:lnTo>
                <a:lnTo>
                  <a:pt x="1188274" y="96307"/>
                </a:lnTo>
                <a:lnTo>
                  <a:pt x="1186905" y="97488"/>
                </a:lnTo>
                <a:lnTo>
                  <a:pt x="1183767" y="99542"/>
                </a:lnTo>
                <a:close/>
              </a:path>
              <a:path w="1549400" h="144779">
                <a:moveTo>
                  <a:pt x="1188278" y="96304"/>
                </a:moveTo>
                <a:lnTo>
                  <a:pt x="1189653" y="94769"/>
                </a:lnTo>
                <a:lnTo>
                  <a:pt x="1188380" y="96216"/>
                </a:lnTo>
                <a:close/>
              </a:path>
              <a:path w="1549400" h="144779">
                <a:moveTo>
                  <a:pt x="1189823" y="98650"/>
                </a:moveTo>
                <a:lnTo>
                  <a:pt x="1187800" y="96837"/>
                </a:lnTo>
                <a:lnTo>
                  <a:pt x="1188275" y="96307"/>
                </a:lnTo>
                <a:lnTo>
                  <a:pt x="1189653" y="94769"/>
                </a:lnTo>
                <a:lnTo>
                  <a:pt x="1191701" y="96604"/>
                </a:lnTo>
                <a:lnTo>
                  <a:pt x="1191532" y="96837"/>
                </a:lnTo>
                <a:lnTo>
                  <a:pt x="1190300" y="98238"/>
                </a:lnTo>
                <a:lnTo>
                  <a:pt x="1189823" y="98650"/>
                </a:lnTo>
                <a:close/>
              </a:path>
              <a:path w="1549400" h="144779">
                <a:moveTo>
                  <a:pt x="1191722" y="96623"/>
                </a:moveTo>
                <a:lnTo>
                  <a:pt x="1189653" y="94769"/>
                </a:lnTo>
                <a:lnTo>
                  <a:pt x="1191738" y="96604"/>
                </a:lnTo>
                <a:close/>
              </a:path>
              <a:path w="1549400" h="144779">
                <a:moveTo>
                  <a:pt x="1187945" y="116726"/>
                </a:moveTo>
                <a:lnTo>
                  <a:pt x="1177214" y="116726"/>
                </a:lnTo>
                <a:lnTo>
                  <a:pt x="1181541" y="116084"/>
                </a:lnTo>
                <a:lnTo>
                  <a:pt x="1188583" y="113544"/>
                </a:lnTo>
                <a:lnTo>
                  <a:pt x="1191505" y="112155"/>
                </a:lnTo>
                <a:lnTo>
                  <a:pt x="1196538" y="108857"/>
                </a:lnTo>
                <a:lnTo>
                  <a:pt x="1198766" y="106803"/>
                </a:lnTo>
                <a:lnTo>
                  <a:pt x="1200501" y="104489"/>
                </a:lnTo>
                <a:lnTo>
                  <a:pt x="1191722" y="96623"/>
                </a:lnTo>
                <a:lnTo>
                  <a:pt x="1189653" y="94769"/>
                </a:lnTo>
                <a:lnTo>
                  <a:pt x="1193815" y="94769"/>
                </a:lnTo>
                <a:lnTo>
                  <a:pt x="1204250" y="104119"/>
                </a:lnTo>
                <a:lnTo>
                  <a:pt x="1200794" y="108727"/>
                </a:lnTo>
                <a:lnTo>
                  <a:pt x="1198328" y="111004"/>
                </a:lnTo>
                <a:lnTo>
                  <a:pt x="1192844" y="114597"/>
                </a:lnTo>
                <a:lnTo>
                  <a:pt x="1189710" y="116089"/>
                </a:lnTo>
                <a:lnTo>
                  <a:pt x="1187945" y="116726"/>
                </a:lnTo>
                <a:close/>
              </a:path>
              <a:path w="1549400" h="144779">
                <a:moveTo>
                  <a:pt x="1184429" y="102319"/>
                </a:moveTo>
                <a:lnTo>
                  <a:pt x="1175218" y="102319"/>
                </a:lnTo>
                <a:lnTo>
                  <a:pt x="1177691" y="101943"/>
                </a:lnTo>
                <a:lnTo>
                  <a:pt x="1181915" y="100439"/>
                </a:lnTo>
                <a:lnTo>
                  <a:pt x="1183767" y="99542"/>
                </a:lnTo>
                <a:lnTo>
                  <a:pt x="1186905" y="97488"/>
                </a:lnTo>
                <a:lnTo>
                  <a:pt x="1188278" y="96304"/>
                </a:lnTo>
                <a:lnTo>
                  <a:pt x="1187800" y="96837"/>
                </a:lnTo>
                <a:lnTo>
                  <a:pt x="1189823" y="98650"/>
                </a:lnTo>
                <a:lnTo>
                  <a:pt x="1188636" y="99674"/>
                </a:lnTo>
                <a:lnTo>
                  <a:pt x="1185058" y="102016"/>
                </a:lnTo>
                <a:lnTo>
                  <a:pt x="1184429" y="102319"/>
                </a:lnTo>
                <a:close/>
              </a:path>
              <a:path w="1549400" h="144779">
                <a:moveTo>
                  <a:pt x="1196753" y="104859"/>
                </a:moveTo>
                <a:lnTo>
                  <a:pt x="1189823" y="98650"/>
                </a:lnTo>
                <a:lnTo>
                  <a:pt x="1190300" y="98238"/>
                </a:lnTo>
                <a:lnTo>
                  <a:pt x="1191722" y="96623"/>
                </a:lnTo>
                <a:lnTo>
                  <a:pt x="1198642" y="102823"/>
                </a:lnTo>
                <a:lnTo>
                  <a:pt x="1198280" y="102823"/>
                </a:lnTo>
                <a:lnTo>
                  <a:pt x="1196753" y="104859"/>
                </a:lnTo>
                <a:close/>
              </a:path>
              <a:path w="1549400" h="144779">
                <a:moveTo>
                  <a:pt x="1196501" y="105097"/>
                </a:moveTo>
                <a:lnTo>
                  <a:pt x="1175538" y="105097"/>
                </a:lnTo>
                <a:lnTo>
                  <a:pt x="1178322" y="104667"/>
                </a:lnTo>
                <a:lnTo>
                  <a:pt x="1183054" y="102981"/>
                </a:lnTo>
                <a:lnTo>
                  <a:pt x="1185058" y="102016"/>
                </a:lnTo>
                <a:lnTo>
                  <a:pt x="1188636" y="99674"/>
                </a:lnTo>
                <a:lnTo>
                  <a:pt x="1189823" y="98650"/>
                </a:lnTo>
                <a:lnTo>
                  <a:pt x="1196753" y="104859"/>
                </a:lnTo>
                <a:lnTo>
                  <a:pt x="1196501" y="105097"/>
                </a:lnTo>
                <a:close/>
              </a:path>
              <a:path w="1549400" h="144779">
                <a:moveTo>
                  <a:pt x="1198648" y="106557"/>
                </a:moveTo>
                <a:lnTo>
                  <a:pt x="1196753" y="104859"/>
                </a:lnTo>
                <a:lnTo>
                  <a:pt x="1198280" y="102823"/>
                </a:lnTo>
                <a:lnTo>
                  <a:pt x="1200501" y="104489"/>
                </a:lnTo>
                <a:lnTo>
                  <a:pt x="1198648" y="106557"/>
                </a:lnTo>
                <a:close/>
              </a:path>
              <a:path w="1549400" h="144779">
                <a:moveTo>
                  <a:pt x="1200501" y="104489"/>
                </a:moveTo>
                <a:lnTo>
                  <a:pt x="1198280" y="102823"/>
                </a:lnTo>
                <a:lnTo>
                  <a:pt x="1198642" y="102823"/>
                </a:lnTo>
                <a:lnTo>
                  <a:pt x="1200501" y="104489"/>
                </a:lnTo>
                <a:close/>
              </a:path>
              <a:path w="1549400" h="144779">
                <a:moveTo>
                  <a:pt x="1198950" y="106557"/>
                </a:moveTo>
                <a:lnTo>
                  <a:pt x="1198648" y="106557"/>
                </a:lnTo>
                <a:lnTo>
                  <a:pt x="1200501" y="104489"/>
                </a:lnTo>
                <a:lnTo>
                  <a:pt x="1198950" y="106557"/>
                </a:lnTo>
                <a:close/>
              </a:path>
              <a:path w="1549400" h="144779">
                <a:moveTo>
                  <a:pt x="1187460" y="113949"/>
                </a:moveTo>
                <a:lnTo>
                  <a:pt x="1176890" y="113949"/>
                </a:lnTo>
                <a:lnTo>
                  <a:pt x="1180887" y="113367"/>
                </a:lnTo>
                <a:lnTo>
                  <a:pt x="1187451" y="110998"/>
                </a:lnTo>
                <a:lnTo>
                  <a:pt x="1190165" y="109713"/>
                </a:lnTo>
                <a:lnTo>
                  <a:pt x="1194740" y="106716"/>
                </a:lnTo>
                <a:lnTo>
                  <a:pt x="1196753" y="104859"/>
                </a:lnTo>
                <a:lnTo>
                  <a:pt x="1198648" y="106557"/>
                </a:lnTo>
                <a:lnTo>
                  <a:pt x="1198950" y="106557"/>
                </a:lnTo>
                <a:lnTo>
                  <a:pt x="1198766" y="106803"/>
                </a:lnTo>
                <a:lnTo>
                  <a:pt x="1196538" y="108857"/>
                </a:lnTo>
                <a:lnTo>
                  <a:pt x="1191505" y="112155"/>
                </a:lnTo>
                <a:lnTo>
                  <a:pt x="1188583" y="113544"/>
                </a:lnTo>
                <a:lnTo>
                  <a:pt x="1187460" y="113949"/>
                </a:lnTo>
                <a:close/>
              </a:path>
              <a:path w="1549400" h="144779">
                <a:moveTo>
                  <a:pt x="1227789" y="56816"/>
                </a:moveTo>
                <a:lnTo>
                  <a:pt x="1211428" y="45767"/>
                </a:lnTo>
                <a:lnTo>
                  <a:pt x="1214892" y="41576"/>
                </a:lnTo>
                <a:lnTo>
                  <a:pt x="1216596" y="39925"/>
                </a:lnTo>
                <a:lnTo>
                  <a:pt x="1239178" y="31416"/>
                </a:lnTo>
                <a:lnTo>
                  <a:pt x="1248968" y="31416"/>
                </a:lnTo>
                <a:lnTo>
                  <a:pt x="1254337" y="32051"/>
                </a:lnTo>
                <a:lnTo>
                  <a:pt x="1260206" y="34083"/>
                </a:lnTo>
                <a:lnTo>
                  <a:pt x="1239352" y="34083"/>
                </a:lnTo>
                <a:lnTo>
                  <a:pt x="1236271" y="34337"/>
                </a:lnTo>
                <a:lnTo>
                  <a:pt x="1217555" y="42846"/>
                </a:lnTo>
                <a:lnTo>
                  <a:pt x="1217075" y="42846"/>
                </a:lnTo>
                <a:lnTo>
                  <a:pt x="1215515" y="45132"/>
                </a:lnTo>
                <a:lnTo>
                  <a:pt x="1217655" y="46910"/>
                </a:lnTo>
                <a:lnTo>
                  <a:pt x="1218132" y="46910"/>
                </a:lnTo>
                <a:lnTo>
                  <a:pt x="1227665" y="53387"/>
                </a:lnTo>
                <a:lnTo>
                  <a:pt x="1232379" y="53387"/>
                </a:lnTo>
                <a:lnTo>
                  <a:pt x="1231418" y="54022"/>
                </a:lnTo>
                <a:lnTo>
                  <a:pt x="1227789" y="56816"/>
                </a:lnTo>
                <a:close/>
              </a:path>
              <a:path w="1549400" h="144779">
                <a:moveTo>
                  <a:pt x="1219691" y="44623"/>
                </a:moveTo>
                <a:lnTo>
                  <a:pt x="1217358" y="43038"/>
                </a:lnTo>
                <a:lnTo>
                  <a:pt x="1218466" y="41957"/>
                </a:lnTo>
                <a:lnTo>
                  <a:pt x="1221937" y="39290"/>
                </a:lnTo>
                <a:lnTo>
                  <a:pt x="1239352" y="34083"/>
                </a:lnTo>
                <a:lnTo>
                  <a:pt x="1248667" y="34083"/>
                </a:lnTo>
                <a:lnTo>
                  <a:pt x="1253744" y="34845"/>
                </a:lnTo>
                <a:lnTo>
                  <a:pt x="1259930" y="36877"/>
                </a:lnTo>
                <a:lnTo>
                  <a:pt x="1239526" y="36877"/>
                </a:lnTo>
                <a:lnTo>
                  <a:pt x="1236618" y="37131"/>
                </a:lnTo>
                <a:lnTo>
                  <a:pt x="1220336" y="43989"/>
                </a:lnTo>
                <a:lnTo>
                  <a:pt x="1219691" y="44623"/>
                </a:lnTo>
                <a:close/>
              </a:path>
              <a:path w="1549400" h="144779">
                <a:moveTo>
                  <a:pt x="1279216" y="115744"/>
                </a:moveTo>
                <a:lnTo>
                  <a:pt x="1276439" y="115744"/>
                </a:lnTo>
                <a:lnTo>
                  <a:pt x="1276375" y="58086"/>
                </a:lnTo>
                <a:lnTo>
                  <a:pt x="1275845" y="54911"/>
                </a:lnTo>
                <a:lnTo>
                  <a:pt x="1248667" y="34083"/>
                </a:lnTo>
                <a:lnTo>
                  <a:pt x="1260206" y="34083"/>
                </a:lnTo>
                <a:lnTo>
                  <a:pt x="1279216" y="58086"/>
                </a:lnTo>
                <a:lnTo>
                  <a:pt x="1279216" y="115744"/>
                </a:lnTo>
                <a:close/>
              </a:path>
              <a:path w="1549400" h="144779">
                <a:moveTo>
                  <a:pt x="1227556" y="49967"/>
                </a:moveTo>
                <a:lnTo>
                  <a:pt x="1219691" y="44623"/>
                </a:lnTo>
                <a:lnTo>
                  <a:pt x="1220336" y="43989"/>
                </a:lnTo>
                <a:lnTo>
                  <a:pt x="1223463" y="41576"/>
                </a:lnTo>
                <a:lnTo>
                  <a:pt x="1239526" y="36877"/>
                </a:lnTo>
                <a:lnTo>
                  <a:pt x="1248367" y="36877"/>
                </a:lnTo>
                <a:lnTo>
                  <a:pt x="1253151" y="37512"/>
                </a:lnTo>
                <a:lnTo>
                  <a:pt x="1260992" y="40179"/>
                </a:lnTo>
                <a:lnTo>
                  <a:pt x="1264156" y="41957"/>
                </a:lnTo>
                <a:lnTo>
                  <a:pt x="1267813" y="45386"/>
                </a:lnTo>
                <a:lnTo>
                  <a:pt x="1240970" y="45386"/>
                </a:lnTo>
                <a:lnTo>
                  <a:pt x="1239059" y="45513"/>
                </a:lnTo>
                <a:lnTo>
                  <a:pt x="1228193" y="49450"/>
                </a:lnTo>
                <a:lnTo>
                  <a:pt x="1227556" y="49967"/>
                </a:lnTo>
                <a:close/>
              </a:path>
              <a:path w="1549400" h="144779">
                <a:moveTo>
                  <a:pt x="1276439" y="115744"/>
                </a:moveTo>
                <a:lnTo>
                  <a:pt x="1273661" y="115744"/>
                </a:lnTo>
                <a:lnTo>
                  <a:pt x="1273537" y="58086"/>
                </a:lnTo>
                <a:lnTo>
                  <a:pt x="1273082" y="55292"/>
                </a:lnTo>
                <a:lnTo>
                  <a:pt x="1248367" y="36877"/>
                </a:lnTo>
                <a:lnTo>
                  <a:pt x="1259930" y="36877"/>
                </a:lnTo>
                <a:lnTo>
                  <a:pt x="1276375" y="58086"/>
                </a:lnTo>
                <a:lnTo>
                  <a:pt x="1276439" y="115744"/>
                </a:lnTo>
                <a:close/>
              </a:path>
              <a:path w="1549400" h="144779">
                <a:moveTo>
                  <a:pt x="1215515" y="45132"/>
                </a:moveTo>
                <a:lnTo>
                  <a:pt x="1217075" y="42846"/>
                </a:lnTo>
                <a:lnTo>
                  <a:pt x="1217358" y="43038"/>
                </a:lnTo>
                <a:lnTo>
                  <a:pt x="1216904" y="43481"/>
                </a:lnTo>
                <a:lnTo>
                  <a:pt x="1215515" y="45132"/>
                </a:lnTo>
                <a:close/>
              </a:path>
              <a:path w="1549400" h="144779">
                <a:moveTo>
                  <a:pt x="1217358" y="43038"/>
                </a:moveTo>
                <a:lnTo>
                  <a:pt x="1217075" y="42846"/>
                </a:lnTo>
                <a:lnTo>
                  <a:pt x="1217555" y="42846"/>
                </a:lnTo>
                <a:lnTo>
                  <a:pt x="1217358" y="43038"/>
                </a:lnTo>
                <a:close/>
              </a:path>
              <a:path w="1549400" h="144779">
                <a:moveTo>
                  <a:pt x="1217827" y="46702"/>
                </a:moveTo>
                <a:lnTo>
                  <a:pt x="1215515" y="45132"/>
                </a:lnTo>
                <a:lnTo>
                  <a:pt x="1216904" y="43481"/>
                </a:lnTo>
                <a:lnTo>
                  <a:pt x="1217358" y="43038"/>
                </a:lnTo>
                <a:lnTo>
                  <a:pt x="1219691" y="44623"/>
                </a:lnTo>
                <a:lnTo>
                  <a:pt x="1218916" y="45386"/>
                </a:lnTo>
                <a:lnTo>
                  <a:pt x="1217827" y="46702"/>
                </a:lnTo>
                <a:close/>
              </a:path>
              <a:path w="1549400" h="144779">
                <a:moveTo>
                  <a:pt x="1227665" y="53387"/>
                </a:moveTo>
                <a:lnTo>
                  <a:pt x="1217827" y="46702"/>
                </a:lnTo>
                <a:lnTo>
                  <a:pt x="1218916" y="45386"/>
                </a:lnTo>
                <a:lnTo>
                  <a:pt x="1219691" y="44623"/>
                </a:lnTo>
                <a:lnTo>
                  <a:pt x="1227556" y="49967"/>
                </a:lnTo>
                <a:lnTo>
                  <a:pt x="1225944" y="51228"/>
                </a:lnTo>
                <a:lnTo>
                  <a:pt x="1227665" y="53387"/>
                </a:lnTo>
                <a:close/>
              </a:path>
              <a:path w="1549400" h="144779">
                <a:moveTo>
                  <a:pt x="1217655" y="46910"/>
                </a:moveTo>
                <a:lnTo>
                  <a:pt x="1215515" y="45132"/>
                </a:lnTo>
                <a:lnTo>
                  <a:pt x="1217827" y="46702"/>
                </a:lnTo>
                <a:lnTo>
                  <a:pt x="1217655" y="46910"/>
                </a:lnTo>
                <a:close/>
              </a:path>
              <a:path w="1549400" h="144779">
                <a:moveTo>
                  <a:pt x="1227665" y="53387"/>
                </a:moveTo>
                <a:lnTo>
                  <a:pt x="1229225" y="51101"/>
                </a:lnTo>
                <a:lnTo>
                  <a:pt x="1227556" y="49967"/>
                </a:lnTo>
                <a:lnTo>
                  <a:pt x="1228193" y="49450"/>
                </a:lnTo>
                <a:lnTo>
                  <a:pt x="1240970" y="45386"/>
                </a:lnTo>
                <a:lnTo>
                  <a:pt x="1246921" y="45386"/>
                </a:lnTo>
                <a:lnTo>
                  <a:pt x="1250078" y="45894"/>
                </a:lnTo>
                <a:lnTo>
                  <a:pt x="1255310" y="48053"/>
                </a:lnTo>
                <a:lnTo>
                  <a:pt x="1241117" y="48053"/>
                </a:lnTo>
                <a:lnTo>
                  <a:pt x="1239352" y="48180"/>
                </a:lnTo>
                <a:lnTo>
                  <a:pt x="1228765" y="52498"/>
                </a:lnTo>
                <a:lnTo>
                  <a:pt x="1227665" y="53387"/>
                </a:lnTo>
                <a:close/>
              </a:path>
              <a:path w="1549400" h="144779">
                <a:moveTo>
                  <a:pt x="1240563" y="113839"/>
                </a:moveTo>
                <a:lnTo>
                  <a:pt x="1234673" y="113839"/>
                </a:lnTo>
                <a:lnTo>
                  <a:pt x="1231434" y="113458"/>
                </a:lnTo>
                <a:lnTo>
                  <a:pt x="1214667" y="88312"/>
                </a:lnTo>
                <a:lnTo>
                  <a:pt x="1215223" y="85645"/>
                </a:lnTo>
                <a:lnTo>
                  <a:pt x="1237660" y="71929"/>
                </a:lnTo>
                <a:lnTo>
                  <a:pt x="1249973" y="71929"/>
                </a:lnTo>
                <a:lnTo>
                  <a:pt x="1251551" y="71802"/>
                </a:lnTo>
                <a:lnTo>
                  <a:pt x="1254307" y="71675"/>
                </a:lnTo>
                <a:lnTo>
                  <a:pt x="1258174" y="71294"/>
                </a:lnTo>
                <a:lnTo>
                  <a:pt x="1259599" y="71040"/>
                </a:lnTo>
                <a:lnTo>
                  <a:pt x="1263421" y="70278"/>
                </a:lnTo>
                <a:lnTo>
                  <a:pt x="1263421" y="61134"/>
                </a:lnTo>
                <a:lnTo>
                  <a:pt x="1246921" y="45386"/>
                </a:lnTo>
                <a:lnTo>
                  <a:pt x="1267813" y="45386"/>
                </a:lnTo>
                <a:lnTo>
                  <a:pt x="1273661" y="76882"/>
                </a:lnTo>
                <a:lnTo>
                  <a:pt x="1263421" y="76882"/>
                </a:lnTo>
                <a:lnTo>
                  <a:pt x="1254805" y="77771"/>
                </a:lnTo>
                <a:lnTo>
                  <a:pt x="1249864" y="78152"/>
                </a:lnTo>
                <a:lnTo>
                  <a:pt x="1247089" y="78279"/>
                </a:lnTo>
                <a:lnTo>
                  <a:pt x="1240237" y="78279"/>
                </a:lnTo>
                <a:lnTo>
                  <a:pt x="1237111" y="78660"/>
                </a:lnTo>
                <a:lnTo>
                  <a:pt x="1224308" y="90979"/>
                </a:lnTo>
                <a:lnTo>
                  <a:pt x="1224411" y="95043"/>
                </a:lnTo>
                <a:lnTo>
                  <a:pt x="1237629" y="106473"/>
                </a:lnTo>
                <a:lnTo>
                  <a:pt x="1273661" y="106473"/>
                </a:lnTo>
                <a:lnTo>
                  <a:pt x="1273661" y="107108"/>
                </a:lnTo>
                <a:lnTo>
                  <a:pt x="1258984" y="107108"/>
                </a:lnTo>
                <a:lnTo>
                  <a:pt x="1256664" y="108505"/>
                </a:lnTo>
                <a:lnTo>
                  <a:pt x="1255118" y="109521"/>
                </a:lnTo>
                <a:lnTo>
                  <a:pt x="1252294" y="111067"/>
                </a:lnTo>
                <a:lnTo>
                  <a:pt x="1250932" y="111680"/>
                </a:lnTo>
                <a:lnTo>
                  <a:pt x="1247946" y="112696"/>
                </a:lnTo>
                <a:lnTo>
                  <a:pt x="1246297" y="113204"/>
                </a:lnTo>
                <a:lnTo>
                  <a:pt x="1242672" y="113712"/>
                </a:lnTo>
                <a:lnTo>
                  <a:pt x="1240563" y="113839"/>
                </a:lnTo>
                <a:close/>
              </a:path>
              <a:path w="1549400" h="144779">
                <a:moveTo>
                  <a:pt x="1218132" y="46910"/>
                </a:moveTo>
                <a:lnTo>
                  <a:pt x="1217655" y="46910"/>
                </a:lnTo>
                <a:lnTo>
                  <a:pt x="1217827" y="46702"/>
                </a:lnTo>
                <a:lnTo>
                  <a:pt x="1218132" y="46910"/>
                </a:lnTo>
                <a:close/>
              </a:path>
              <a:path w="1549400" h="144779">
                <a:moveTo>
                  <a:pt x="1232379" y="53387"/>
                </a:moveTo>
                <a:lnTo>
                  <a:pt x="1227665" y="53387"/>
                </a:lnTo>
                <a:lnTo>
                  <a:pt x="1228765" y="52498"/>
                </a:lnTo>
                <a:lnTo>
                  <a:pt x="1241117" y="48053"/>
                </a:lnTo>
                <a:lnTo>
                  <a:pt x="1246556" y="48053"/>
                </a:lnTo>
                <a:lnTo>
                  <a:pt x="1249361" y="48561"/>
                </a:lnTo>
                <a:lnTo>
                  <a:pt x="1253874" y="50466"/>
                </a:lnTo>
                <a:lnTo>
                  <a:pt x="1254472" y="50847"/>
                </a:lnTo>
                <a:lnTo>
                  <a:pt x="1241264" y="50847"/>
                </a:lnTo>
                <a:lnTo>
                  <a:pt x="1239646" y="50974"/>
                </a:lnTo>
                <a:lnTo>
                  <a:pt x="1237082" y="51355"/>
                </a:lnTo>
                <a:lnTo>
                  <a:pt x="1234024" y="52371"/>
                </a:lnTo>
                <a:lnTo>
                  <a:pt x="1233147" y="52879"/>
                </a:lnTo>
                <a:lnTo>
                  <a:pt x="1232379" y="53387"/>
                </a:lnTo>
                <a:close/>
              </a:path>
              <a:path w="1549400" h="144779">
                <a:moveTo>
                  <a:pt x="1240712" y="116633"/>
                </a:moveTo>
                <a:lnTo>
                  <a:pt x="1234406" y="116633"/>
                </a:lnTo>
                <a:lnTo>
                  <a:pt x="1230905" y="116125"/>
                </a:lnTo>
                <a:lnTo>
                  <a:pt x="1211838" y="88058"/>
                </a:lnTo>
                <a:lnTo>
                  <a:pt x="1212550" y="84756"/>
                </a:lnTo>
                <a:lnTo>
                  <a:pt x="1237443" y="69135"/>
                </a:lnTo>
                <a:lnTo>
                  <a:pt x="1249882" y="69135"/>
                </a:lnTo>
                <a:lnTo>
                  <a:pt x="1251415" y="69008"/>
                </a:lnTo>
                <a:lnTo>
                  <a:pt x="1254077" y="68881"/>
                </a:lnTo>
                <a:lnTo>
                  <a:pt x="1257780" y="68500"/>
                </a:lnTo>
                <a:lnTo>
                  <a:pt x="1260644" y="67992"/>
                </a:lnTo>
                <a:lnTo>
                  <a:pt x="1260585" y="61134"/>
                </a:lnTo>
                <a:lnTo>
                  <a:pt x="1246556" y="48053"/>
                </a:lnTo>
                <a:lnTo>
                  <a:pt x="1255310" y="48053"/>
                </a:lnTo>
                <a:lnTo>
                  <a:pt x="1263421" y="61134"/>
                </a:lnTo>
                <a:lnTo>
                  <a:pt x="1263421" y="70278"/>
                </a:lnTo>
                <a:lnTo>
                  <a:pt x="1259599" y="71040"/>
                </a:lnTo>
                <a:lnTo>
                  <a:pt x="1258174" y="71294"/>
                </a:lnTo>
                <a:lnTo>
                  <a:pt x="1254307" y="71675"/>
                </a:lnTo>
                <a:lnTo>
                  <a:pt x="1251551" y="71802"/>
                </a:lnTo>
                <a:lnTo>
                  <a:pt x="1249973" y="71929"/>
                </a:lnTo>
                <a:lnTo>
                  <a:pt x="1237660" y="71929"/>
                </a:lnTo>
                <a:lnTo>
                  <a:pt x="1233912" y="72437"/>
                </a:lnTo>
                <a:lnTo>
                  <a:pt x="1214667" y="88312"/>
                </a:lnTo>
                <a:lnTo>
                  <a:pt x="1214749" y="97329"/>
                </a:lnTo>
                <a:lnTo>
                  <a:pt x="1234673" y="113839"/>
                </a:lnTo>
                <a:lnTo>
                  <a:pt x="1252946" y="113839"/>
                </a:lnTo>
                <a:lnTo>
                  <a:pt x="1251912" y="114253"/>
                </a:lnTo>
                <a:lnTo>
                  <a:pt x="1248711" y="115363"/>
                </a:lnTo>
                <a:lnTo>
                  <a:pt x="1246903" y="115871"/>
                </a:lnTo>
                <a:lnTo>
                  <a:pt x="1242968" y="116506"/>
                </a:lnTo>
                <a:lnTo>
                  <a:pt x="1240712" y="116633"/>
                </a:lnTo>
                <a:close/>
              </a:path>
              <a:path w="1549400" h="144779">
                <a:moveTo>
                  <a:pt x="1227665" y="53387"/>
                </a:moveTo>
                <a:lnTo>
                  <a:pt x="1225944" y="51228"/>
                </a:lnTo>
                <a:lnTo>
                  <a:pt x="1227556" y="49967"/>
                </a:lnTo>
                <a:lnTo>
                  <a:pt x="1229225" y="51101"/>
                </a:lnTo>
                <a:lnTo>
                  <a:pt x="1227665" y="53387"/>
                </a:lnTo>
                <a:close/>
              </a:path>
              <a:path w="1549400" h="144779">
                <a:moveTo>
                  <a:pt x="1257866" y="65663"/>
                </a:moveTo>
                <a:lnTo>
                  <a:pt x="1246190" y="50847"/>
                </a:lnTo>
                <a:lnTo>
                  <a:pt x="1254472" y="50847"/>
                </a:lnTo>
                <a:lnTo>
                  <a:pt x="1260644" y="65198"/>
                </a:lnTo>
                <a:lnTo>
                  <a:pt x="1260119" y="65198"/>
                </a:lnTo>
                <a:lnTo>
                  <a:pt x="1258680" y="65579"/>
                </a:lnTo>
                <a:lnTo>
                  <a:pt x="1257866" y="65663"/>
                </a:lnTo>
                <a:close/>
              </a:path>
              <a:path w="1549400" h="144779">
                <a:moveTo>
                  <a:pt x="1260644" y="67992"/>
                </a:moveTo>
                <a:lnTo>
                  <a:pt x="1257866" y="67992"/>
                </a:lnTo>
                <a:lnTo>
                  <a:pt x="1257866" y="65663"/>
                </a:lnTo>
                <a:lnTo>
                  <a:pt x="1258680" y="65579"/>
                </a:lnTo>
                <a:lnTo>
                  <a:pt x="1260119" y="65198"/>
                </a:lnTo>
                <a:lnTo>
                  <a:pt x="1260644" y="67992"/>
                </a:lnTo>
                <a:close/>
              </a:path>
              <a:path w="1549400" h="144779">
                <a:moveTo>
                  <a:pt x="1260644" y="67992"/>
                </a:moveTo>
                <a:lnTo>
                  <a:pt x="1260119" y="65198"/>
                </a:lnTo>
                <a:lnTo>
                  <a:pt x="1260644" y="65198"/>
                </a:lnTo>
                <a:lnTo>
                  <a:pt x="1260644" y="67992"/>
                </a:lnTo>
                <a:close/>
              </a:path>
              <a:path w="1549400" h="144779">
                <a:moveTo>
                  <a:pt x="1240861" y="119427"/>
                </a:moveTo>
                <a:lnTo>
                  <a:pt x="1234138" y="119427"/>
                </a:lnTo>
                <a:lnTo>
                  <a:pt x="1230376" y="118919"/>
                </a:lnTo>
                <a:lnTo>
                  <a:pt x="1209054" y="97329"/>
                </a:lnTo>
                <a:lnTo>
                  <a:pt x="1209063" y="87677"/>
                </a:lnTo>
                <a:lnTo>
                  <a:pt x="1246380" y="66341"/>
                </a:lnTo>
                <a:lnTo>
                  <a:pt x="1251279" y="66341"/>
                </a:lnTo>
                <a:lnTo>
                  <a:pt x="1257866" y="65663"/>
                </a:lnTo>
                <a:lnTo>
                  <a:pt x="1257866" y="67992"/>
                </a:lnTo>
                <a:lnTo>
                  <a:pt x="1260644" y="67992"/>
                </a:lnTo>
                <a:lnTo>
                  <a:pt x="1257780" y="68500"/>
                </a:lnTo>
                <a:lnTo>
                  <a:pt x="1254077" y="68881"/>
                </a:lnTo>
                <a:lnTo>
                  <a:pt x="1251415" y="69008"/>
                </a:lnTo>
                <a:lnTo>
                  <a:pt x="1249882" y="69135"/>
                </a:lnTo>
                <a:lnTo>
                  <a:pt x="1237443" y="69135"/>
                </a:lnTo>
                <a:lnTo>
                  <a:pt x="1233480" y="69643"/>
                </a:lnTo>
                <a:lnTo>
                  <a:pt x="1211838" y="88058"/>
                </a:lnTo>
                <a:lnTo>
                  <a:pt x="1211902" y="97329"/>
                </a:lnTo>
                <a:lnTo>
                  <a:pt x="1234406" y="116633"/>
                </a:lnTo>
                <a:lnTo>
                  <a:pt x="1253575" y="116633"/>
                </a:lnTo>
                <a:lnTo>
                  <a:pt x="1253085" y="116887"/>
                </a:lnTo>
                <a:lnTo>
                  <a:pt x="1249475" y="118157"/>
                </a:lnTo>
                <a:lnTo>
                  <a:pt x="1247508" y="118538"/>
                </a:lnTo>
                <a:lnTo>
                  <a:pt x="1243265" y="119300"/>
                </a:lnTo>
                <a:lnTo>
                  <a:pt x="1240861" y="119427"/>
                </a:lnTo>
                <a:close/>
              </a:path>
              <a:path w="1549400" h="144779">
                <a:moveTo>
                  <a:pt x="1245413" y="106473"/>
                </a:moveTo>
                <a:lnTo>
                  <a:pt x="1237629" y="106473"/>
                </a:lnTo>
                <a:lnTo>
                  <a:pt x="1234675" y="106092"/>
                </a:lnTo>
                <a:lnTo>
                  <a:pt x="1224308" y="90979"/>
                </a:lnTo>
                <a:lnTo>
                  <a:pt x="1224584" y="89709"/>
                </a:lnTo>
                <a:lnTo>
                  <a:pt x="1240237" y="78279"/>
                </a:lnTo>
                <a:lnTo>
                  <a:pt x="1247089" y="78279"/>
                </a:lnTo>
                <a:lnTo>
                  <a:pt x="1249864" y="78152"/>
                </a:lnTo>
                <a:lnTo>
                  <a:pt x="1254805" y="77771"/>
                </a:lnTo>
                <a:lnTo>
                  <a:pt x="1263421" y="76882"/>
                </a:lnTo>
                <a:lnTo>
                  <a:pt x="1263421" y="79930"/>
                </a:lnTo>
                <a:lnTo>
                  <a:pt x="1257866" y="79930"/>
                </a:lnTo>
                <a:lnTo>
                  <a:pt x="1257866" y="80182"/>
                </a:lnTo>
                <a:lnTo>
                  <a:pt x="1255046" y="80438"/>
                </a:lnTo>
                <a:lnTo>
                  <a:pt x="1250012" y="80946"/>
                </a:lnTo>
                <a:lnTo>
                  <a:pt x="1240567" y="80946"/>
                </a:lnTo>
                <a:lnTo>
                  <a:pt x="1237761" y="81454"/>
                </a:lnTo>
                <a:lnTo>
                  <a:pt x="1227167" y="90979"/>
                </a:lnTo>
                <a:lnTo>
                  <a:pt x="1227289" y="95424"/>
                </a:lnTo>
                <a:lnTo>
                  <a:pt x="1237993" y="103679"/>
                </a:lnTo>
                <a:lnTo>
                  <a:pt x="1255358" y="103679"/>
                </a:lnTo>
                <a:lnTo>
                  <a:pt x="1254448" y="104187"/>
                </a:lnTo>
                <a:lnTo>
                  <a:pt x="1248862" y="106092"/>
                </a:lnTo>
                <a:lnTo>
                  <a:pt x="1245413" y="106473"/>
                </a:lnTo>
                <a:close/>
              </a:path>
              <a:path w="1549400" h="144779">
                <a:moveTo>
                  <a:pt x="1273661" y="106473"/>
                </a:moveTo>
                <a:lnTo>
                  <a:pt x="1245413" y="106473"/>
                </a:lnTo>
                <a:lnTo>
                  <a:pt x="1248862" y="106092"/>
                </a:lnTo>
                <a:lnTo>
                  <a:pt x="1254448" y="104187"/>
                </a:lnTo>
                <a:lnTo>
                  <a:pt x="1263421" y="76882"/>
                </a:lnTo>
                <a:lnTo>
                  <a:pt x="1273661" y="76882"/>
                </a:lnTo>
                <a:lnTo>
                  <a:pt x="1273661" y="106473"/>
                </a:lnTo>
                <a:close/>
              </a:path>
              <a:path w="1549400" h="144779">
                <a:moveTo>
                  <a:pt x="1257866" y="80182"/>
                </a:moveTo>
                <a:lnTo>
                  <a:pt x="1257866" y="79930"/>
                </a:lnTo>
                <a:lnTo>
                  <a:pt x="1260644" y="79930"/>
                </a:lnTo>
                <a:lnTo>
                  <a:pt x="1257866" y="80182"/>
                </a:lnTo>
                <a:close/>
              </a:path>
              <a:path w="1549400" h="144779">
                <a:moveTo>
                  <a:pt x="1257866" y="82999"/>
                </a:moveTo>
                <a:lnTo>
                  <a:pt x="1257866" y="80182"/>
                </a:lnTo>
                <a:lnTo>
                  <a:pt x="1260644" y="79930"/>
                </a:lnTo>
                <a:lnTo>
                  <a:pt x="1260644" y="82749"/>
                </a:lnTo>
                <a:lnTo>
                  <a:pt x="1257866" y="82999"/>
                </a:lnTo>
                <a:close/>
              </a:path>
              <a:path w="1549400" h="144779">
                <a:moveTo>
                  <a:pt x="1260644" y="82749"/>
                </a:moveTo>
                <a:lnTo>
                  <a:pt x="1260644" y="79930"/>
                </a:lnTo>
                <a:lnTo>
                  <a:pt x="1260920" y="82724"/>
                </a:lnTo>
                <a:lnTo>
                  <a:pt x="1260644" y="82749"/>
                </a:lnTo>
                <a:close/>
              </a:path>
              <a:path w="1549400" h="144779">
                <a:moveTo>
                  <a:pt x="1255358" y="103679"/>
                </a:moveTo>
                <a:lnTo>
                  <a:pt x="1245109" y="103679"/>
                </a:lnTo>
                <a:lnTo>
                  <a:pt x="1248262" y="103298"/>
                </a:lnTo>
                <a:lnTo>
                  <a:pt x="1253238" y="101647"/>
                </a:lnTo>
                <a:lnTo>
                  <a:pt x="1260644" y="82749"/>
                </a:lnTo>
                <a:lnTo>
                  <a:pt x="1260920" y="82724"/>
                </a:lnTo>
                <a:lnTo>
                  <a:pt x="1260644" y="79930"/>
                </a:lnTo>
                <a:lnTo>
                  <a:pt x="1263421" y="79930"/>
                </a:lnTo>
                <a:lnTo>
                  <a:pt x="1256722" y="102917"/>
                </a:lnTo>
                <a:lnTo>
                  <a:pt x="1255358" y="103679"/>
                </a:lnTo>
                <a:close/>
              </a:path>
              <a:path w="1549400" h="144779">
                <a:moveTo>
                  <a:pt x="1245109" y="103679"/>
                </a:moveTo>
                <a:lnTo>
                  <a:pt x="1237993" y="103679"/>
                </a:lnTo>
                <a:lnTo>
                  <a:pt x="1235389" y="103298"/>
                </a:lnTo>
                <a:lnTo>
                  <a:pt x="1227167" y="90979"/>
                </a:lnTo>
                <a:lnTo>
                  <a:pt x="1227304" y="90344"/>
                </a:lnTo>
                <a:lnTo>
                  <a:pt x="1240567" y="80946"/>
                </a:lnTo>
                <a:lnTo>
                  <a:pt x="1250012" y="80946"/>
                </a:lnTo>
                <a:lnTo>
                  <a:pt x="1255046" y="80438"/>
                </a:lnTo>
                <a:lnTo>
                  <a:pt x="1257866" y="80182"/>
                </a:lnTo>
                <a:lnTo>
                  <a:pt x="1257866" y="82999"/>
                </a:lnTo>
                <a:lnTo>
                  <a:pt x="1255287" y="83232"/>
                </a:lnTo>
                <a:lnTo>
                  <a:pt x="1250161" y="83613"/>
                </a:lnTo>
                <a:lnTo>
                  <a:pt x="1247237" y="83740"/>
                </a:lnTo>
                <a:lnTo>
                  <a:pt x="1240897" y="83740"/>
                </a:lnTo>
                <a:lnTo>
                  <a:pt x="1238411" y="84121"/>
                </a:lnTo>
                <a:lnTo>
                  <a:pt x="1229916" y="91487"/>
                </a:lnTo>
                <a:lnTo>
                  <a:pt x="1230006" y="94789"/>
                </a:lnTo>
                <a:lnTo>
                  <a:pt x="1238357" y="101012"/>
                </a:lnTo>
                <a:lnTo>
                  <a:pt x="1254476" y="101012"/>
                </a:lnTo>
                <a:lnTo>
                  <a:pt x="1253238" y="101647"/>
                </a:lnTo>
                <a:lnTo>
                  <a:pt x="1248262" y="103298"/>
                </a:lnTo>
                <a:lnTo>
                  <a:pt x="1245109" y="103679"/>
                </a:lnTo>
                <a:close/>
              </a:path>
              <a:path w="1549400" h="144779">
                <a:moveTo>
                  <a:pt x="1254476" y="101012"/>
                </a:moveTo>
                <a:lnTo>
                  <a:pt x="1244805" y="101012"/>
                </a:lnTo>
                <a:lnTo>
                  <a:pt x="1247663" y="100631"/>
                </a:lnTo>
                <a:lnTo>
                  <a:pt x="1252028" y="99107"/>
                </a:lnTo>
                <a:lnTo>
                  <a:pt x="1257866" y="82999"/>
                </a:lnTo>
                <a:lnTo>
                  <a:pt x="1260644" y="82749"/>
                </a:lnTo>
                <a:lnTo>
                  <a:pt x="1255220" y="100631"/>
                </a:lnTo>
                <a:lnTo>
                  <a:pt x="1254476" y="101012"/>
                </a:lnTo>
                <a:close/>
              </a:path>
              <a:path w="1549400" h="144779">
                <a:moveTo>
                  <a:pt x="1252946" y="113839"/>
                </a:moveTo>
                <a:lnTo>
                  <a:pt x="1240563" y="113839"/>
                </a:lnTo>
                <a:lnTo>
                  <a:pt x="1242672" y="113712"/>
                </a:lnTo>
                <a:lnTo>
                  <a:pt x="1246297" y="113204"/>
                </a:lnTo>
                <a:lnTo>
                  <a:pt x="1256664" y="108505"/>
                </a:lnTo>
                <a:lnTo>
                  <a:pt x="1258984" y="107108"/>
                </a:lnTo>
                <a:lnTo>
                  <a:pt x="1263421" y="107108"/>
                </a:lnTo>
                <a:lnTo>
                  <a:pt x="1263421" y="109902"/>
                </a:lnTo>
                <a:lnTo>
                  <a:pt x="1257866" y="109902"/>
                </a:lnTo>
                <a:lnTo>
                  <a:pt x="1257866" y="111067"/>
                </a:lnTo>
                <a:lnTo>
                  <a:pt x="1256521" y="111934"/>
                </a:lnTo>
                <a:lnTo>
                  <a:pt x="1253571" y="113585"/>
                </a:lnTo>
                <a:lnTo>
                  <a:pt x="1252946" y="113839"/>
                </a:lnTo>
                <a:close/>
              </a:path>
              <a:path w="1549400" h="144779">
                <a:moveTo>
                  <a:pt x="1273661" y="115744"/>
                </a:moveTo>
                <a:lnTo>
                  <a:pt x="1263421" y="115744"/>
                </a:lnTo>
                <a:lnTo>
                  <a:pt x="1263421" y="107108"/>
                </a:lnTo>
                <a:lnTo>
                  <a:pt x="1273661" y="107108"/>
                </a:lnTo>
                <a:lnTo>
                  <a:pt x="1273661" y="115744"/>
                </a:lnTo>
                <a:close/>
              </a:path>
              <a:path w="1549400" h="144779">
                <a:moveTo>
                  <a:pt x="1257866" y="111067"/>
                </a:moveTo>
                <a:lnTo>
                  <a:pt x="1257866" y="109902"/>
                </a:lnTo>
                <a:lnTo>
                  <a:pt x="1259776" y="109902"/>
                </a:lnTo>
                <a:lnTo>
                  <a:pt x="1257866" y="111067"/>
                </a:lnTo>
                <a:close/>
              </a:path>
              <a:path w="1549400" h="144779">
                <a:moveTo>
                  <a:pt x="1257866" y="114253"/>
                </a:moveTo>
                <a:lnTo>
                  <a:pt x="1257901" y="111045"/>
                </a:lnTo>
                <a:lnTo>
                  <a:pt x="1259776" y="109902"/>
                </a:lnTo>
                <a:lnTo>
                  <a:pt x="1259776" y="112696"/>
                </a:lnTo>
                <a:lnTo>
                  <a:pt x="1260600" y="112696"/>
                </a:lnTo>
                <a:lnTo>
                  <a:pt x="1259532" y="113331"/>
                </a:lnTo>
                <a:lnTo>
                  <a:pt x="1257866" y="114253"/>
                </a:lnTo>
                <a:close/>
              </a:path>
              <a:path w="1549400" h="144779">
                <a:moveTo>
                  <a:pt x="1260600" y="112696"/>
                </a:moveTo>
                <a:lnTo>
                  <a:pt x="1259776" y="112696"/>
                </a:lnTo>
                <a:lnTo>
                  <a:pt x="1259776" y="109902"/>
                </a:lnTo>
                <a:lnTo>
                  <a:pt x="1260644" y="111332"/>
                </a:lnTo>
                <a:lnTo>
                  <a:pt x="1260600" y="112696"/>
                </a:lnTo>
                <a:close/>
              </a:path>
              <a:path w="1549400" h="144779">
                <a:moveTo>
                  <a:pt x="1260644" y="111332"/>
                </a:moveTo>
                <a:lnTo>
                  <a:pt x="1259776" y="109902"/>
                </a:lnTo>
                <a:lnTo>
                  <a:pt x="1260644" y="109902"/>
                </a:lnTo>
                <a:lnTo>
                  <a:pt x="1260644" y="111332"/>
                </a:lnTo>
                <a:close/>
              </a:path>
              <a:path w="1549400" h="144779">
                <a:moveTo>
                  <a:pt x="1263421" y="115744"/>
                </a:moveTo>
                <a:lnTo>
                  <a:pt x="1260644" y="115744"/>
                </a:lnTo>
                <a:lnTo>
                  <a:pt x="1260644" y="112670"/>
                </a:lnTo>
                <a:lnTo>
                  <a:pt x="1261240" y="112315"/>
                </a:lnTo>
                <a:lnTo>
                  <a:pt x="1260644" y="111332"/>
                </a:lnTo>
                <a:lnTo>
                  <a:pt x="1260644" y="109902"/>
                </a:lnTo>
                <a:lnTo>
                  <a:pt x="1263421" y="109902"/>
                </a:lnTo>
                <a:lnTo>
                  <a:pt x="1263421" y="115744"/>
                </a:lnTo>
                <a:close/>
              </a:path>
              <a:path w="1549400" h="144779">
                <a:moveTo>
                  <a:pt x="1253575" y="116633"/>
                </a:moveTo>
                <a:lnTo>
                  <a:pt x="1240712" y="116633"/>
                </a:lnTo>
                <a:lnTo>
                  <a:pt x="1242968" y="116506"/>
                </a:lnTo>
                <a:lnTo>
                  <a:pt x="1246903" y="115871"/>
                </a:lnTo>
                <a:lnTo>
                  <a:pt x="1257866" y="111067"/>
                </a:lnTo>
                <a:lnTo>
                  <a:pt x="1257866" y="114253"/>
                </a:lnTo>
                <a:lnTo>
                  <a:pt x="1254799" y="115998"/>
                </a:lnTo>
                <a:lnTo>
                  <a:pt x="1253575" y="116633"/>
                </a:lnTo>
                <a:close/>
              </a:path>
              <a:path w="1549400" h="144779">
                <a:moveTo>
                  <a:pt x="1260644" y="112670"/>
                </a:moveTo>
                <a:lnTo>
                  <a:pt x="1260644" y="111332"/>
                </a:lnTo>
                <a:lnTo>
                  <a:pt x="1261240" y="112315"/>
                </a:lnTo>
                <a:lnTo>
                  <a:pt x="1260644" y="112670"/>
                </a:lnTo>
                <a:close/>
              </a:path>
              <a:path w="1549400" h="144779">
                <a:moveTo>
                  <a:pt x="1279216" y="118538"/>
                </a:moveTo>
                <a:lnTo>
                  <a:pt x="1257866" y="118538"/>
                </a:lnTo>
                <a:lnTo>
                  <a:pt x="1257925" y="114220"/>
                </a:lnTo>
                <a:lnTo>
                  <a:pt x="1259532" y="113331"/>
                </a:lnTo>
                <a:lnTo>
                  <a:pt x="1260644" y="112670"/>
                </a:lnTo>
                <a:lnTo>
                  <a:pt x="1260644" y="115744"/>
                </a:lnTo>
                <a:lnTo>
                  <a:pt x="1279216" y="115744"/>
                </a:lnTo>
                <a:lnTo>
                  <a:pt x="1279216" y="118538"/>
                </a:lnTo>
                <a:close/>
              </a:path>
              <a:path w="1549400" h="144779">
                <a:moveTo>
                  <a:pt x="1304470" y="35061"/>
                </a:moveTo>
                <a:lnTo>
                  <a:pt x="1301693" y="35061"/>
                </a:lnTo>
                <a:lnTo>
                  <a:pt x="1301693" y="10067"/>
                </a:lnTo>
                <a:lnTo>
                  <a:pt x="1322522" y="10067"/>
                </a:lnTo>
                <a:lnTo>
                  <a:pt x="1322522" y="12844"/>
                </a:lnTo>
                <a:lnTo>
                  <a:pt x="1304470" y="12844"/>
                </a:lnTo>
                <a:lnTo>
                  <a:pt x="1304470" y="35061"/>
                </a:lnTo>
                <a:close/>
              </a:path>
              <a:path w="1549400" h="144779">
                <a:moveTo>
                  <a:pt x="1329985" y="115858"/>
                </a:moveTo>
                <a:lnTo>
                  <a:pt x="1321538" y="115858"/>
                </a:lnTo>
                <a:lnTo>
                  <a:pt x="1318168" y="115713"/>
                </a:lnTo>
                <a:lnTo>
                  <a:pt x="1304470" y="49033"/>
                </a:lnTo>
                <a:lnTo>
                  <a:pt x="1299437" y="49033"/>
                </a:lnTo>
                <a:lnTo>
                  <a:pt x="1299437" y="35061"/>
                </a:lnTo>
                <a:lnTo>
                  <a:pt x="1304470" y="35061"/>
                </a:lnTo>
                <a:lnTo>
                  <a:pt x="1304470" y="12844"/>
                </a:lnTo>
                <a:lnTo>
                  <a:pt x="1307247" y="12844"/>
                </a:lnTo>
                <a:lnTo>
                  <a:pt x="1307247" y="37838"/>
                </a:lnTo>
                <a:lnTo>
                  <a:pt x="1329985" y="37838"/>
                </a:lnTo>
                <a:lnTo>
                  <a:pt x="1329985" y="46256"/>
                </a:lnTo>
                <a:lnTo>
                  <a:pt x="1307247" y="46256"/>
                </a:lnTo>
                <a:lnTo>
                  <a:pt x="1307307" y="99254"/>
                </a:lnTo>
                <a:lnTo>
                  <a:pt x="1321583" y="113081"/>
                </a:lnTo>
                <a:lnTo>
                  <a:pt x="1329985" y="113081"/>
                </a:lnTo>
                <a:lnTo>
                  <a:pt x="1329985" y="115858"/>
                </a:lnTo>
                <a:close/>
              </a:path>
              <a:path w="1549400" h="144779">
                <a:moveTo>
                  <a:pt x="1316967" y="37838"/>
                </a:moveTo>
                <a:lnTo>
                  <a:pt x="1307247" y="37838"/>
                </a:lnTo>
                <a:lnTo>
                  <a:pt x="1307247" y="12844"/>
                </a:lnTo>
                <a:lnTo>
                  <a:pt x="1316967" y="12844"/>
                </a:lnTo>
                <a:lnTo>
                  <a:pt x="1316967" y="37838"/>
                </a:lnTo>
                <a:close/>
              </a:path>
              <a:path w="1549400" h="144779">
                <a:moveTo>
                  <a:pt x="1329985" y="37838"/>
                </a:moveTo>
                <a:lnTo>
                  <a:pt x="1316967" y="37838"/>
                </a:lnTo>
                <a:lnTo>
                  <a:pt x="1316967" y="12844"/>
                </a:lnTo>
                <a:lnTo>
                  <a:pt x="1319744" y="12844"/>
                </a:lnTo>
                <a:lnTo>
                  <a:pt x="1319744" y="35061"/>
                </a:lnTo>
                <a:lnTo>
                  <a:pt x="1329985" y="35061"/>
                </a:lnTo>
                <a:lnTo>
                  <a:pt x="1329985" y="37838"/>
                </a:lnTo>
                <a:close/>
              </a:path>
              <a:path w="1549400" h="144779">
                <a:moveTo>
                  <a:pt x="1322522" y="35061"/>
                </a:moveTo>
                <a:lnTo>
                  <a:pt x="1319744" y="35061"/>
                </a:lnTo>
                <a:lnTo>
                  <a:pt x="1319744" y="12844"/>
                </a:lnTo>
                <a:lnTo>
                  <a:pt x="1322522" y="12844"/>
                </a:lnTo>
                <a:lnTo>
                  <a:pt x="1322522" y="35061"/>
                </a:lnTo>
                <a:close/>
              </a:path>
              <a:path w="1549400" h="144779">
                <a:moveTo>
                  <a:pt x="1301693" y="51810"/>
                </a:moveTo>
                <a:lnTo>
                  <a:pt x="1293882" y="51810"/>
                </a:lnTo>
                <a:lnTo>
                  <a:pt x="1293882" y="32284"/>
                </a:lnTo>
                <a:lnTo>
                  <a:pt x="1301693" y="32284"/>
                </a:lnTo>
                <a:lnTo>
                  <a:pt x="1301693" y="35061"/>
                </a:lnTo>
                <a:lnTo>
                  <a:pt x="1296660" y="35061"/>
                </a:lnTo>
                <a:lnTo>
                  <a:pt x="1296660" y="49033"/>
                </a:lnTo>
                <a:lnTo>
                  <a:pt x="1301693" y="49033"/>
                </a:lnTo>
                <a:lnTo>
                  <a:pt x="1301693" y="51810"/>
                </a:lnTo>
                <a:close/>
              </a:path>
              <a:path w="1549400" h="144779">
                <a:moveTo>
                  <a:pt x="1335539" y="51810"/>
                </a:moveTo>
                <a:lnTo>
                  <a:pt x="1322522" y="51810"/>
                </a:lnTo>
                <a:lnTo>
                  <a:pt x="1322522" y="49033"/>
                </a:lnTo>
                <a:lnTo>
                  <a:pt x="1332762" y="49033"/>
                </a:lnTo>
                <a:lnTo>
                  <a:pt x="1332762" y="35061"/>
                </a:lnTo>
                <a:lnTo>
                  <a:pt x="1322522" y="35061"/>
                </a:lnTo>
                <a:lnTo>
                  <a:pt x="1322522" y="32284"/>
                </a:lnTo>
                <a:lnTo>
                  <a:pt x="1335539" y="32284"/>
                </a:lnTo>
                <a:lnTo>
                  <a:pt x="1335539" y="51810"/>
                </a:lnTo>
                <a:close/>
              </a:path>
              <a:path w="1549400" h="144779">
                <a:moveTo>
                  <a:pt x="1299437" y="49033"/>
                </a:moveTo>
                <a:lnTo>
                  <a:pt x="1296660" y="49033"/>
                </a:lnTo>
                <a:lnTo>
                  <a:pt x="1296660" y="35061"/>
                </a:lnTo>
                <a:lnTo>
                  <a:pt x="1299437" y="35061"/>
                </a:lnTo>
                <a:lnTo>
                  <a:pt x="1299437" y="49033"/>
                </a:lnTo>
                <a:close/>
              </a:path>
              <a:path w="1549400" h="144779">
                <a:moveTo>
                  <a:pt x="1332762" y="49033"/>
                </a:moveTo>
                <a:lnTo>
                  <a:pt x="1329985" y="49033"/>
                </a:lnTo>
                <a:lnTo>
                  <a:pt x="1329985" y="35061"/>
                </a:lnTo>
                <a:lnTo>
                  <a:pt x="1332762" y="35061"/>
                </a:lnTo>
                <a:lnTo>
                  <a:pt x="1332762" y="49033"/>
                </a:lnTo>
                <a:close/>
              </a:path>
              <a:path w="1549400" h="144779">
                <a:moveTo>
                  <a:pt x="1329985" y="113081"/>
                </a:moveTo>
                <a:lnTo>
                  <a:pt x="1321583" y="113081"/>
                </a:lnTo>
                <a:lnTo>
                  <a:pt x="1320630" y="113053"/>
                </a:lnTo>
                <a:lnTo>
                  <a:pt x="1307247" y="46256"/>
                </a:lnTo>
                <a:lnTo>
                  <a:pt x="1316967" y="46256"/>
                </a:lnTo>
                <a:lnTo>
                  <a:pt x="1317084" y="97524"/>
                </a:lnTo>
                <a:lnTo>
                  <a:pt x="1317352" y="99131"/>
                </a:lnTo>
                <a:lnTo>
                  <a:pt x="1322680" y="104229"/>
                </a:lnTo>
                <a:lnTo>
                  <a:pt x="1329985" y="104229"/>
                </a:lnTo>
                <a:lnTo>
                  <a:pt x="1329985" y="113081"/>
                </a:lnTo>
                <a:close/>
              </a:path>
              <a:path w="1549400" h="144779">
                <a:moveTo>
                  <a:pt x="1329985" y="104229"/>
                </a:moveTo>
                <a:lnTo>
                  <a:pt x="1322680" y="104229"/>
                </a:lnTo>
                <a:lnTo>
                  <a:pt x="1321477" y="103912"/>
                </a:lnTo>
                <a:lnTo>
                  <a:pt x="1316967" y="46256"/>
                </a:lnTo>
                <a:lnTo>
                  <a:pt x="1329985" y="46256"/>
                </a:lnTo>
                <a:lnTo>
                  <a:pt x="1329985" y="49033"/>
                </a:lnTo>
                <a:lnTo>
                  <a:pt x="1319744" y="49033"/>
                </a:lnTo>
                <a:lnTo>
                  <a:pt x="1319853" y="97244"/>
                </a:lnTo>
                <a:lnTo>
                  <a:pt x="1323216" y="101452"/>
                </a:lnTo>
                <a:lnTo>
                  <a:pt x="1329985" y="101452"/>
                </a:lnTo>
                <a:lnTo>
                  <a:pt x="1329985" y="104229"/>
                </a:lnTo>
                <a:close/>
              </a:path>
              <a:path w="1549400" h="144779">
                <a:moveTo>
                  <a:pt x="1335539" y="118635"/>
                </a:moveTo>
                <a:lnTo>
                  <a:pt x="1321493" y="118635"/>
                </a:lnTo>
                <a:lnTo>
                  <a:pt x="1317816" y="118477"/>
                </a:lnTo>
                <a:lnTo>
                  <a:pt x="1301693" y="49033"/>
                </a:lnTo>
                <a:lnTo>
                  <a:pt x="1304470" y="49033"/>
                </a:lnTo>
                <a:lnTo>
                  <a:pt x="1304501" y="99254"/>
                </a:lnTo>
                <a:lnTo>
                  <a:pt x="1304759" y="101452"/>
                </a:lnTo>
                <a:lnTo>
                  <a:pt x="1321538" y="115858"/>
                </a:lnTo>
                <a:lnTo>
                  <a:pt x="1335539" y="115858"/>
                </a:lnTo>
                <a:lnTo>
                  <a:pt x="1335539" y="118635"/>
                </a:lnTo>
                <a:close/>
              </a:path>
              <a:path w="1549400" h="144779">
                <a:moveTo>
                  <a:pt x="1335539" y="115858"/>
                </a:moveTo>
                <a:lnTo>
                  <a:pt x="1332762" y="115858"/>
                </a:lnTo>
                <a:lnTo>
                  <a:pt x="1332762" y="101452"/>
                </a:lnTo>
                <a:lnTo>
                  <a:pt x="1323216" y="101452"/>
                </a:lnTo>
                <a:lnTo>
                  <a:pt x="1319744" y="49033"/>
                </a:lnTo>
                <a:lnTo>
                  <a:pt x="1322522" y="49033"/>
                </a:lnTo>
                <a:lnTo>
                  <a:pt x="1322618" y="96939"/>
                </a:lnTo>
                <a:lnTo>
                  <a:pt x="1322715" y="97524"/>
                </a:lnTo>
                <a:lnTo>
                  <a:pt x="1323752" y="98674"/>
                </a:lnTo>
                <a:lnTo>
                  <a:pt x="1335539" y="98674"/>
                </a:lnTo>
                <a:lnTo>
                  <a:pt x="1335539" y="115858"/>
                </a:lnTo>
                <a:close/>
              </a:path>
              <a:path w="1549400" h="144779">
                <a:moveTo>
                  <a:pt x="1332762" y="115858"/>
                </a:moveTo>
                <a:lnTo>
                  <a:pt x="1329985" y="115858"/>
                </a:lnTo>
                <a:lnTo>
                  <a:pt x="1329985" y="101452"/>
                </a:lnTo>
                <a:lnTo>
                  <a:pt x="1332762" y="101452"/>
                </a:lnTo>
                <a:lnTo>
                  <a:pt x="1332762" y="115858"/>
                </a:lnTo>
                <a:close/>
              </a:path>
              <a:path w="1549400" h="144779">
                <a:moveTo>
                  <a:pt x="1373031" y="118635"/>
                </a:moveTo>
                <a:lnTo>
                  <a:pt x="1352202" y="118635"/>
                </a:lnTo>
                <a:lnTo>
                  <a:pt x="1352202" y="32284"/>
                </a:lnTo>
                <a:lnTo>
                  <a:pt x="1373031" y="32284"/>
                </a:lnTo>
                <a:lnTo>
                  <a:pt x="1373031" y="35061"/>
                </a:lnTo>
                <a:lnTo>
                  <a:pt x="1354979" y="35061"/>
                </a:lnTo>
                <a:lnTo>
                  <a:pt x="1354979" y="115858"/>
                </a:lnTo>
                <a:lnTo>
                  <a:pt x="1373031" y="115858"/>
                </a:lnTo>
                <a:lnTo>
                  <a:pt x="1373031" y="118635"/>
                </a:lnTo>
                <a:close/>
              </a:path>
              <a:path w="1549400" h="144779">
                <a:moveTo>
                  <a:pt x="1357756" y="115858"/>
                </a:moveTo>
                <a:lnTo>
                  <a:pt x="1354979" y="115858"/>
                </a:lnTo>
                <a:lnTo>
                  <a:pt x="1354979" y="35061"/>
                </a:lnTo>
                <a:lnTo>
                  <a:pt x="1357756" y="35061"/>
                </a:lnTo>
                <a:lnTo>
                  <a:pt x="1357756" y="115858"/>
                </a:lnTo>
                <a:close/>
              </a:path>
              <a:path w="1549400" h="144779">
                <a:moveTo>
                  <a:pt x="1367476" y="115858"/>
                </a:moveTo>
                <a:lnTo>
                  <a:pt x="1357756" y="115858"/>
                </a:lnTo>
                <a:lnTo>
                  <a:pt x="1357756" y="35061"/>
                </a:lnTo>
                <a:lnTo>
                  <a:pt x="1367476" y="35061"/>
                </a:lnTo>
                <a:lnTo>
                  <a:pt x="1367476" y="115858"/>
                </a:lnTo>
                <a:close/>
              </a:path>
              <a:path w="1549400" h="144779">
                <a:moveTo>
                  <a:pt x="1370254" y="115858"/>
                </a:moveTo>
                <a:lnTo>
                  <a:pt x="1367476" y="115858"/>
                </a:lnTo>
                <a:lnTo>
                  <a:pt x="1367476" y="35061"/>
                </a:lnTo>
                <a:lnTo>
                  <a:pt x="1370254" y="35061"/>
                </a:lnTo>
                <a:lnTo>
                  <a:pt x="1370254" y="115858"/>
                </a:lnTo>
                <a:close/>
              </a:path>
              <a:path w="1549400" h="144779">
                <a:moveTo>
                  <a:pt x="1373031" y="115858"/>
                </a:moveTo>
                <a:lnTo>
                  <a:pt x="1370254" y="115858"/>
                </a:lnTo>
                <a:lnTo>
                  <a:pt x="1370254" y="35061"/>
                </a:lnTo>
                <a:lnTo>
                  <a:pt x="1373031" y="35061"/>
                </a:lnTo>
                <a:lnTo>
                  <a:pt x="1373031" y="115858"/>
                </a:lnTo>
                <a:close/>
              </a:path>
              <a:path w="1549400" h="144779">
                <a:moveTo>
                  <a:pt x="1373031" y="20828"/>
                </a:moveTo>
                <a:lnTo>
                  <a:pt x="1352202" y="20828"/>
                </a:lnTo>
                <a:lnTo>
                  <a:pt x="1352202" y="0"/>
                </a:lnTo>
                <a:lnTo>
                  <a:pt x="1373031" y="0"/>
                </a:lnTo>
                <a:lnTo>
                  <a:pt x="1373031" y="2777"/>
                </a:lnTo>
                <a:lnTo>
                  <a:pt x="1354979" y="2777"/>
                </a:lnTo>
                <a:lnTo>
                  <a:pt x="1354979" y="18051"/>
                </a:lnTo>
                <a:lnTo>
                  <a:pt x="1373031" y="18051"/>
                </a:lnTo>
                <a:lnTo>
                  <a:pt x="1373031" y="20828"/>
                </a:lnTo>
                <a:close/>
              </a:path>
              <a:path w="1549400" h="144779">
                <a:moveTo>
                  <a:pt x="1357756" y="18051"/>
                </a:moveTo>
                <a:lnTo>
                  <a:pt x="1354979" y="18051"/>
                </a:lnTo>
                <a:lnTo>
                  <a:pt x="1354979" y="2777"/>
                </a:lnTo>
                <a:lnTo>
                  <a:pt x="1357756" y="2777"/>
                </a:lnTo>
                <a:lnTo>
                  <a:pt x="1357756" y="18051"/>
                </a:lnTo>
                <a:close/>
              </a:path>
              <a:path w="1549400" h="144779">
                <a:moveTo>
                  <a:pt x="1367476" y="18051"/>
                </a:moveTo>
                <a:lnTo>
                  <a:pt x="1357756" y="18051"/>
                </a:lnTo>
                <a:lnTo>
                  <a:pt x="1357756" y="2777"/>
                </a:lnTo>
                <a:lnTo>
                  <a:pt x="1367476" y="2777"/>
                </a:lnTo>
                <a:lnTo>
                  <a:pt x="1367476" y="18051"/>
                </a:lnTo>
                <a:close/>
              </a:path>
              <a:path w="1549400" h="144779">
                <a:moveTo>
                  <a:pt x="1370254" y="18051"/>
                </a:moveTo>
                <a:lnTo>
                  <a:pt x="1367476" y="18051"/>
                </a:lnTo>
                <a:lnTo>
                  <a:pt x="1367476" y="2777"/>
                </a:lnTo>
                <a:lnTo>
                  <a:pt x="1370254" y="2777"/>
                </a:lnTo>
                <a:lnTo>
                  <a:pt x="1370254" y="18051"/>
                </a:lnTo>
                <a:close/>
              </a:path>
              <a:path w="1549400" h="144779">
                <a:moveTo>
                  <a:pt x="1373031" y="18051"/>
                </a:moveTo>
                <a:lnTo>
                  <a:pt x="1370254" y="18051"/>
                </a:lnTo>
                <a:lnTo>
                  <a:pt x="1370254" y="2777"/>
                </a:lnTo>
                <a:lnTo>
                  <a:pt x="1373031" y="2777"/>
                </a:lnTo>
                <a:lnTo>
                  <a:pt x="1373031" y="18051"/>
                </a:lnTo>
                <a:close/>
              </a:path>
              <a:path w="1549400" h="144779">
                <a:moveTo>
                  <a:pt x="1430818" y="119427"/>
                </a:moveTo>
                <a:lnTo>
                  <a:pt x="1420709" y="119427"/>
                </a:lnTo>
                <a:lnTo>
                  <a:pt x="1416270" y="118665"/>
                </a:lnTo>
                <a:lnTo>
                  <a:pt x="1390668" y="89455"/>
                </a:lnTo>
                <a:lnTo>
                  <a:pt x="1389732" y="69008"/>
                </a:lnTo>
                <a:lnTo>
                  <a:pt x="1389856" y="67357"/>
                </a:lnTo>
                <a:lnTo>
                  <a:pt x="1416270" y="32051"/>
                </a:lnTo>
                <a:lnTo>
                  <a:pt x="1420709" y="31416"/>
                </a:lnTo>
                <a:lnTo>
                  <a:pt x="1430825" y="31416"/>
                </a:lnTo>
                <a:lnTo>
                  <a:pt x="1435235" y="32051"/>
                </a:lnTo>
                <a:lnTo>
                  <a:pt x="1440493" y="34083"/>
                </a:lnTo>
                <a:lnTo>
                  <a:pt x="1421052" y="34083"/>
                </a:lnTo>
                <a:lnTo>
                  <a:pt x="1416944" y="34845"/>
                </a:lnTo>
                <a:lnTo>
                  <a:pt x="1392678" y="67103"/>
                </a:lnTo>
                <a:lnTo>
                  <a:pt x="1392499" y="69262"/>
                </a:lnTo>
                <a:lnTo>
                  <a:pt x="1392625" y="83232"/>
                </a:lnTo>
                <a:lnTo>
                  <a:pt x="1416944" y="115998"/>
                </a:lnTo>
                <a:lnTo>
                  <a:pt x="1421052" y="116633"/>
                </a:lnTo>
                <a:lnTo>
                  <a:pt x="1440814" y="116633"/>
                </a:lnTo>
                <a:lnTo>
                  <a:pt x="1435222" y="118792"/>
                </a:lnTo>
                <a:lnTo>
                  <a:pt x="1430818" y="119427"/>
                </a:lnTo>
                <a:close/>
              </a:path>
              <a:path w="1549400" h="144779">
                <a:moveTo>
                  <a:pt x="1430483" y="116633"/>
                </a:moveTo>
                <a:lnTo>
                  <a:pt x="1421052" y="116633"/>
                </a:lnTo>
                <a:lnTo>
                  <a:pt x="1416944" y="115998"/>
                </a:lnTo>
                <a:lnTo>
                  <a:pt x="1392625" y="83232"/>
                </a:lnTo>
                <a:lnTo>
                  <a:pt x="1392499" y="69262"/>
                </a:lnTo>
                <a:lnTo>
                  <a:pt x="1392678" y="67103"/>
                </a:lnTo>
                <a:lnTo>
                  <a:pt x="1416944" y="34845"/>
                </a:lnTo>
                <a:lnTo>
                  <a:pt x="1421052" y="34083"/>
                </a:lnTo>
                <a:lnTo>
                  <a:pt x="1430483" y="34083"/>
                </a:lnTo>
                <a:lnTo>
                  <a:pt x="1434561" y="34845"/>
                </a:lnTo>
                <a:lnTo>
                  <a:pt x="1439851" y="36877"/>
                </a:lnTo>
                <a:lnTo>
                  <a:pt x="1421394" y="36877"/>
                </a:lnTo>
                <a:lnTo>
                  <a:pt x="1417618" y="37512"/>
                </a:lnTo>
                <a:lnTo>
                  <a:pt x="1395287" y="69262"/>
                </a:lnTo>
                <a:lnTo>
                  <a:pt x="1395413" y="83232"/>
                </a:lnTo>
                <a:lnTo>
                  <a:pt x="1421394" y="113839"/>
                </a:lnTo>
                <a:lnTo>
                  <a:pt x="1440463" y="113839"/>
                </a:lnTo>
                <a:lnTo>
                  <a:pt x="1434561" y="115998"/>
                </a:lnTo>
                <a:lnTo>
                  <a:pt x="1430483" y="116633"/>
                </a:lnTo>
                <a:close/>
              </a:path>
              <a:path w="1549400" h="144779">
                <a:moveTo>
                  <a:pt x="1440814" y="116633"/>
                </a:moveTo>
                <a:lnTo>
                  <a:pt x="1430483" y="116633"/>
                </a:lnTo>
                <a:lnTo>
                  <a:pt x="1434561" y="115998"/>
                </a:lnTo>
                <a:lnTo>
                  <a:pt x="1441504" y="113458"/>
                </a:lnTo>
                <a:lnTo>
                  <a:pt x="1459093" y="69262"/>
                </a:lnTo>
                <a:lnTo>
                  <a:pt x="1458914" y="67103"/>
                </a:lnTo>
                <a:lnTo>
                  <a:pt x="1434561" y="34845"/>
                </a:lnTo>
                <a:lnTo>
                  <a:pt x="1430483" y="34083"/>
                </a:lnTo>
                <a:lnTo>
                  <a:pt x="1440493" y="34083"/>
                </a:lnTo>
                <a:lnTo>
                  <a:pt x="1461736" y="67357"/>
                </a:lnTo>
                <a:lnTo>
                  <a:pt x="1461861" y="69008"/>
                </a:lnTo>
                <a:lnTo>
                  <a:pt x="1461736" y="83613"/>
                </a:lnTo>
                <a:lnTo>
                  <a:pt x="1442787" y="115871"/>
                </a:lnTo>
                <a:lnTo>
                  <a:pt x="1440814" y="116633"/>
                </a:lnTo>
                <a:close/>
              </a:path>
              <a:path w="1549400" h="144779">
                <a:moveTo>
                  <a:pt x="1430147" y="113839"/>
                </a:moveTo>
                <a:lnTo>
                  <a:pt x="1421394" y="113839"/>
                </a:lnTo>
                <a:lnTo>
                  <a:pt x="1417618" y="113331"/>
                </a:lnTo>
                <a:lnTo>
                  <a:pt x="1395287" y="69262"/>
                </a:lnTo>
                <a:lnTo>
                  <a:pt x="1395413" y="67611"/>
                </a:lnTo>
                <a:lnTo>
                  <a:pt x="1421394" y="36877"/>
                </a:lnTo>
                <a:lnTo>
                  <a:pt x="1430140" y="36877"/>
                </a:lnTo>
                <a:lnTo>
                  <a:pt x="1447845" y="45767"/>
                </a:lnTo>
                <a:lnTo>
                  <a:pt x="1421570" y="45767"/>
                </a:lnTo>
                <a:lnTo>
                  <a:pt x="1418098" y="46656"/>
                </a:lnTo>
                <a:lnTo>
                  <a:pt x="1404968" y="69008"/>
                </a:lnTo>
                <a:lnTo>
                  <a:pt x="1404981" y="81962"/>
                </a:lnTo>
                <a:lnTo>
                  <a:pt x="1421570" y="105076"/>
                </a:lnTo>
                <a:lnTo>
                  <a:pt x="1447734" y="105076"/>
                </a:lnTo>
                <a:lnTo>
                  <a:pt x="1447411" y="105457"/>
                </a:lnTo>
                <a:lnTo>
                  <a:pt x="1442922" y="109394"/>
                </a:lnTo>
                <a:lnTo>
                  <a:pt x="1440221" y="110918"/>
                </a:lnTo>
                <a:lnTo>
                  <a:pt x="1433901" y="113331"/>
                </a:lnTo>
                <a:lnTo>
                  <a:pt x="1430147" y="113839"/>
                </a:lnTo>
                <a:close/>
              </a:path>
              <a:path w="1549400" h="144779">
                <a:moveTo>
                  <a:pt x="1440463" y="113839"/>
                </a:moveTo>
                <a:lnTo>
                  <a:pt x="1430147" y="113839"/>
                </a:lnTo>
                <a:lnTo>
                  <a:pt x="1433901" y="113331"/>
                </a:lnTo>
                <a:lnTo>
                  <a:pt x="1440221" y="110918"/>
                </a:lnTo>
                <a:lnTo>
                  <a:pt x="1456306" y="69262"/>
                </a:lnTo>
                <a:lnTo>
                  <a:pt x="1456179" y="67611"/>
                </a:lnTo>
                <a:lnTo>
                  <a:pt x="1430140" y="36877"/>
                </a:lnTo>
                <a:lnTo>
                  <a:pt x="1439851" y="36877"/>
                </a:lnTo>
                <a:lnTo>
                  <a:pt x="1459093" y="69262"/>
                </a:lnTo>
                <a:lnTo>
                  <a:pt x="1458967" y="83359"/>
                </a:lnTo>
                <a:lnTo>
                  <a:pt x="1441504" y="113458"/>
                </a:lnTo>
                <a:lnTo>
                  <a:pt x="1440463" y="113839"/>
                </a:lnTo>
                <a:close/>
              </a:path>
              <a:path w="1549400" h="144779">
                <a:moveTo>
                  <a:pt x="1429897" y="105076"/>
                </a:moveTo>
                <a:lnTo>
                  <a:pt x="1421570" y="105076"/>
                </a:lnTo>
                <a:lnTo>
                  <a:pt x="1418098" y="104060"/>
                </a:lnTo>
                <a:lnTo>
                  <a:pt x="1404968" y="69008"/>
                </a:lnTo>
                <a:lnTo>
                  <a:pt x="1405245" y="66341"/>
                </a:lnTo>
                <a:lnTo>
                  <a:pt x="1421570" y="45767"/>
                </a:lnTo>
                <a:lnTo>
                  <a:pt x="1429906" y="45767"/>
                </a:lnTo>
                <a:lnTo>
                  <a:pt x="1433407" y="46656"/>
                </a:lnTo>
                <a:lnTo>
                  <a:pt x="1436255" y="48561"/>
                </a:lnTo>
                <a:lnTo>
                  <a:pt x="1422122" y="48561"/>
                </a:lnTo>
                <a:lnTo>
                  <a:pt x="1419157" y="49323"/>
                </a:lnTo>
                <a:lnTo>
                  <a:pt x="1407771" y="69008"/>
                </a:lnTo>
                <a:lnTo>
                  <a:pt x="1407772" y="81962"/>
                </a:lnTo>
                <a:lnTo>
                  <a:pt x="1422122" y="102282"/>
                </a:lnTo>
                <a:lnTo>
                  <a:pt x="1436344" y="102282"/>
                </a:lnTo>
                <a:lnTo>
                  <a:pt x="1433392" y="104187"/>
                </a:lnTo>
                <a:lnTo>
                  <a:pt x="1429897" y="105076"/>
                </a:lnTo>
                <a:close/>
              </a:path>
              <a:path w="1549400" h="144779">
                <a:moveTo>
                  <a:pt x="1447734" y="105076"/>
                </a:moveTo>
                <a:lnTo>
                  <a:pt x="1429897" y="105076"/>
                </a:lnTo>
                <a:lnTo>
                  <a:pt x="1433392" y="104187"/>
                </a:lnTo>
                <a:lnTo>
                  <a:pt x="1438903" y="100631"/>
                </a:lnTo>
                <a:lnTo>
                  <a:pt x="1446625" y="81962"/>
                </a:lnTo>
                <a:lnTo>
                  <a:pt x="1446625" y="69008"/>
                </a:lnTo>
                <a:lnTo>
                  <a:pt x="1429906" y="45767"/>
                </a:lnTo>
                <a:lnTo>
                  <a:pt x="1447845" y="45767"/>
                </a:lnTo>
                <a:lnTo>
                  <a:pt x="1456306" y="69262"/>
                </a:lnTo>
                <a:lnTo>
                  <a:pt x="1456179" y="83359"/>
                </a:lnTo>
                <a:lnTo>
                  <a:pt x="1449240" y="103298"/>
                </a:lnTo>
                <a:lnTo>
                  <a:pt x="1447734" y="105076"/>
                </a:lnTo>
                <a:close/>
              </a:path>
              <a:path w="1549400" h="144779">
                <a:moveTo>
                  <a:pt x="1429354" y="102282"/>
                </a:moveTo>
                <a:lnTo>
                  <a:pt x="1422122" y="102282"/>
                </a:lnTo>
                <a:lnTo>
                  <a:pt x="1419157" y="101520"/>
                </a:lnTo>
                <a:lnTo>
                  <a:pt x="1407771" y="69008"/>
                </a:lnTo>
                <a:lnTo>
                  <a:pt x="1407966" y="67103"/>
                </a:lnTo>
                <a:lnTo>
                  <a:pt x="1422122" y="48561"/>
                </a:lnTo>
                <a:lnTo>
                  <a:pt x="1429354" y="48561"/>
                </a:lnTo>
                <a:lnTo>
                  <a:pt x="1432348" y="49323"/>
                </a:lnTo>
                <a:lnTo>
                  <a:pt x="1435473" y="51355"/>
                </a:lnTo>
                <a:lnTo>
                  <a:pt x="1422674" y="51355"/>
                </a:lnTo>
                <a:lnTo>
                  <a:pt x="1420216" y="51990"/>
                </a:lnTo>
                <a:lnTo>
                  <a:pt x="1410562" y="69008"/>
                </a:lnTo>
                <a:lnTo>
                  <a:pt x="1410576" y="81962"/>
                </a:lnTo>
                <a:lnTo>
                  <a:pt x="1422674" y="99488"/>
                </a:lnTo>
                <a:lnTo>
                  <a:pt x="1435473" y="99488"/>
                </a:lnTo>
                <a:lnTo>
                  <a:pt x="1432348" y="101520"/>
                </a:lnTo>
                <a:lnTo>
                  <a:pt x="1429354" y="102282"/>
                </a:lnTo>
                <a:close/>
              </a:path>
              <a:path w="1549400" h="144779">
                <a:moveTo>
                  <a:pt x="1436344" y="102282"/>
                </a:moveTo>
                <a:lnTo>
                  <a:pt x="1429354" y="102282"/>
                </a:lnTo>
                <a:lnTo>
                  <a:pt x="1432348" y="101520"/>
                </a:lnTo>
                <a:lnTo>
                  <a:pt x="1437035" y="98472"/>
                </a:lnTo>
                <a:lnTo>
                  <a:pt x="1443821" y="81962"/>
                </a:lnTo>
                <a:lnTo>
                  <a:pt x="1443821" y="69008"/>
                </a:lnTo>
                <a:lnTo>
                  <a:pt x="1429354" y="48561"/>
                </a:lnTo>
                <a:lnTo>
                  <a:pt x="1436255" y="48561"/>
                </a:lnTo>
                <a:lnTo>
                  <a:pt x="1446625" y="69008"/>
                </a:lnTo>
                <a:lnTo>
                  <a:pt x="1446625" y="81962"/>
                </a:lnTo>
                <a:lnTo>
                  <a:pt x="1438903" y="100631"/>
                </a:lnTo>
                <a:lnTo>
                  <a:pt x="1436344" y="102282"/>
                </a:lnTo>
                <a:close/>
              </a:path>
              <a:path w="1549400" h="144779">
                <a:moveTo>
                  <a:pt x="1435473" y="99488"/>
                </a:moveTo>
                <a:lnTo>
                  <a:pt x="1428811" y="99488"/>
                </a:lnTo>
                <a:lnTo>
                  <a:pt x="1431305" y="98853"/>
                </a:lnTo>
                <a:lnTo>
                  <a:pt x="1435167" y="96440"/>
                </a:lnTo>
                <a:lnTo>
                  <a:pt x="1441030" y="81962"/>
                </a:lnTo>
                <a:lnTo>
                  <a:pt x="1441030" y="69008"/>
                </a:lnTo>
                <a:lnTo>
                  <a:pt x="1428802" y="51355"/>
                </a:lnTo>
                <a:lnTo>
                  <a:pt x="1435473" y="51355"/>
                </a:lnTo>
                <a:lnTo>
                  <a:pt x="1443821" y="69008"/>
                </a:lnTo>
                <a:lnTo>
                  <a:pt x="1443821" y="81962"/>
                </a:lnTo>
                <a:lnTo>
                  <a:pt x="1437035" y="98472"/>
                </a:lnTo>
                <a:lnTo>
                  <a:pt x="1435473" y="99488"/>
                </a:lnTo>
                <a:close/>
              </a:path>
              <a:path w="1549400" h="144779">
                <a:moveTo>
                  <a:pt x="1499390" y="40784"/>
                </a:moveTo>
                <a:lnTo>
                  <a:pt x="1499390" y="37306"/>
                </a:lnTo>
                <a:lnTo>
                  <a:pt x="1503499" y="34914"/>
                </a:lnTo>
                <a:lnTo>
                  <a:pt x="1505845" y="33871"/>
                </a:lnTo>
                <a:lnTo>
                  <a:pt x="1511458" y="31916"/>
                </a:lnTo>
                <a:lnTo>
                  <a:pt x="1514698" y="31416"/>
                </a:lnTo>
                <a:lnTo>
                  <a:pt x="1522539" y="31416"/>
                </a:lnTo>
                <a:lnTo>
                  <a:pt x="1526497" y="32146"/>
                </a:lnTo>
                <a:lnTo>
                  <a:pt x="1531658" y="34193"/>
                </a:lnTo>
                <a:lnTo>
                  <a:pt x="1515011" y="34193"/>
                </a:lnTo>
                <a:lnTo>
                  <a:pt x="1512075" y="34641"/>
                </a:lnTo>
                <a:lnTo>
                  <a:pt x="1506926" y="36435"/>
                </a:lnTo>
                <a:lnTo>
                  <a:pt x="1504742" y="37404"/>
                </a:lnTo>
                <a:lnTo>
                  <a:pt x="1500865" y="39660"/>
                </a:lnTo>
                <a:lnTo>
                  <a:pt x="1499390" y="40784"/>
                </a:lnTo>
                <a:close/>
              </a:path>
              <a:path w="1549400" h="144779">
                <a:moveTo>
                  <a:pt x="1499390" y="118635"/>
                </a:moveTo>
                <a:lnTo>
                  <a:pt x="1478562" y="118635"/>
                </a:lnTo>
                <a:lnTo>
                  <a:pt x="1478562" y="32284"/>
                </a:lnTo>
                <a:lnTo>
                  <a:pt x="1499390" y="32284"/>
                </a:lnTo>
                <a:lnTo>
                  <a:pt x="1499390" y="35061"/>
                </a:lnTo>
                <a:lnTo>
                  <a:pt x="1481339" y="35061"/>
                </a:lnTo>
                <a:lnTo>
                  <a:pt x="1481339" y="115858"/>
                </a:lnTo>
                <a:lnTo>
                  <a:pt x="1499390" y="115858"/>
                </a:lnTo>
                <a:lnTo>
                  <a:pt x="1499390" y="118635"/>
                </a:lnTo>
                <a:close/>
              </a:path>
              <a:path w="1549400" h="144779">
                <a:moveTo>
                  <a:pt x="1501588" y="42611"/>
                </a:moveTo>
                <a:lnTo>
                  <a:pt x="1499390" y="42611"/>
                </a:lnTo>
                <a:lnTo>
                  <a:pt x="1499390" y="40784"/>
                </a:lnTo>
                <a:lnTo>
                  <a:pt x="1515011" y="34193"/>
                </a:lnTo>
                <a:lnTo>
                  <a:pt x="1522186" y="34193"/>
                </a:lnTo>
                <a:lnTo>
                  <a:pt x="1525802" y="34858"/>
                </a:lnTo>
                <a:lnTo>
                  <a:pt x="1531127" y="36970"/>
                </a:lnTo>
                <a:lnTo>
                  <a:pt x="1515325" y="36970"/>
                </a:lnTo>
                <a:lnTo>
                  <a:pt x="1512693" y="37367"/>
                </a:lnTo>
                <a:lnTo>
                  <a:pt x="1508007" y="38999"/>
                </a:lnTo>
                <a:lnTo>
                  <a:pt x="1505985" y="39894"/>
                </a:lnTo>
                <a:lnTo>
                  <a:pt x="1502472" y="41939"/>
                </a:lnTo>
                <a:lnTo>
                  <a:pt x="1501588" y="42611"/>
                </a:lnTo>
                <a:close/>
              </a:path>
              <a:path w="1549400" h="144779">
                <a:moveTo>
                  <a:pt x="1548771" y="115858"/>
                </a:moveTo>
                <a:lnTo>
                  <a:pt x="1545994" y="115858"/>
                </a:lnTo>
                <a:lnTo>
                  <a:pt x="1545932" y="58631"/>
                </a:lnTo>
                <a:lnTo>
                  <a:pt x="1545286" y="54935"/>
                </a:lnTo>
                <a:lnTo>
                  <a:pt x="1522186" y="34193"/>
                </a:lnTo>
                <a:lnTo>
                  <a:pt x="1531658" y="34193"/>
                </a:lnTo>
                <a:lnTo>
                  <a:pt x="1548687" y="58156"/>
                </a:lnTo>
                <a:lnTo>
                  <a:pt x="1548771" y="115858"/>
                </a:lnTo>
                <a:close/>
              </a:path>
              <a:path w="1549400" h="144779">
                <a:moveTo>
                  <a:pt x="1484116" y="115858"/>
                </a:moveTo>
                <a:lnTo>
                  <a:pt x="1481339" y="115858"/>
                </a:lnTo>
                <a:lnTo>
                  <a:pt x="1481339" y="35061"/>
                </a:lnTo>
                <a:lnTo>
                  <a:pt x="1484116" y="35061"/>
                </a:lnTo>
                <a:lnTo>
                  <a:pt x="1484116" y="115858"/>
                </a:lnTo>
                <a:close/>
              </a:path>
              <a:path w="1549400" h="144779">
                <a:moveTo>
                  <a:pt x="1493836" y="115858"/>
                </a:moveTo>
                <a:lnTo>
                  <a:pt x="1484116" y="115858"/>
                </a:lnTo>
                <a:lnTo>
                  <a:pt x="1484116" y="35061"/>
                </a:lnTo>
                <a:lnTo>
                  <a:pt x="1493836" y="35061"/>
                </a:lnTo>
                <a:lnTo>
                  <a:pt x="1493836" y="45388"/>
                </a:lnTo>
                <a:lnTo>
                  <a:pt x="1537406" y="45388"/>
                </a:lnTo>
                <a:lnTo>
                  <a:pt x="1537835" y="45822"/>
                </a:lnTo>
                <a:lnTo>
                  <a:pt x="1511600" y="45822"/>
                </a:lnTo>
                <a:lnTo>
                  <a:pt x="1509194" y="46183"/>
                </a:lnTo>
                <a:lnTo>
                  <a:pt x="1493836" y="56247"/>
                </a:lnTo>
                <a:lnTo>
                  <a:pt x="1493836" y="115858"/>
                </a:lnTo>
                <a:close/>
              </a:path>
              <a:path w="1549400" h="144779">
                <a:moveTo>
                  <a:pt x="1498631" y="45388"/>
                </a:moveTo>
                <a:lnTo>
                  <a:pt x="1493836" y="45388"/>
                </a:lnTo>
                <a:lnTo>
                  <a:pt x="1493836" y="35061"/>
                </a:lnTo>
                <a:lnTo>
                  <a:pt x="1496613" y="35061"/>
                </a:lnTo>
                <a:lnTo>
                  <a:pt x="1496504" y="39660"/>
                </a:lnTo>
                <a:lnTo>
                  <a:pt x="1495517" y="40647"/>
                </a:lnTo>
                <a:lnTo>
                  <a:pt x="1496542" y="41672"/>
                </a:lnTo>
                <a:lnTo>
                  <a:pt x="1496613" y="42611"/>
                </a:lnTo>
                <a:lnTo>
                  <a:pt x="1501588" y="42611"/>
                </a:lnTo>
                <a:lnTo>
                  <a:pt x="1500837" y="43182"/>
                </a:lnTo>
                <a:lnTo>
                  <a:pt x="1498631" y="45388"/>
                </a:lnTo>
                <a:close/>
              </a:path>
              <a:path w="1549400" h="144779">
                <a:moveTo>
                  <a:pt x="1496613" y="39552"/>
                </a:moveTo>
                <a:lnTo>
                  <a:pt x="1496613" y="35061"/>
                </a:lnTo>
                <a:lnTo>
                  <a:pt x="1499390" y="35061"/>
                </a:lnTo>
                <a:lnTo>
                  <a:pt x="1499286" y="37367"/>
                </a:lnTo>
                <a:lnTo>
                  <a:pt x="1497249" y="38916"/>
                </a:lnTo>
                <a:lnTo>
                  <a:pt x="1496613" y="39552"/>
                </a:lnTo>
                <a:close/>
              </a:path>
              <a:path w="1549400" h="144779">
                <a:moveTo>
                  <a:pt x="1537406" y="45388"/>
                </a:moveTo>
                <a:lnTo>
                  <a:pt x="1498631" y="45388"/>
                </a:lnTo>
                <a:lnTo>
                  <a:pt x="1500837" y="43182"/>
                </a:lnTo>
                <a:lnTo>
                  <a:pt x="1515325" y="36970"/>
                </a:lnTo>
                <a:lnTo>
                  <a:pt x="1521832" y="36970"/>
                </a:lnTo>
                <a:lnTo>
                  <a:pt x="1525107" y="37570"/>
                </a:lnTo>
                <a:lnTo>
                  <a:pt x="1531128" y="39958"/>
                </a:lnTo>
                <a:lnTo>
                  <a:pt x="1533733" y="41672"/>
                </a:lnTo>
                <a:lnTo>
                  <a:pt x="1537406" y="45388"/>
                </a:lnTo>
                <a:close/>
              </a:path>
              <a:path w="1549400" h="144779">
                <a:moveTo>
                  <a:pt x="1545994" y="115858"/>
                </a:moveTo>
                <a:lnTo>
                  <a:pt x="1543217" y="115858"/>
                </a:lnTo>
                <a:lnTo>
                  <a:pt x="1543138" y="58884"/>
                </a:lnTo>
                <a:lnTo>
                  <a:pt x="1542559" y="55543"/>
                </a:lnTo>
                <a:lnTo>
                  <a:pt x="1521832" y="36970"/>
                </a:lnTo>
                <a:lnTo>
                  <a:pt x="1531127" y="36970"/>
                </a:lnTo>
                <a:lnTo>
                  <a:pt x="1545932" y="58631"/>
                </a:lnTo>
                <a:lnTo>
                  <a:pt x="1545994" y="115858"/>
                </a:lnTo>
                <a:close/>
              </a:path>
              <a:path w="1549400" h="144779">
                <a:moveTo>
                  <a:pt x="1497481" y="42611"/>
                </a:moveTo>
                <a:lnTo>
                  <a:pt x="1496808" y="41939"/>
                </a:lnTo>
                <a:lnTo>
                  <a:pt x="1496721" y="39443"/>
                </a:lnTo>
                <a:lnTo>
                  <a:pt x="1497249" y="38916"/>
                </a:lnTo>
                <a:lnTo>
                  <a:pt x="1499286" y="37367"/>
                </a:lnTo>
                <a:lnTo>
                  <a:pt x="1499390" y="39834"/>
                </a:lnTo>
                <a:lnTo>
                  <a:pt x="1497481" y="39834"/>
                </a:lnTo>
                <a:lnTo>
                  <a:pt x="1497481" y="42611"/>
                </a:lnTo>
                <a:close/>
              </a:path>
              <a:path w="1549400" h="144779">
                <a:moveTo>
                  <a:pt x="1496613" y="41743"/>
                </a:moveTo>
                <a:lnTo>
                  <a:pt x="1495517" y="40647"/>
                </a:lnTo>
                <a:lnTo>
                  <a:pt x="1496613" y="39552"/>
                </a:lnTo>
                <a:lnTo>
                  <a:pt x="1496613" y="41743"/>
                </a:lnTo>
                <a:close/>
              </a:path>
              <a:path w="1549400" h="144779">
                <a:moveTo>
                  <a:pt x="1497481" y="42611"/>
                </a:moveTo>
                <a:lnTo>
                  <a:pt x="1497481" y="39834"/>
                </a:lnTo>
                <a:lnTo>
                  <a:pt x="1499390" y="39834"/>
                </a:lnTo>
                <a:lnTo>
                  <a:pt x="1499390" y="40784"/>
                </a:lnTo>
                <a:lnTo>
                  <a:pt x="1499043" y="41049"/>
                </a:lnTo>
                <a:lnTo>
                  <a:pt x="1497481" y="42611"/>
                </a:lnTo>
                <a:close/>
              </a:path>
              <a:path w="1549400" h="144779">
                <a:moveTo>
                  <a:pt x="1499390" y="42611"/>
                </a:moveTo>
                <a:lnTo>
                  <a:pt x="1497481" y="42611"/>
                </a:lnTo>
                <a:lnTo>
                  <a:pt x="1499043" y="41049"/>
                </a:lnTo>
                <a:lnTo>
                  <a:pt x="1499390" y="40784"/>
                </a:lnTo>
                <a:lnTo>
                  <a:pt x="1499390" y="42611"/>
                </a:lnTo>
                <a:close/>
              </a:path>
              <a:path w="1549400" h="144779">
                <a:moveTo>
                  <a:pt x="1497481" y="42611"/>
                </a:moveTo>
                <a:lnTo>
                  <a:pt x="1496613" y="42611"/>
                </a:lnTo>
                <a:lnTo>
                  <a:pt x="1496613" y="41743"/>
                </a:lnTo>
                <a:lnTo>
                  <a:pt x="1497481" y="42611"/>
                </a:lnTo>
                <a:close/>
              </a:path>
              <a:path w="1549400" h="144779">
                <a:moveTo>
                  <a:pt x="1496613" y="115858"/>
                </a:moveTo>
                <a:lnTo>
                  <a:pt x="1493836" y="115858"/>
                </a:lnTo>
                <a:lnTo>
                  <a:pt x="1493836" y="56247"/>
                </a:lnTo>
                <a:lnTo>
                  <a:pt x="1511600" y="45822"/>
                </a:lnTo>
                <a:lnTo>
                  <a:pt x="1516365" y="45822"/>
                </a:lnTo>
                <a:lnTo>
                  <a:pt x="1518581" y="46131"/>
                </a:lnTo>
                <a:lnTo>
                  <a:pt x="1523102" y="47394"/>
                </a:lnTo>
                <a:lnTo>
                  <a:pt x="1525194" y="48433"/>
                </a:lnTo>
                <a:lnTo>
                  <a:pt x="1525412" y="48599"/>
                </a:lnTo>
                <a:lnTo>
                  <a:pt x="1511887" y="48599"/>
                </a:lnTo>
                <a:lnTo>
                  <a:pt x="1509804" y="48903"/>
                </a:lnTo>
                <a:lnTo>
                  <a:pt x="1496613" y="57191"/>
                </a:lnTo>
                <a:lnTo>
                  <a:pt x="1496613" y="115858"/>
                </a:lnTo>
                <a:close/>
              </a:path>
              <a:path w="1549400" h="144779">
                <a:moveTo>
                  <a:pt x="1543217" y="115858"/>
                </a:moveTo>
                <a:lnTo>
                  <a:pt x="1533497" y="115858"/>
                </a:lnTo>
                <a:lnTo>
                  <a:pt x="1533497" y="60868"/>
                </a:lnTo>
                <a:lnTo>
                  <a:pt x="1532910" y="58043"/>
                </a:lnTo>
                <a:lnTo>
                  <a:pt x="1516364" y="45822"/>
                </a:lnTo>
                <a:lnTo>
                  <a:pt x="1537835" y="45822"/>
                </a:lnTo>
                <a:lnTo>
                  <a:pt x="1538184" y="46183"/>
                </a:lnTo>
                <a:lnTo>
                  <a:pt x="1539936" y="48933"/>
                </a:lnTo>
                <a:lnTo>
                  <a:pt x="1542559" y="55543"/>
                </a:lnTo>
                <a:lnTo>
                  <a:pt x="1543138" y="58884"/>
                </a:lnTo>
                <a:lnTo>
                  <a:pt x="1543217" y="115858"/>
                </a:lnTo>
                <a:close/>
              </a:path>
              <a:path w="1549400" h="144779">
                <a:moveTo>
                  <a:pt x="1498814" y="58884"/>
                </a:moveTo>
                <a:lnTo>
                  <a:pt x="1496613" y="57191"/>
                </a:lnTo>
                <a:lnTo>
                  <a:pt x="1497192" y="56439"/>
                </a:lnTo>
                <a:lnTo>
                  <a:pt x="1498031" y="55543"/>
                </a:lnTo>
                <a:lnTo>
                  <a:pt x="1511887" y="48599"/>
                </a:lnTo>
                <a:lnTo>
                  <a:pt x="1516111" y="48599"/>
                </a:lnTo>
                <a:lnTo>
                  <a:pt x="1518078" y="48874"/>
                </a:lnTo>
                <a:lnTo>
                  <a:pt x="1522012" y="49973"/>
                </a:lnTo>
                <a:lnTo>
                  <a:pt x="1523810" y="50870"/>
                </a:lnTo>
                <a:lnTo>
                  <a:pt x="1524473" y="51376"/>
                </a:lnTo>
                <a:lnTo>
                  <a:pt x="1512175" y="51376"/>
                </a:lnTo>
                <a:lnTo>
                  <a:pt x="1510372" y="51637"/>
                </a:lnTo>
                <a:lnTo>
                  <a:pt x="1500331" y="57191"/>
                </a:lnTo>
                <a:lnTo>
                  <a:pt x="1499390" y="57191"/>
                </a:lnTo>
                <a:lnTo>
                  <a:pt x="1499303" y="58249"/>
                </a:lnTo>
                <a:lnTo>
                  <a:pt x="1498814" y="58884"/>
                </a:lnTo>
                <a:close/>
              </a:path>
              <a:path w="1549400" h="144779">
                <a:moveTo>
                  <a:pt x="1533497" y="115858"/>
                </a:moveTo>
                <a:lnTo>
                  <a:pt x="1530720" y="115858"/>
                </a:lnTo>
                <a:lnTo>
                  <a:pt x="1530632" y="60868"/>
                </a:lnTo>
                <a:lnTo>
                  <a:pt x="1530228" y="58884"/>
                </a:lnTo>
                <a:lnTo>
                  <a:pt x="1516111" y="48599"/>
                </a:lnTo>
                <a:lnTo>
                  <a:pt x="1525412" y="48599"/>
                </a:lnTo>
                <a:lnTo>
                  <a:pt x="1529004" y="51342"/>
                </a:lnTo>
                <a:lnTo>
                  <a:pt x="1530560" y="53274"/>
                </a:lnTo>
                <a:lnTo>
                  <a:pt x="1532910" y="58043"/>
                </a:lnTo>
                <a:lnTo>
                  <a:pt x="1533497" y="60868"/>
                </a:lnTo>
                <a:lnTo>
                  <a:pt x="1533497" y="115858"/>
                </a:lnTo>
                <a:close/>
              </a:path>
              <a:path w="1549400" h="144779">
                <a:moveTo>
                  <a:pt x="1548771" y="118635"/>
                </a:moveTo>
                <a:lnTo>
                  <a:pt x="1527942" y="118635"/>
                </a:lnTo>
                <a:lnTo>
                  <a:pt x="1527857" y="61299"/>
                </a:lnTo>
                <a:lnTo>
                  <a:pt x="1527546" y="59724"/>
                </a:lnTo>
                <a:lnTo>
                  <a:pt x="1515857" y="51376"/>
                </a:lnTo>
                <a:lnTo>
                  <a:pt x="1524473" y="51376"/>
                </a:lnTo>
                <a:lnTo>
                  <a:pt x="1530720" y="115858"/>
                </a:lnTo>
                <a:lnTo>
                  <a:pt x="1548771" y="115858"/>
                </a:lnTo>
                <a:lnTo>
                  <a:pt x="1548771" y="118635"/>
                </a:lnTo>
                <a:close/>
              </a:path>
              <a:path w="1549400" h="144779">
                <a:moveTo>
                  <a:pt x="1499390" y="115858"/>
                </a:moveTo>
                <a:lnTo>
                  <a:pt x="1496613" y="115858"/>
                </a:lnTo>
                <a:lnTo>
                  <a:pt x="1496613" y="57191"/>
                </a:lnTo>
                <a:lnTo>
                  <a:pt x="1498814" y="58884"/>
                </a:lnTo>
                <a:lnTo>
                  <a:pt x="1499390" y="58884"/>
                </a:lnTo>
                <a:lnTo>
                  <a:pt x="1499390" y="115858"/>
                </a:lnTo>
                <a:close/>
              </a:path>
              <a:path w="1549400" h="144779">
                <a:moveTo>
                  <a:pt x="1499390" y="58156"/>
                </a:moveTo>
                <a:lnTo>
                  <a:pt x="1499390" y="57191"/>
                </a:lnTo>
                <a:lnTo>
                  <a:pt x="1500331" y="57191"/>
                </a:lnTo>
                <a:lnTo>
                  <a:pt x="1500015" y="57489"/>
                </a:lnTo>
                <a:lnTo>
                  <a:pt x="1499390" y="58156"/>
                </a:lnTo>
                <a:close/>
              </a:path>
              <a:path w="1549400" h="144779">
                <a:moveTo>
                  <a:pt x="1499390" y="58884"/>
                </a:moveTo>
                <a:lnTo>
                  <a:pt x="1498814" y="58884"/>
                </a:lnTo>
                <a:lnTo>
                  <a:pt x="1499390" y="58156"/>
                </a:lnTo>
                <a:lnTo>
                  <a:pt x="1499390" y="58884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3894038" y="4381563"/>
            <a:ext cx="15944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 </a:t>
            </a:r>
            <a:r>
              <a:rPr dirty="0" sz="1400" spc="-85">
                <a:latin typeface="Arial"/>
                <a:cs typeface="Arial"/>
              </a:rPr>
              <a:t>Education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549352" y="4901635"/>
            <a:ext cx="5213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Segoe UI"/>
                <a:cs typeface="Segoe UI"/>
              </a:rPr>
              <a:t>Graduate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530600" y="5236164"/>
            <a:ext cx="539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High</a:t>
            </a:r>
            <a:r>
              <a:rPr dirty="0" sz="900" spc="-75" b="1">
                <a:latin typeface="Segoe UI"/>
                <a:cs typeface="Segoe UI"/>
              </a:rPr>
              <a:t> </a:t>
            </a:r>
            <a:r>
              <a:rPr dirty="0" sz="900" b="1">
                <a:latin typeface="Segoe UI"/>
                <a:cs typeface="Segoe UI"/>
              </a:rPr>
              <a:t>Sc…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529855" y="5570694"/>
            <a:ext cx="541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Unknown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32237" y="5905223"/>
            <a:ext cx="538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Uneduc…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548905" y="6239753"/>
            <a:ext cx="521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Segoe UI"/>
                <a:cs typeface="Segoe UI"/>
              </a:rPr>
              <a:t>Post-Gr…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509168" y="6574282"/>
            <a:ext cx="5613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Segoe UI"/>
                <a:cs typeface="Segoe UI"/>
              </a:rPr>
              <a:t>Doctorate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43375" y="4858211"/>
            <a:ext cx="1487170" cy="260350"/>
          </a:xfrm>
          <a:custGeom>
            <a:avLst/>
            <a:gdLst/>
            <a:ahLst/>
            <a:cxnLst/>
            <a:rect l="l" t="t" r="r" b="b"/>
            <a:pathLst>
              <a:path w="1487170" h="260350">
                <a:moveTo>
                  <a:pt x="0" y="0"/>
                </a:moveTo>
                <a:lnTo>
                  <a:pt x="1487148" y="0"/>
                </a:lnTo>
                <a:lnTo>
                  <a:pt x="1487148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143375" y="5192741"/>
            <a:ext cx="741680" cy="260350"/>
          </a:xfrm>
          <a:custGeom>
            <a:avLst/>
            <a:gdLst/>
            <a:ahLst/>
            <a:cxnLst/>
            <a:rect l="l" t="t" r="r" b="b"/>
            <a:pathLst>
              <a:path w="741679" h="260350">
                <a:moveTo>
                  <a:pt x="0" y="0"/>
                </a:moveTo>
                <a:lnTo>
                  <a:pt x="741407" y="0"/>
                </a:lnTo>
                <a:lnTo>
                  <a:pt x="741407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143375" y="5527270"/>
            <a:ext cx="565785" cy="260350"/>
          </a:xfrm>
          <a:custGeom>
            <a:avLst/>
            <a:gdLst/>
            <a:ahLst/>
            <a:cxnLst/>
            <a:rect l="l" t="t" r="r" b="b"/>
            <a:pathLst>
              <a:path w="565785" h="260350">
                <a:moveTo>
                  <a:pt x="0" y="0"/>
                </a:moveTo>
                <a:lnTo>
                  <a:pt x="565751" y="0"/>
                </a:lnTo>
                <a:lnTo>
                  <a:pt x="565751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143375" y="5861800"/>
            <a:ext cx="546735" cy="260350"/>
          </a:xfrm>
          <a:custGeom>
            <a:avLst/>
            <a:gdLst/>
            <a:ahLst/>
            <a:cxnLst/>
            <a:rect l="l" t="t" r="r" b="b"/>
            <a:pathLst>
              <a:path w="546735" h="260350">
                <a:moveTo>
                  <a:pt x="0" y="0"/>
                </a:moveTo>
                <a:lnTo>
                  <a:pt x="546357" y="0"/>
                </a:lnTo>
                <a:lnTo>
                  <a:pt x="546357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143375" y="6196329"/>
            <a:ext cx="186055" cy="260350"/>
          </a:xfrm>
          <a:custGeom>
            <a:avLst/>
            <a:gdLst/>
            <a:ahLst/>
            <a:cxnLst/>
            <a:rect l="l" t="t" r="r" b="b"/>
            <a:pathLst>
              <a:path w="186054" h="260350">
                <a:moveTo>
                  <a:pt x="0" y="0"/>
                </a:moveTo>
                <a:lnTo>
                  <a:pt x="186018" y="0"/>
                </a:lnTo>
                <a:lnTo>
                  <a:pt x="186018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143375" y="6530859"/>
            <a:ext cx="161925" cy="260350"/>
          </a:xfrm>
          <a:custGeom>
            <a:avLst/>
            <a:gdLst/>
            <a:ahLst/>
            <a:cxnLst/>
            <a:rect l="l" t="t" r="r" b="b"/>
            <a:pathLst>
              <a:path w="161925" h="260350">
                <a:moveTo>
                  <a:pt x="0" y="0"/>
                </a:moveTo>
                <a:lnTo>
                  <a:pt x="161612" y="0"/>
                </a:lnTo>
                <a:lnTo>
                  <a:pt x="161612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5694144" y="4901122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948402" y="5235652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772747" y="5570181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753353" y="5904711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393014" y="6239240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68608" y="6573770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233160" y="4261104"/>
            <a:ext cx="3060700" cy="2825750"/>
          </a:xfrm>
          <a:custGeom>
            <a:avLst/>
            <a:gdLst/>
            <a:ahLst/>
            <a:cxnLst/>
            <a:rect l="l" t="t" r="r" b="b"/>
            <a:pathLst>
              <a:path w="3060700" h="2825750">
                <a:moveTo>
                  <a:pt x="3060192" y="2825495"/>
                </a:moveTo>
                <a:lnTo>
                  <a:pt x="0" y="2825495"/>
                </a:lnTo>
                <a:lnTo>
                  <a:pt x="0" y="0"/>
                </a:lnTo>
                <a:lnTo>
                  <a:pt x="3060192" y="0"/>
                </a:lnTo>
                <a:lnTo>
                  <a:pt x="3060192" y="101345"/>
                </a:lnTo>
                <a:lnTo>
                  <a:pt x="205739" y="101345"/>
                </a:lnTo>
                <a:lnTo>
                  <a:pt x="195417" y="101844"/>
                </a:lnTo>
                <a:lnTo>
                  <a:pt x="156298" y="113730"/>
                </a:lnTo>
                <a:lnTo>
                  <a:pt x="124706" y="139683"/>
                </a:lnTo>
                <a:lnTo>
                  <a:pt x="105450" y="175751"/>
                </a:lnTo>
                <a:lnTo>
                  <a:pt x="100964" y="206120"/>
                </a:lnTo>
                <a:lnTo>
                  <a:pt x="100964" y="2634995"/>
                </a:lnTo>
                <a:lnTo>
                  <a:pt x="108939" y="2675089"/>
                </a:lnTo>
                <a:lnTo>
                  <a:pt x="131652" y="2709082"/>
                </a:lnTo>
                <a:lnTo>
                  <a:pt x="165643" y="2731794"/>
                </a:lnTo>
                <a:lnTo>
                  <a:pt x="205739" y="2739770"/>
                </a:lnTo>
                <a:lnTo>
                  <a:pt x="3060192" y="2739770"/>
                </a:lnTo>
                <a:lnTo>
                  <a:pt x="3060192" y="2825495"/>
                </a:lnTo>
                <a:close/>
              </a:path>
              <a:path w="3060700" h="2825750">
                <a:moveTo>
                  <a:pt x="3060192" y="2739770"/>
                </a:moveTo>
                <a:lnTo>
                  <a:pt x="2720339" y="2739770"/>
                </a:lnTo>
                <a:lnTo>
                  <a:pt x="2730660" y="2739271"/>
                </a:lnTo>
                <a:lnTo>
                  <a:pt x="2740783" y="2737775"/>
                </a:lnTo>
                <a:lnTo>
                  <a:pt x="2778558" y="2722128"/>
                </a:lnTo>
                <a:lnTo>
                  <a:pt x="2807471" y="2693214"/>
                </a:lnTo>
                <a:lnTo>
                  <a:pt x="2823119" y="2655438"/>
                </a:lnTo>
                <a:lnTo>
                  <a:pt x="2825114" y="2634995"/>
                </a:lnTo>
                <a:lnTo>
                  <a:pt x="2825114" y="206120"/>
                </a:lnTo>
                <a:lnTo>
                  <a:pt x="2817138" y="166024"/>
                </a:lnTo>
                <a:lnTo>
                  <a:pt x="2794425" y="132033"/>
                </a:lnTo>
                <a:lnTo>
                  <a:pt x="2760433" y="109320"/>
                </a:lnTo>
                <a:lnTo>
                  <a:pt x="2720339" y="101345"/>
                </a:lnTo>
                <a:lnTo>
                  <a:pt x="3060192" y="101345"/>
                </a:lnTo>
                <a:lnTo>
                  <a:pt x="3060192" y="273977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329362" y="4357687"/>
            <a:ext cx="2733675" cy="2647950"/>
          </a:xfrm>
          <a:custGeom>
            <a:avLst/>
            <a:gdLst/>
            <a:ahLst/>
            <a:cxnLst/>
            <a:rect l="l" t="t" r="r" b="b"/>
            <a:pathLst>
              <a:path w="2733675" h="2647950">
                <a:moveTo>
                  <a:pt x="2631329" y="2647949"/>
                </a:moveTo>
                <a:lnTo>
                  <a:pt x="102345" y="2647949"/>
                </a:lnTo>
                <a:lnTo>
                  <a:pt x="95221" y="2647248"/>
                </a:lnTo>
                <a:lnTo>
                  <a:pt x="54661" y="2633485"/>
                </a:lnTo>
                <a:lnTo>
                  <a:pt x="22456" y="2605248"/>
                </a:lnTo>
                <a:lnTo>
                  <a:pt x="3507" y="2566835"/>
                </a:lnTo>
                <a:lnTo>
                  <a:pt x="0" y="2545604"/>
                </a:lnTo>
                <a:lnTo>
                  <a:pt x="0" y="102345"/>
                </a:lnTo>
                <a:lnTo>
                  <a:pt x="11090" y="60974"/>
                </a:lnTo>
                <a:lnTo>
                  <a:pt x="37168" y="26997"/>
                </a:lnTo>
                <a:lnTo>
                  <a:pt x="74264" y="5585"/>
                </a:lnTo>
                <a:lnTo>
                  <a:pt x="102345" y="0"/>
                </a:lnTo>
                <a:lnTo>
                  <a:pt x="2631329" y="0"/>
                </a:lnTo>
                <a:lnTo>
                  <a:pt x="2672700" y="11090"/>
                </a:lnTo>
                <a:lnTo>
                  <a:pt x="2706677" y="37168"/>
                </a:lnTo>
                <a:lnTo>
                  <a:pt x="2728089" y="74264"/>
                </a:lnTo>
                <a:lnTo>
                  <a:pt x="2733674" y="102345"/>
                </a:lnTo>
                <a:lnTo>
                  <a:pt x="2733674" y="2545604"/>
                </a:lnTo>
                <a:lnTo>
                  <a:pt x="2722584" y="2586975"/>
                </a:lnTo>
                <a:lnTo>
                  <a:pt x="2696505" y="2620952"/>
                </a:lnTo>
                <a:lnTo>
                  <a:pt x="2659410" y="2642364"/>
                </a:lnTo>
                <a:lnTo>
                  <a:pt x="2631329" y="264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329362" y="4357687"/>
            <a:ext cx="2733675" cy="2647950"/>
          </a:xfrm>
          <a:custGeom>
            <a:avLst/>
            <a:gdLst/>
            <a:ahLst/>
            <a:cxnLst/>
            <a:rect l="l" t="t" r="r" b="b"/>
            <a:pathLst>
              <a:path w="2733675" h="2647950">
                <a:moveTo>
                  <a:pt x="0" y="2538412"/>
                </a:moveTo>
                <a:lnTo>
                  <a:pt x="0" y="109537"/>
                </a:lnTo>
                <a:lnTo>
                  <a:pt x="0" y="102345"/>
                </a:lnTo>
                <a:lnTo>
                  <a:pt x="701" y="95221"/>
                </a:lnTo>
                <a:lnTo>
                  <a:pt x="14464" y="54661"/>
                </a:lnTo>
                <a:lnTo>
                  <a:pt x="18460" y="48681"/>
                </a:lnTo>
                <a:lnTo>
                  <a:pt x="22456" y="42701"/>
                </a:lnTo>
                <a:lnTo>
                  <a:pt x="48681" y="18460"/>
                </a:lnTo>
                <a:lnTo>
                  <a:pt x="54661" y="14464"/>
                </a:lnTo>
                <a:lnTo>
                  <a:pt x="95221" y="701"/>
                </a:lnTo>
                <a:lnTo>
                  <a:pt x="102345" y="0"/>
                </a:lnTo>
                <a:lnTo>
                  <a:pt x="109537" y="0"/>
                </a:lnTo>
                <a:lnTo>
                  <a:pt x="2624137" y="0"/>
                </a:lnTo>
                <a:lnTo>
                  <a:pt x="2631329" y="0"/>
                </a:lnTo>
                <a:lnTo>
                  <a:pt x="2638452" y="701"/>
                </a:lnTo>
                <a:lnTo>
                  <a:pt x="2679012" y="14464"/>
                </a:lnTo>
                <a:lnTo>
                  <a:pt x="2701591" y="32082"/>
                </a:lnTo>
                <a:lnTo>
                  <a:pt x="2706677" y="37168"/>
                </a:lnTo>
                <a:lnTo>
                  <a:pt x="2711218" y="42701"/>
                </a:lnTo>
                <a:lnTo>
                  <a:pt x="2715214" y="48681"/>
                </a:lnTo>
                <a:lnTo>
                  <a:pt x="2719210" y="54661"/>
                </a:lnTo>
                <a:lnTo>
                  <a:pt x="2732972" y="95221"/>
                </a:lnTo>
                <a:lnTo>
                  <a:pt x="2733674" y="109537"/>
                </a:lnTo>
                <a:lnTo>
                  <a:pt x="2733674" y="2538412"/>
                </a:lnTo>
                <a:lnTo>
                  <a:pt x="2733674" y="2545604"/>
                </a:lnTo>
                <a:lnTo>
                  <a:pt x="2732972" y="2552727"/>
                </a:lnTo>
                <a:lnTo>
                  <a:pt x="2731569" y="2559781"/>
                </a:lnTo>
                <a:lnTo>
                  <a:pt x="2730166" y="2566835"/>
                </a:lnTo>
                <a:lnTo>
                  <a:pt x="2715214" y="2599267"/>
                </a:lnTo>
                <a:lnTo>
                  <a:pt x="2711218" y="2605248"/>
                </a:lnTo>
                <a:lnTo>
                  <a:pt x="2679012" y="2633484"/>
                </a:lnTo>
                <a:lnTo>
                  <a:pt x="2638452" y="2647248"/>
                </a:lnTo>
                <a:lnTo>
                  <a:pt x="2631329" y="2647949"/>
                </a:lnTo>
                <a:lnTo>
                  <a:pt x="2624137" y="2647949"/>
                </a:lnTo>
                <a:lnTo>
                  <a:pt x="109537" y="2647949"/>
                </a:lnTo>
                <a:lnTo>
                  <a:pt x="102345" y="2647949"/>
                </a:lnTo>
                <a:lnTo>
                  <a:pt x="95221" y="2647248"/>
                </a:lnTo>
                <a:lnTo>
                  <a:pt x="54661" y="2633484"/>
                </a:lnTo>
                <a:lnTo>
                  <a:pt x="22456" y="2605248"/>
                </a:lnTo>
                <a:lnTo>
                  <a:pt x="18460" y="2599267"/>
                </a:lnTo>
                <a:lnTo>
                  <a:pt x="14464" y="2593287"/>
                </a:lnTo>
                <a:lnTo>
                  <a:pt x="2104" y="2559781"/>
                </a:lnTo>
                <a:lnTo>
                  <a:pt x="701" y="2552727"/>
                </a:lnTo>
                <a:lnTo>
                  <a:pt x="0" y="2545604"/>
                </a:lnTo>
                <a:lnTo>
                  <a:pt x="0" y="25384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03140" y="4436223"/>
            <a:ext cx="1808480" cy="145415"/>
          </a:xfrm>
          <a:custGeom>
            <a:avLst/>
            <a:gdLst/>
            <a:ahLst/>
            <a:cxnLst/>
            <a:rect l="l" t="t" r="r" b="b"/>
            <a:pathLst>
              <a:path w="1808479" h="145414">
                <a:moveTo>
                  <a:pt x="21175" y="119503"/>
                </a:moveTo>
                <a:lnTo>
                  <a:pt x="0" y="119503"/>
                </a:lnTo>
                <a:lnTo>
                  <a:pt x="0" y="867"/>
                </a:lnTo>
                <a:lnTo>
                  <a:pt x="51657" y="867"/>
                </a:lnTo>
                <a:lnTo>
                  <a:pt x="54046" y="1183"/>
                </a:lnTo>
                <a:lnTo>
                  <a:pt x="59200" y="2440"/>
                </a:lnTo>
                <a:lnTo>
                  <a:pt x="61759" y="3375"/>
                </a:lnTo>
                <a:lnTo>
                  <a:pt x="62310" y="3644"/>
                </a:lnTo>
                <a:lnTo>
                  <a:pt x="2777" y="3644"/>
                </a:lnTo>
                <a:lnTo>
                  <a:pt x="2777" y="116726"/>
                </a:lnTo>
                <a:lnTo>
                  <a:pt x="21175" y="116726"/>
                </a:lnTo>
                <a:lnTo>
                  <a:pt x="21175" y="119503"/>
                </a:lnTo>
                <a:close/>
              </a:path>
              <a:path w="1808479" h="145414">
                <a:moveTo>
                  <a:pt x="5554" y="116726"/>
                </a:moveTo>
                <a:lnTo>
                  <a:pt x="2777" y="116726"/>
                </a:lnTo>
                <a:lnTo>
                  <a:pt x="2777" y="3644"/>
                </a:lnTo>
                <a:lnTo>
                  <a:pt x="5554" y="3644"/>
                </a:lnTo>
                <a:lnTo>
                  <a:pt x="5554" y="116726"/>
                </a:lnTo>
                <a:close/>
              </a:path>
              <a:path w="1808479" h="145414">
                <a:moveTo>
                  <a:pt x="15621" y="116726"/>
                </a:moveTo>
                <a:lnTo>
                  <a:pt x="5554" y="116726"/>
                </a:lnTo>
                <a:lnTo>
                  <a:pt x="5554" y="3644"/>
                </a:lnTo>
                <a:lnTo>
                  <a:pt x="51434" y="3644"/>
                </a:lnTo>
                <a:lnTo>
                  <a:pt x="53604" y="3934"/>
                </a:lnTo>
                <a:lnTo>
                  <a:pt x="58348" y="5091"/>
                </a:lnTo>
                <a:lnTo>
                  <a:pt x="60720" y="5959"/>
                </a:lnTo>
                <a:lnTo>
                  <a:pt x="61669" y="6422"/>
                </a:lnTo>
                <a:lnTo>
                  <a:pt x="51212" y="6422"/>
                </a:lnTo>
                <a:lnTo>
                  <a:pt x="53162" y="6685"/>
                </a:lnTo>
                <a:lnTo>
                  <a:pt x="70618" y="15708"/>
                </a:lnTo>
                <a:lnTo>
                  <a:pt x="15621" y="15708"/>
                </a:lnTo>
                <a:lnTo>
                  <a:pt x="15621" y="57972"/>
                </a:lnTo>
                <a:lnTo>
                  <a:pt x="70217" y="57972"/>
                </a:lnTo>
                <a:lnTo>
                  <a:pt x="69217" y="58959"/>
                </a:lnTo>
                <a:lnTo>
                  <a:pt x="64732" y="62270"/>
                </a:lnTo>
                <a:lnTo>
                  <a:pt x="62449" y="63614"/>
                </a:lnTo>
                <a:lnTo>
                  <a:pt x="57504" y="65799"/>
                </a:lnTo>
                <a:lnTo>
                  <a:pt x="58177" y="67171"/>
                </a:lnTo>
                <a:lnTo>
                  <a:pt x="15621" y="67171"/>
                </a:lnTo>
                <a:lnTo>
                  <a:pt x="15621" y="116726"/>
                </a:lnTo>
                <a:close/>
              </a:path>
              <a:path w="1808479" h="145414">
                <a:moveTo>
                  <a:pt x="65036" y="68544"/>
                </a:moveTo>
                <a:lnTo>
                  <a:pt x="63809" y="66042"/>
                </a:lnTo>
                <a:lnTo>
                  <a:pt x="66217" y="64626"/>
                </a:lnTo>
                <a:lnTo>
                  <a:pt x="71077" y="61039"/>
                </a:lnTo>
                <a:lnTo>
                  <a:pt x="81534" y="32709"/>
                </a:lnTo>
                <a:lnTo>
                  <a:pt x="81057" y="29492"/>
                </a:lnTo>
                <a:lnTo>
                  <a:pt x="51434" y="3644"/>
                </a:lnTo>
                <a:lnTo>
                  <a:pt x="62310" y="3644"/>
                </a:lnTo>
                <a:lnTo>
                  <a:pt x="84355" y="32709"/>
                </a:lnTo>
                <a:lnTo>
                  <a:pt x="84234" y="41999"/>
                </a:lnTo>
                <a:lnTo>
                  <a:pt x="67702" y="66981"/>
                </a:lnTo>
                <a:lnTo>
                  <a:pt x="65036" y="68544"/>
                </a:lnTo>
                <a:close/>
              </a:path>
              <a:path w="1808479" h="145414">
                <a:moveTo>
                  <a:pt x="83076" y="117949"/>
                </a:moveTo>
                <a:lnTo>
                  <a:pt x="57504" y="65799"/>
                </a:lnTo>
                <a:lnTo>
                  <a:pt x="62449" y="63614"/>
                </a:lnTo>
                <a:lnTo>
                  <a:pt x="64732" y="62270"/>
                </a:lnTo>
                <a:lnTo>
                  <a:pt x="78713" y="32709"/>
                </a:lnTo>
                <a:lnTo>
                  <a:pt x="78327" y="30080"/>
                </a:lnTo>
                <a:lnTo>
                  <a:pt x="51212" y="6422"/>
                </a:lnTo>
                <a:lnTo>
                  <a:pt x="61669" y="6422"/>
                </a:lnTo>
                <a:lnTo>
                  <a:pt x="81534" y="32709"/>
                </a:lnTo>
                <a:lnTo>
                  <a:pt x="81524" y="41261"/>
                </a:lnTo>
                <a:lnTo>
                  <a:pt x="63968" y="65949"/>
                </a:lnTo>
                <a:lnTo>
                  <a:pt x="63763" y="65949"/>
                </a:lnTo>
                <a:lnTo>
                  <a:pt x="61270" y="67171"/>
                </a:lnTo>
                <a:lnTo>
                  <a:pt x="62392" y="69712"/>
                </a:lnTo>
                <a:lnTo>
                  <a:pt x="85570" y="116726"/>
                </a:lnTo>
                <a:lnTo>
                  <a:pt x="83076" y="117949"/>
                </a:lnTo>
                <a:close/>
              </a:path>
              <a:path w="1808479" h="145414">
                <a:moveTo>
                  <a:pt x="52053" y="57972"/>
                </a:moveTo>
                <a:lnTo>
                  <a:pt x="15621" y="57972"/>
                </a:lnTo>
                <a:lnTo>
                  <a:pt x="15621" y="15708"/>
                </a:lnTo>
                <a:lnTo>
                  <a:pt x="52065" y="15708"/>
                </a:lnTo>
                <a:lnTo>
                  <a:pt x="54247" y="16145"/>
                </a:lnTo>
                <a:lnTo>
                  <a:pt x="58829" y="17896"/>
                </a:lnTo>
                <a:lnTo>
                  <a:pt x="59773" y="18485"/>
                </a:lnTo>
                <a:lnTo>
                  <a:pt x="18398" y="18485"/>
                </a:lnTo>
                <a:lnTo>
                  <a:pt x="18398" y="55195"/>
                </a:lnTo>
                <a:lnTo>
                  <a:pt x="59914" y="55195"/>
                </a:lnTo>
                <a:lnTo>
                  <a:pt x="58800" y="55871"/>
                </a:lnTo>
                <a:lnTo>
                  <a:pt x="54224" y="57554"/>
                </a:lnTo>
                <a:lnTo>
                  <a:pt x="52053" y="57972"/>
                </a:lnTo>
                <a:close/>
              </a:path>
              <a:path w="1808479" h="145414">
                <a:moveTo>
                  <a:pt x="70217" y="57972"/>
                </a:moveTo>
                <a:lnTo>
                  <a:pt x="52053" y="57972"/>
                </a:lnTo>
                <a:lnTo>
                  <a:pt x="54224" y="57554"/>
                </a:lnTo>
                <a:lnTo>
                  <a:pt x="58800" y="55871"/>
                </a:lnTo>
                <a:lnTo>
                  <a:pt x="69507" y="33305"/>
                </a:lnTo>
                <a:lnTo>
                  <a:pt x="68875" y="30225"/>
                </a:lnTo>
                <a:lnTo>
                  <a:pt x="52065" y="15708"/>
                </a:lnTo>
                <a:lnTo>
                  <a:pt x="70618" y="15708"/>
                </a:lnTo>
                <a:lnTo>
                  <a:pt x="78713" y="32709"/>
                </a:lnTo>
                <a:lnTo>
                  <a:pt x="78695" y="41261"/>
                </a:lnTo>
                <a:lnTo>
                  <a:pt x="78264" y="43932"/>
                </a:lnTo>
                <a:lnTo>
                  <a:pt x="76102" y="49838"/>
                </a:lnTo>
                <a:lnTo>
                  <a:pt x="74689" y="52456"/>
                </a:lnTo>
                <a:lnTo>
                  <a:pt x="71202" y="57000"/>
                </a:lnTo>
                <a:lnTo>
                  <a:pt x="70217" y="57972"/>
                </a:lnTo>
                <a:close/>
              </a:path>
              <a:path w="1808479" h="145414">
                <a:moveTo>
                  <a:pt x="21175" y="55195"/>
                </a:moveTo>
                <a:lnTo>
                  <a:pt x="18398" y="55195"/>
                </a:lnTo>
                <a:lnTo>
                  <a:pt x="18398" y="18485"/>
                </a:lnTo>
                <a:lnTo>
                  <a:pt x="21175" y="18485"/>
                </a:lnTo>
                <a:lnTo>
                  <a:pt x="21175" y="55195"/>
                </a:lnTo>
                <a:close/>
              </a:path>
              <a:path w="1808479" h="145414">
                <a:moveTo>
                  <a:pt x="51724" y="55195"/>
                </a:moveTo>
                <a:lnTo>
                  <a:pt x="21175" y="55195"/>
                </a:lnTo>
                <a:lnTo>
                  <a:pt x="21175" y="52418"/>
                </a:lnTo>
                <a:lnTo>
                  <a:pt x="51394" y="52418"/>
                </a:lnTo>
                <a:lnTo>
                  <a:pt x="52926" y="52113"/>
                </a:lnTo>
                <a:lnTo>
                  <a:pt x="63878" y="33759"/>
                </a:lnTo>
                <a:lnTo>
                  <a:pt x="63500" y="31854"/>
                </a:lnTo>
                <a:lnTo>
                  <a:pt x="51382" y="21262"/>
                </a:lnTo>
                <a:lnTo>
                  <a:pt x="21175" y="21262"/>
                </a:lnTo>
                <a:lnTo>
                  <a:pt x="21175" y="18485"/>
                </a:lnTo>
                <a:lnTo>
                  <a:pt x="51724" y="18485"/>
                </a:lnTo>
                <a:lnTo>
                  <a:pt x="53575" y="18861"/>
                </a:lnTo>
                <a:lnTo>
                  <a:pt x="66646" y="33305"/>
                </a:lnTo>
                <a:lnTo>
                  <a:pt x="66564" y="40933"/>
                </a:lnTo>
                <a:lnTo>
                  <a:pt x="53575" y="54833"/>
                </a:lnTo>
                <a:lnTo>
                  <a:pt x="51724" y="55195"/>
                </a:lnTo>
                <a:close/>
              </a:path>
              <a:path w="1808479" h="145414">
                <a:moveTo>
                  <a:pt x="59914" y="55195"/>
                </a:moveTo>
                <a:lnTo>
                  <a:pt x="51724" y="55195"/>
                </a:lnTo>
                <a:lnTo>
                  <a:pt x="53575" y="54833"/>
                </a:lnTo>
                <a:lnTo>
                  <a:pt x="57509" y="53387"/>
                </a:lnTo>
                <a:lnTo>
                  <a:pt x="66646" y="33305"/>
                </a:lnTo>
                <a:lnTo>
                  <a:pt x="66188" y="31040"/>
                </a:lnTo>
                <a:lnTo>
                  <a:pt x="51724" y="18485"/>
                </a:lnTo>
                <a:lnTo>
                  <a:pt x="59773" y="18485"/>
                </a:lnTo>
                <a:lnTo>
                  <a:pt x="69507" y="33305"/>
                </a:lnTo>
                <a:lnTo>
                  <a:pt x="69423" y="40933"/>
                </a:lnTo>
                <a:lnTo>
                  <a:pt x="68875" y="43628"/>
                </a:lnTo>
                <a:lnTo>
                  <a:pt x="66338" y="48971"/>
                </a:lnTo>
                <a:lnTo>
                  <a:pt x="64745" y="51158"/>
                </a:lnTo>
                <a:lnTo>
                  <a:pt x="60905" y="54593"/>
                </a:lnTo>
                <a:lnTo>
                  <a:pt x="59914" y="55195"/>
                </a:lnTo>
                <a:close/>
              </a:path>
              <a:path w="1808479" h="145414">
                <a:moveTo>
                  <a:pt x="61270" y="67171"/>
                </a:moveTo>
                <a:lnTo>
                  <a:pt x="63763" y="65949"/>
                </a:lnTo>
                <a:lnTo>
                  <a:pt x="61270" y="67171"/>
                </a:lnTo>
                <a:close/>
              </a:path>
              <a:path w="1808479" h="145414">
                <a:moveTo>
                  <a:pt x="63809" y="66042"/>
                </a:moveTo>
                <a:lnTo>
                  <a:pt x="63968" y="65949"/>
                </a:lnTo>
                <a:lnTo>
                  <a:pt x="63809" y="66042"/>
                </a:lnTo>
                <a:close/>
              </a:path>
              <a:path w="1808479" h="145414">
                <a:moveTo>
                  <a:pt x="62494" y="69667"/>
                </a:moveTo>
                <a:lnTo>
                  <a:pt x="61270" y="67171"/>
                </a:lnTo>
                <a:lnTo>
                  <a:pt x="63809" y="66042"/>
                </a:lnTo>
                <a:lnTo>
                  <a:pt x="65036" y="68544"/>
                </a:lnTo>
                <a:lnTo>
                  <a:pt x="62494" y="69667"/>
                </a:lnTo>
                <a:close/>
              </a:path>
              <a:path w="1808479" h="145414">
                <a:moveTo>
                  <a:pt x="18398" y="116726"/>
                </a:moveTo>
                <a:lnTo>
                  <a:pt x="15621" y="116726"/>
                </a:lnTo>
                <a:lnTo>
                  <a:pt x="15621" y="67171"/>
                </a:lnTo>
                <a:lnTo>
                  <a:pt x="48012" y="67171"/>
                </a:lnTo>
                <a:lnTo>
                  <a:pt x="49331" y="69949"/>
                </a:lnTo>
                <a:lnTo>
                  <a:pt x="18398" y="69949"/>
                </a:lnTo>
                <a:lnTo>
                  <a:pt x="18398" y="116726"/>
                </a:lnTo>
                <a:close/>
              </a:path>
              <a:path w="1808479" h="145414">
                <a:moveTo>
                  <a:pt x="82477" y="116726"/>
                </a:moveTo>
                <a:lnTo>
                  <a:pt x="68473" y="116726"/>
                </a:lnTo>
                <a:lnTo>
                  <a:pt x="70982" y="115534"/>
                </a:lnTo>
                <a:lnTo>
                  <a:pt x="48012" y="67171"/>
                </a:lnTo>
                <a:lnTo>
                  <a:pt x="58177" y="67171"/>
                </a:lnTo>
                <a:lnTo>
                  <a:pt x="82477" y="116726"/>
                </a:lnTo>
                <a:close/>
              </a:path>
              <a:path w="1808479" h="145414">
                <a:moveTo>
                  <a:pt x="62392" y="69712"/>
                </a:moveTo>
                <a:lnTo>
                  <a:pt x="61270" y="67171"/>
                </a:lnTo>
                <a:lnTo>
                  <a:pt x="62494" y="69667"/>
                </a:lnTo>
                <a:close/>
              </a:path>
              <a:path w="1808479" h="145414">
                <a:moveTo>
                  <a:pt x="85570" y="116726"/>
                </a:moveTo>
                <a:lnTo>
                  <a:pt x="62494" y="69667"/>
                </a:lnTo>
                <a:lnTo>
                  <a:pt x="65036" y="68544"/>
                </a:lnTo>
                <a:lnTo>
                  <a:pt x="87301" y="113949"/>
                </a:lnTo>
                <a:lnTo>
                  <a:pt x="85570" y="113949"/>
                </a:lnTo>
                <a:lnTo>
                  <a:pt x="85570" y="116726"/>
                </a:lnTo>
                <a:close/>
              </a:path>
              <a:path w="1808479" h="145414">
                <a:moveTo>
                  <a:pt x="62516" y="69712"/>
                </a:moveTo>
                <a:close/>
              </a:path>
              <a:path w="1808479" h="145414">
                <a:moveTo>
                  <a:pt x="21175" y="116726"/>
                </a:moveTo>
                <a:lnTo>
                  <a:pt x="18398" y="116726"/>
                </a:lnTo>
                <a:lnTo>
                  <a:pt x="18398" y="69949"/>
                </a:lnTo>
                <a:lnTo>
                  <a:pt x="21175" y="69949"/>
                </a:lnTo>
                <a:lnTo>
                  <a:pt x="21175" y="116726"/>
                </a:lnTo>
                <a:close/>
              </a:path>
              <a:path w="1808479" h="145414">
                <a:moveTo>
                  <a:pt x="44501" y="72726"/>
                </a:moveTo>
                <a:lnTo>
                  <a:pt x="21175" y="72726"/>
                </a:lnTo>
                <a:lnTo>
                  <a:pt x="21175" y="69949"/>
                </a:lnTo>
                <a:lnTo>
                  <a:pt x="46256" y="69949"/>
                </a:lnTo>
                <a:lnTo>
                  <a:pt x="43748" y="71140"/>
                </a:lnTo>
                <a:lnTo>
                  <a:pt x="44501" y="72726"/>
                </a:lnTo>
                <a:close/>
              </a:path>
              <a:path w="1808479" h="145414">
                <a:moveTo>
                  <a:pt x="90025" y="119503"/>
                </a:moveTo>
                <a:lnTo>
                  <a:pt x="66718" y="119503"/>
                </a:lnTo>
                <a:lnTo>
                  <a:pt x="43748" y="71140"/>
                </a:lnTo>
                <a:lnTo>
                  <a:pt x="46256" y="69949"/>
                </a:lnTo>
                <a:lnTo>
                  <a:pt x="46256" y="72726"/>
                </a:lnTo>
                <a:lnTo>
                  <a:pt x="47575" y="72726"/>
                </a:lnTo>
                <a:lnTo>
                  <a:pt x="68473" y="116726"/>
                </a:lnTo>
                <a:lnTo>
                  <a:pt x="82477" y="116726"/>
                </a:lnTo>
                <a:lnTo>
                  <a:pt x="83076" y="117949"/>
                </a:lnTo>
                <a:lnTo>
                  <a:pt x="89263" y="117949"/>
                </a:lnTo>
                <a:lnTo>
                  <a:pt x="90025" y="119503"/>
                </a:lnTo>
                <a:close/>
              </a:path>
              <a:path w="1808479" h="145414">
                <a:moveTo>
                  <a:pt x="47575" y="72726"/>
                </a:moveTo>
                <a:lnTo>
                  <a:pt x="46256" y="72726"/>
                </a:lnTo>
                <a:lnTo>
                  <a:pt x="46256" y="69949"/>
                </a:lnTo>
                <a:lnTo>
                  <a:pt x="47575" y="72726"/>
                </a:lnTo>
                <a:close/>
              </a:path>
              <a:path w="1808479" h="145414">
                <a:moveTo>
                  <a:pt x="68473" y="116726"/>
                </a:moveTo>
                <a:lnTo>
                  <a:pt x="46256" y="69949"/>
                </a:lnTo>
                <a:lnTo>
                  <a:pt x="49331" y="69949"/>
                </a:lnTo>
                <a:lnTo>
                  <a:pt x="70229" y="113949"/>
                </a:lnTo>
                <a:lnTo>
                  <a:pt x="68473" y="113949"/>
                </a:lnTo>
                <a:lnTo>
                  <a:pt x="68473" y="116726"/>
                </a:lnTo>
                <a:close/>
              </a:path>
              <a:path w="1808479" h="145414">
                <a:moveTo>
                  <a:pt x="68473" y="116726"/>
                </a:moveTo>
                <a:lnTo>
                  <a:pt x="68473" y="113949"/>
                </a:lnTo>
                <a:lnTo>
                  <a:pt x="70229" y="113949"/>
                </a:lnTo>
                <a:lnTo>
                  <a:pt x="70982" y="115534"/>
                </a:lnTo>
                <a:lnTo>
                  <a:pt x="68473" y="116726"/>
                </a:lnTo>
                <a:close/>
              </a:path>
              <a:path w="1808479" h="145414">
                <a:moveTo>
                  <a:pt x="89263" y="117949"/>
                </a:moveTo>
                <a:lnTo>
                  <a:pt x="83076" y="117949"/>
                </a:lnTo>
                <a:lnTo>
                  <a:pt x="85570" y="116726"/>
                </a:lnTo>
                <a:lnTo>
                  <a:pt x="85570" y="113949"/>
                </a:lnTo>
                <a:lnTo>
                  <a:pt x="87301" y="113949"/>
                </a:lnTo>
                <a:lnTo>
                  <a:pt x="89263" y="117949"/>
                </a:lnTo>
                <a:close/>
              </a:path>
              <a:path w="1808479" h="145414">
                <a:moveTo>
                  <a:pt x="141348" y="120371"/>
                </a:moveTo>
                <a:lnTo>
                  <a:pt x="131376" y="120371"/>
                </a:lnTo>
                <a:lnTo>
                  <a:pt x="125768" y="119224"/>
                </a:lnTo>
                <a:lnTo>
                  <a:pt x="100688" y="88340"/>
                </a:lnTo>
                <a:lnTo>
                  <a:pt x="99889" y="82471"/>
                </a:lnTo>
                <a:lnTo>
                  <a:pt x="99889" y="70334"/>
                </a:lnTo>
                <a:lnTo>
                  <a:pt x="124794" y="33456"/>
                </a:lnTo>
                <a:lnTo>
                  <a:pt x="130077" y="32284"/>
                </a:lnTo>
                <a:lnTo>
                  <a:pt x="142081" y="32284"/>
                </a:lnTo>
                <a:lnTo>
                  <a:pt x="147364" y="33456"/>
                </a:lnTo>
                <a:lnTo>
                  <a:pt x="150486" y="35061"/>
                </a:lnTo>
                <a:lnTo>
                  <a:pt x="130525" y="35061"/>
                </a:lnTo>
                <a:lnTo>
                  <a:pt x="125665" y="36131"/>
                </a:lnTo>
                <a:lnTo>
                  <a:pt x="102699" y="70334"/>
                </a:lnTo>
                <a:lnTo>
                  <a:pt x="102700" y="82471"/>
                </a:lnTo>
                <a:lnTo>
                  <a:pt x="126590" y="116538"/>
                </a:lnTo>
                <a:lnTo>
                  <a:pt x="131798" y="117594"/>
                </a:lnTo>
                <a:lnTo>
                  <a:pt x="154556" y="117594"/>
                </a:lnTo>
                <a:lnTo>
                  <a:pt x="153480" y="118055"/>
                </a:lnTo>
                <a:lnTo>
                  <a:pt x="150659" y="118908"/>
                </a:lnTo>
                <a:lnTo>
                  <a:pt x="144620" y="120079"/>
                </a:lnTo>
                <a:lnTo>
                  <a:pt x="141348" y="120371"/>
                </a:lnTo>
                <a:close/>
              </a:path>
              <a:path w="1808479" h="145414">
                <a:moveTo>
                  <a:pt x="141170" y="117594"/>
                </a:moveTo>
                <a:lnTo>
                  <a:pt x="131798" y="117594"/>
                </a:lnTo>
                <a:lnTo>
                  <a:pt x="126590" y="116538"/>
                </a:lnTo>
                <a:lnTo>
                  <a:pt x="102700" y="82471"/>
                </a:lnTo>
                <a:lnTo>
                  <a:pt x="102699" y="70334"/>
                </a:lnTo>
                <a:lnTo>
                  <a:pt x="103361" y="65175"/>
                </a:lnTo>
                <a:lnTo>
                  <a:pt x="130525" y="35061"/>
                </a:lnTo>
                <a:lnTo>
                  <a:pt x="141633" y="35061"/>
                </a:lnTo>
                <a:lnTo>
                  <a:pt x="146493" y="36131"/>
                </a:lnTo>
                <a:lnTo>
                  <a:pt x="149815" y="37838"/>
                </a:lnTo>
                <a:lnTo>
                  <a:pt x="130973" y="37838"/>
                </a:lnTo>
                <a:lnTo>
                  <a:pt x="126536" y="38806"/>
                </a:lnTo>
                <a:lnTo>
                  <a:pt x="105508" y="70334"/>
                </a:lnTo>
                <a:lnTo>
                  <a:pt x="105511" y="82471"/>
                </a:lnTo>
                <a:lnTo>
                  <a:pt x="127413" y="113852"/>
                </a:lnTo>
                <a:lnTo>
                  <a:pt x="132219" y="114817"/>
                </a:lnTo>
                <a:lnTo>
                  <a:pt x="153986" y="114817"/>
                </a:lnTo>
                <a:lnTo>
                  <a:pt x="152568" y="115424"/>
                </a:lnTo>
                <a:lnTo>
                  <a:pt x="149936" y="116220"/>
                </a:lnTo>
                <a:lnTo>
                  <a:pt x="144266" y="117319"/>
                </a:lnTo>
                <a:lnTo>
                  <a:pt x="141170" y="117594"/>
                </a:lnTo>
                <a:close/>
              </a:path>
              <a:path w="1808479" h="145414">
                <a:moveTo>
                  <a:pt x="172095" y="82185"/>
                </a:moveTo>
                <a:lnTo>
                  <a:pt x="169318" y="82185"/>
                </a:lnTo>
                <a:lnTo>
                  <a:pt x="169286" y="70334"/>
                </a:lnTo>
                <a:lnTo>
                  <a:pt x="168623" y="65175"/>
                </a:lnTo>
                <a:lnTo>
                  <a:pt x="141633" y="35061"/>
                </a:lnTo>
                <a:lnTo>
                  <a:pt x="150486" y="35061"/>
                </a:lnTo>
                <a:lnTo>
                  <a:pt x="172095" y="70334"/>
                </a:lnTo>
                <a:lnTo>
                  <a:pt x="172095" y="82185"/>
                </a:lnTo>
                <a:close/>
              </a:path>
              <a:path w="1808479" h="145414">
                <a:moveTo>
                  <a:pt x="140993" y="114817"/>
                </a:moveTo>
                <a:lnTo>
                  <a:pt x="132219" y="114817"/>
                </a:lnTo>
                <a:lnTo>
                  <a:pt x="127413" y="113852"/>
                </a:lnTo>
                <a:lnTo>
                  <a:pt x="105511" y="82471"/>
                </a:lnTo>
                <a:lnTo>
                  <a:pt x="105508" y="70334"/>
                </a:lnTo>
                <a:lnTo>
                  <a:pt x="106121" y="65614"/>
                </a:lnTo>
                <a:lnTo>
                  <a:pt x="130973" y="37838"/>
                </a:lnTo>
                <a:lnTo>
                  <a:pt x="141185" y="37838"/>
                </a:lnTo>
                <a:lnTo>
                  <a:pt x="145622" y="38806"/>
                </a:lnTo>
                <a:lnTo>
                  <a:pt x="153177" y="42690"/>
                </a:lnTo>
                <a:lnTo>
                  <a:pt x="156317" y="45348"/>
                </a:lnTo>
                <a:lnTo>
                  <a:pt x="157314" y="46690"/>
                </a:lnTo>
                <a:lnTo>
                  <a:pt x="133027" y="46690"/>
                </a:lnTo>
                <a:lnTo>
                  <a:pt x="130280" y="47318"/>
                </a:lnTo>
                <a:lnTo>
                  <a:pt x="115516" y="71424"/>
                </a:lnTo>
                <a:lnTo>
                  <a:pt x="166541" y="71424"/>
                </a:lnTo>
                <a:lnTo>
                  <a:pt x="166541" y="79408"/>
                </a:lnTo>
                <a:lnTo>
                  <a:pt x="115270" y="79408"/>
                </a:lnTo>
                <a:lnTo>
                  <a:pt x="115772" y="85440"/>
                </a:lnTo>
                <a:lnTo>
                  <a:pt x="134311" y="105964"/>
                </a:lnTo>
                <a:lnTo>
                  <a:pt x="163270" y="105964"/>
                </a:lnTo>
                <a:lnTo>
                  <a:pt x="162186" y="106887"/>
                </a:lnTo>
                <a:lnTo>
                  <a:pt x="143912" y="114559"/>
                </a:lnTo>
                <a:lnTo>
                  <a:pt x="140993" y="114817"/>
                </a:lnTo>
                <a:close/>
              </a:path>
              <a:path w="1808479" h="145414">
                <a:moveTo>
                  <a:pt x="169318" y="82185"/>
                </a:moveTo>
                <a:lnTo>
                  <a:pt x="166541" y="82185"/>
                </a:lnTo>
                <a:lnTo>
                  <a:pt x="166476" y="70334"/>
                </a:lnTo>
                <a:lnTo>
                  <a:pt x="165863" y="65614"/>
                </a:lnTo>
                <a:lnTo>
                  <a:pt x="141185" y="37838"/>
                </a:lnTo>
                <a:lnTo>
                  <a:pt x="149815" y="37838"/>
                </a:lnTo>
                <a:lnTo>
                  <a:pt x="169286" y="70334"/>
                </a:lnTo>
                <a:lnTo>
                  <a:pt x="169318" y="82185"/>
                </a:lnTo>
                <a:close/>
              </a:path>
              <a:path w="1808479" h="145414">
                <a:moveTo>
                  <a:pt x="156603" y="71424"/>
                </a:moveTo>
                <a:lnTo>
                  <a:pt x="115516" y="71424"/>
                </a:lnTo>
                <a:lnTo>
                  <a:pt x="116185" y="65672"/>
                </a:lnTo>
                <a:lnTo>
                  <a:pt x="133027" y="46690"/>
                </a:lnTo>
                <a:lnTo>
                  <a:pt x="139142" y="46690"/>
                </a:lnTo>
                <a:lnTo>
                  <a:pt x="141861" y="47318"/>
                </a:lnTo>
                <a:lnTo>
                  <a:pt x="145920" y="49467"/>
                </a:lnTo>
                <a:lnTo>
                  <a:pt x="133475" y="49467"/>
                </a:lnTo>
                <a:lnTo>
                  <a:pt x="131161" y="49988"/>
                </a:lnTo>
                <a:lnTo>
                  <a:pt x="118994" y="65870"/>
                </a:lnTo>
                <a:lnTo>
                  <a:pt x="118635" y="65870"/>
                </a:lnTo>
                <a:lnTo>
                  <a:pt x="118635" y="68647"/>
                </a:lnTo>
                <a:lnTo>
                  <a:pt x="121394" y="68968"/>
                </a:lnTo>
                <a:lnTo>
                  <a:pt x="150588" y="68968"/>
                </a:lnTo>
                <a:lnTo>
                  <a:pt x="156231" y="69083"/>
                </a:lnTo>
                <a:lnTo>
                  <a:pt x="156603" y="71424"/>
                </a:lnTo>
                <a:close/>
              </a:path>
              <a:path w="1808479" h="145414">
                <a:moveTo>
                  <a:pt x="166541" y="71424"/>
                </a:moveTo>
                <a:lnTo>
                  <a:pt x="156603" y="71424"/>
                </a:lnTo>
                <a:lnTo>
                  <a:pt x="155688" y="65672"/>
                </a:lnTo>
                <a:lnTo>
                  <a:pt x="154954" y="62851"/>
                </a:lnTo>
                <a:lnTo>
                  <a:pt x="139142" y="46690"/>
                </a:lnTo>
                <a:lnTo>
                  <a:pt x="157314" y="46690"/>
                </a:lnTo>
                <a:lnTo>
                  <a:pt x="161307" y="52071"/>
                </a:lnTo>
                <a:lnTo>
                  <a:pt x="163264" y="56189"/>
                </a:lnTo>
                <a:lnTo>
                  <a:pt x="165863" y="65614"/>
                </a:lnTo>
                <a:lnTo>
                  <a:pt x="166476" y="70334"/>
                </a:lnTo>
                <a:lnTo>
                  <a:pt x="166541" y="71424"/>
                </a:lnTo>
                <a:close/>
              </a:path>
              <a:path w="1808479" h="145414">
                <a:moveTo>
                  <a:pt x="121394" y="68968"/>
                </a:moveTo>
                <a:lnTo>
                  <a:pt x="118635" y="68647"/>
                </a:lnTo>
                <a:lnTo>
                  <a:pt x="118924" y="66159"/>
                </a:lnTo>
                <a:lnTo>
                  <a:pt x="119536" y="63671"/>
                </a:lnTo>
                <a:lnTo>
                  <a:pt x="133475" y="49467"/>
                </a:lnTo>
                <a:lnTo>
                  <a:pt x="138682" y="49467"/>
                </a:lnTo>
                <a:lnTo>
                  <a:pt x="140968" y="49988"/>
                </a:lnTo>
                <a:lnTo>
                  <a:pt x="144902" y="52071"/>
                </a:lnTo>
                <a:lnTo>
                  <a:pt x="145110" y="52244"/>
                </a:lnTo>
                <a:lnTo>
                  <a:pt x="133924" y="52244"/>
                </a:lnTo>
                <a:lnTo>
                  <a:pt x="132033" y="52663"/>
                </a:lnTo>
                <a:lnTo>
                  <a:pt x="121654" y="66732"/>
                </a:lnTo>
                <a:lnTo>
                  <a:pt x="121394" y="68968"/>
                </a:lnTo>
                <a:close/>
              </a:path>
              <a:path w="1808479" h="145414">
                <a:moveTo>
                  <a:pt x="153349" y="68647"/>
                </a:moveTo>
                <a:lnTo>
                  <a:pt x="138682" y="49467"/>
                </a:lnTo>
                <a:lnTo>
                  <a:pt x="145920" y="49467"/>
                </a:lnTo>
                <a:lnTo>
                  <a:pt x="155719" y="65870"/>
                </a:lnTo>
                <a:lnTo>
                  <a:pt x="153349" y="65870"/>
                </a:lnTo>
                <a:lnTo>
                  <a:pt x="153349" y="68647"/>
                </a:lnTo>
                <a:close/>
              </a:path>
              <a:path w="1808479" h="145414">
                <a:moveTo>
                  <a:pt x="150607" y="69083"/>
                </a:moveTo>
                <a:lnTo>
                  <a:pt x="138223" y="52244"/>
                </a:lnTo>
                <a:lnTo>
                  <a:pt x="145110" y="52244"/>
                </a:lnTo>
                <a:lnTo>
                  <a:pt x="153349" y="68647"/>
                </a:lnTo>
                <a:lnTo>
                  <a:pt x="150607" y="69083"/>
                </a:lnTo>
                <a:close/>
              </a:path>
              <a:path w="1808479" h="145414">
                <a:moveTo>
                  <a:pt x="118635" y="68647"/>
                </a:moveTo>
                <a:lnTo>
                  <a:pt x="118635" y="65870"/>
                </a:lnTo>
                <a:lnTo>
                  <a:pt x="118994" y="65870"/>
                </a:lnTo>
                <a:lnTo>
                  <a:pt x="118924" y="66159"/>
                </a:lnTo>
                <a:lnTo>
                  <a:pt x="118635" y="68647"/>
                </a:lnTo>
                <a:close/>
              </a:path>
              <a:path w="1808479" h="145414">
                <a:moveTo>
                  <a:pt x="150588" y="68968"/>
                </a:moveTo>
                <a:lnTo>
                  <a:pt x="121394" y="68968"/>
                </a:lnTo>
                <a:lnTo>
                  <a:pt x="121657" y="66704"/>
                </a:lnTo>
                <a:lnTo>
                  <a:pt x="121858" y="65870"/>
                </a:lnTo>
                <a:lnTo>
                  <a:pt x="150002" y="65870"/>
                </a:lnTo>
                <a:lnTo>
                  <a:pt x="150233" y="66732"/>
                </a:lnTo>
                <a:lnTo>
                  <a:pt x="150588" y="68968"/>
                </a:lnTo>
                <a:close/>
              </a:path>
              <a:path w="1808479" h="145414">
                <a:moveTo>
                  <a:pt x="156231" y="69083"/>
                </a:moveTo>
                <a:lnTo>
                  <a:pt x="150607" y="69083"/>
                </a:lnTo>
                <a:lnTo>
                  <a:pt x="153349" y="68647"/>
                </a:lnTo>
                <a:lnTo>
                  <a:pt x="153349" y="65870"/>
                </a:lnTo>
                <a:lnTo>
                  <a:pt x="155719" y="65870"/>
                </a:lnTo>
                <a:lnTo>
                  <a:pt x="156231" y="69083"/>
                </a:lnTo>
                <a:close/>
              </a:path>
              <a:path w="1808479" h="145414">
                <a:moveTo>
                  <a:pt x="140419" y="105964"/>
                </a:moveTo>
                <a:lnTo>
                  <a:pt x="134311" y="105964"/>
                </a:lnTo>
                <a:lnTo>
                  <a:pt x="131207" y="105288"/>
                </a:lnTo>
                <a:lnTo>
                  <a:pt x="115270" y="79408"/>
                </a:lnTo>
                <a:lnTo>
                  <a:pt x="166541" y="79408"/>
                </a:lnTo>
                <a:lnTo>
                  <a:pt x="166541" y="81955"/>
                </a:lnTo>
                <a:lnTo>
                  <a:pt x="121026" y="81957"/>
                </a:lnTo>
                <a:lnTo>
                  <a:pt x="118288" y="82185"/>
                </a:lnTo>
                <a:lnTo>
                  <a:pt x="118288" y="84962"/>
                </a:lnTo>
                <a:lnTo>
                  <a:pt x="118519" y="84962"/>
                </a:lnTo>
                <a:lnTo>
                  <a:pt x="119103" y="87638"/>
                </a:lnTo>
                <a:lnTo>
                  <a:pt x="134748" y="103187"/>
                </a:lnTo>
                <a:lnTo>
                  <a:pt x="151524" y="103187"/>
                </a:lnTo>
                <a:lnTo>
                  <a:pt x="148578" y="104458"/>
                </a:lnTo>
                <a:lnTo>
                  <a:pt x="146735" y="105009"/>
                </a:lnTo>
                <a:lnTo>
                  <a:pt x="142719" y="105775"/>
                </a:lnTo>
                <a:lnTo>
                  <a:pt x="140419" y="105964"/>
                </a:lnTo>
                <a:close/>
              </a:path>
              <a:path w="1808479" h="145414">
                <a:moveTo>
                  <a:pt x="140245" y="103187"/>
                </a:moveTo>
                <a:lnTo>
                  <a:pt x="134748" y="103187"/>
                </a:lnTo>
                <a:lnTo>
                  <a:pt x="132058" y="102609"/>
                </a:lnTo>
                <a:lnTo>
                  <a:pt x="118288" y="82185"/>
                </a:lnTo>
                <a:lnTo>
                  <a:pt x="121055" y="81955"/>
                </a:lnTo>
                <a:lnTo>
                  <a:pt x="121266" y="84485"/>
                </a:lnTo>
                <a:lnTo>
                  <a:pt x="121792" y="86907"/>
                </a:lnTo>
                <a:lnTo>
                  <a:pt x="135185" y="100410"/>
                </a:lnTo>
                <a:lnTo>
                  <a:pt x="150863" y="100410"/>
                </a:lnTo>
                <a:lnTo>
                  <a:pt x="150563" y="100578"/>
                </a:lnTo>
                <a:lnTo>
                  <a:pt x="147665" y="101828"/>
                </a:lnTo>
                <a:lnTo>
                  <a:pt x="146016" y="102319"/>
                </a:lnTo>
                <a:lnTo>
                  <a:pt x="142371" y="103014"/>
                </a:lnTo>
                <a:lnTo>
                  <a:pt x="140245" y="103187"/>
                </a:lnTo>
                <a:close/>
              </a:path>
              <a:path w="1808479" h="145414">
                <a:moveTo>
                  <a:pt x="172095" y="84962"/>
                </a:moveTo>
                <a:lnTo>
                  <a:pt x="121370" y="84962"/>
                </a:lnTo>
                <a:lnTo>
                  <a:pt x="121266" y="84485"/>
                </a:lnTo>
                <a:lnTo>
                  <a:pt x="121055" y="81955"/>
                </a:lnTo>
                <a:lnTo>
                  <a:pt x="166541" y="81955"/>
                </a:lnTo>
                <a:lnTo>
                  <a:pt x="166541" y="82185"/>
                </a:lnTo>
                <a:lnTo>
                  <a:pt x="172095" y="82185"/>
                </a:lnTo>
                <a:lnTo>
                  <a:pt x="172095" y="84962"/>
                </a:lnTo>
                <a:close/>
              </a:path>
              <a:path w="1808479" h="145414">
                <a:moveTo>
                  <a:pt x="118519" y="84962"/>
                </a:moveTo>
                <a:lnTo>
                  <a:pt x="118288" y="84962"/>
                </a:lnTo>
                <a:lnTo>
                  <a:pt x="118288" y="82185"/>
                </a:lnTo>
                <a:lnTo>
                  <a:pt x="118519" y="84962"/>
                </a:lnTo>
                <a:close/>
              </a:path>
              <a:path w="1808479" h="145414">
                <a:moveTo>
                  <a:pt x="150863" y="100410"/>
                </a:moveTo>
                <a:lnTo>
                  <a:pt x="140070" y="100410"/>
                </a:lnTo>
                <a:lnTo>
                  <a:pt x="142023" y="100253"/>
                </a:lnTo>
                <a:lnTo>
                  <a:pt x="145296" y="99629"/>
                </a:lnTo>
                <a:lnTo>
                  <a:pt x="157109" y="91933"/>
                </a:lnTo>
                <a:lnTo>
                  <a:pt x="161243" y="95637"/>
                </a:lnTo>
                <a:lnTo>
                  <a:pt x="157081" y="95637"/>
                </a:lnTo>
                <a:lnTo>
                  <a:pt x="155750" y="96794"/>
                </a:lnTo>
                <a:lnTo>
                  <a:pt x="154463" y="97850"/>
                </a:lnTo>
                <a:lnTo>
                  <a:pt x="151975" y="99759"/>
                </a:lnTo>
                <a:lnTo>
                  <a:pt x="150863" y="100410"/>
                </a:lnTo>
                <a:close/>
              </a:path>
              <a:path w="1808479" h="145414">
                <a:moveTo>
                  <a:pt x="151524" y="103187"/>
                </a:moveTo>
                <a:lnTo>
                  <a:pt x="140245" y="103187"/>
                </a:lnTo>
                <a:lnTo>
                  <a:pt x="142371" y="103014"/>
                </a:lnTo>
                <a:lnTo>
                  <a:pt x="146016" y="102319"/>
                </a:lnTo>
                <a:lnTo>
                  <a:pt x="157081" y="95637"/>
                </a:lnTo>
                <a:lnTo>
                  <a:pt x="155280" y="97648"/>
                </a:lnTo>
                <a:lnTo>
                  <a:pt x="157040" y="99329"/>
                </a:lnTo>
                <a:lnTo>
                  <a:pt x="155470" y="100578"/>
                </a:lnTo>
                <a:lnTo>
                  <a:pt x="153483" y="102103"/>
                </a:lnTo>
                <a:lnTo>
                  <a:pt x="151927" y="103014"/>
                </a:lnTo>
                <a:lnTo>
                  <a:pt x="151524" y="103187"/>
                </a:lnTo>
                <a:close/>
              </a:path>
              <a:path w="1808479" h="145414">
                <a:moveTo>
                  <a:pt x="157040" y="99329"/>
                </a:moveTo>
                <a:lnTo>
                  <a:pt x="155389" y="97850"/>
                </a:lnTo>
                <a:lnTo>
                  <a:pt x="155280" y="97648"/>
                </a:lnTo>
                <a:lnTo>
                  <a:pt x="157081" y="95637"/>
                </a:lnTo>
                <a:lnTo>
                  <a:pt x="158903" y="97733"/>
                </a:lnTo>
                <a:lnTo>
                  <a:pt x="157530" y="98927"/>
                </a:lnTo>
                <a:lnTo>
                  <a:pt x="157040" y="99329"/>
                </a:lnTo>
                <a:close/>
              </a:path>
              <a:path w="1808479" h="145414">
                <a:moveTo>
                  <a:pt x="163873" y="105451"/>
                </a:moveTo>
                <a:lnTo>
                  <a:pt x="157040" y="99329"/>
                </a:lnTo>
                <a:lnTo>
                  <a:pt x="158768" y="97850"/>
                </a:lnTo>
                <a:lnTo>
                  <a:pt x="158829" y="97648"/>
                </a:lnTo>
                <a:lnTo>
                  <a:pt x="157081" y="95637"/>
                </a:lnTo>
                <a:lnTo>
                  <a:pt x="165858" y="103501"/>
                </a:lnTo>
                <a:lnTo>
                  <a:pt x="163873" y="105451"/>
                </a:lnTo>
                <a:close/>
              </a:path>
              <a:path w="1808479" h="145414">
                <a:moveTo>
                  <a:pt x="165858" y="103501"/>
                </a:moveTo>
                <a:lnTo>
                  <a:pt x="157081" y="95637"/>
                </a:lnTo>
                <a:lnTo>
                  <a:pt x="161243" y="95637"/>
                </a:lnTo>
                <a:lnTo>
                  <a:pt x="169899" y="103393"/>
                </a:lnTo>
                <a:lnTo>
                  <a:pt x="165965" y="103393"/>
                </a:lnTo>
                <a:close/>
              </a:path>
              <a:path w="1808479" h="145414">
                <a:moveTo>
                  <a:pt x="163270" y="105964"/>
                </a:moveTo>
                <a:lnTo>
                  <a:pt x="140419" y="105964"/>
                </a:lnTo>
                <a:lnTo>
                  <a:pt x="142719" y="105775"/>
                </a:lnTo>
                <a:lnTo>
                  <a:pt x="146735" y="105009"/>
                </a:lnTo>
                <a:lnTo>
                  <a:pt x="157040" y="99329"/>
                </a:lnTo>
                <a:lnTo>
                  <a:pt x="163873" y="105451"/>
                </a:lnTo>
                <a:lnTo>
                  <a:pt x="163270" y="105964"/>
                </a:lnTo>
                <a:close/>
              </a:path>
              <a:path w="1808479" h="145414">
                <a:moveTo>
                  <a:pt x="167929" y="105357"/>
                </a:moveTo>
                <a:lnTo>
                  <a:pt x="165858" y="103501"/>
                </a:lnTo>
                <a:lnTo>
                  <a:pt x="167929" y="105357"/>
                </a:lnTo>
                <a:close/>
              </a:path>
              <a:path w="1808479" h="145414">
                <a:moveTo>
                  <a:pt x="169788" y="107425"/>
                </a:moveTo>
                <a:lnTo>
                  <a:pt x="166076" y="107425"/>
                </a:lnTo>
                <a:lnTo>
                  <a:pt x="167845" y="105451"/>
                </a:lnTo>
                <a:lnTo>
                  <a:pt x="167819" y="105246"/>
                </a:lnTo>
                <a:lnTo>
                  <a:pt x="165965" y="103393"/>
                </a:lnTo>
                <a:lnTo>
                  <a:pt x="169899" y="103393"/>
                </a:lnTo>
                <a:lnTo>
                  <a:pt x="171967" y="105246"/>
                </a:lnTo>
                <a:lnTo>
                  <a:pt x="169788" y="107425"/>
                </a:lnTo>
                <a:close/>
              </a:path>
              <a:path w="1808479" h="145414">
                <a:moveTo>
                  <a:pt x="165963" y="107324"/>
                </a:moveTo>
                <a:lnTo>
                  <a:pt x="163873" y="105451"/>
                </a:lnTo>
                <a:lnTo>
                  <a:pt x="164112" y="105246"/>
                </a:lnTo>
                <a:lnTo>
                  <a:pt x="165858" y="103501"/>
                </a:lnTo>
                <a:lnTo>
                  <a:pt x="167806" y="105246"/>
                </a:lnTo>
                <a:lnTo>
                  <a:pt x="167835" y="105451"/>
                </a:lnTo>
                <a:lnTo>
                  <a:pt x="165963" y="107324"/>
                </a:lnTo>
                <a:close/>
              </a:path>
              <a:path w="1808479" h="145414">
                <a:moveTo>
                  <a:pt x="166076" y="107425"/>
                </a:moveTo>
                <a:lnTo>
                  <a:pt x="167929" y="105357"/>
                </a:lnTo>
                <a:lnTo>
                  <a:pt x="166076" y="107425"/>
                </a:lnTo>
                <a:close/>
              </a:path>
              <a:path w="1808479" h="145414">
                <a:moveTo>
                  <a:pt x="153986" y="114817"/>
                </a:moveTo>
                <a:lnTo>
                  <a:pt x="140993" y="114817"/>
                </a:lnTo>
                <a:lnTo>
                  <a:pt x="143912" y="114559"/>
                </a:lnTo>
                <a:lnTo>
                  <a:pt x="149212" y="113531"/>
                </a:lnTo>
                <a:lnTo>
                  <a:pt x="163873" y="105451"/>
                </a:lnTo>
                <a:lnTo>
                  <a:pt x="165963" y="107324"/>
                </a:lnTo>
                <a:lnTo>
                  <a:pt x="163923" y="109060"/>
                </a:lnTo>
                <a:lnTo>
                  <a:pt x="159699" y="112068"/>
                </a:lnTo>
                <a:lnTo>
                  <a:pt x="157428" y="113341"/>
                </a:lnTo>
                <a:lnTo>
                  <a:pt x="153986" y="114817"/>
                </a:lnTo>
                <a:close/>
              </a:path>
              <a:path w="1808479" h="145414">
                <a:moveTo>
                  <a:pt x="154556" y="117594"/>
                </a:moveTo>
                <a:lnTo>
                  <a:pt x="141170" y="117594"/>
                </a:lnTo>
                <a:lnTo>
                  <a:pt x="144266" y="117319"/>
                </a:lnTo>
                <a:lnTo>
                  <a:pt x="149936" y="116220"/>
                </a:lnTo>
                <a:lnTo>
                  <a:pt x="165963" y="107324"/>
                </a:lnTo>
                <a:lnTo>
                  <a:pt x="169788" y="107425"/>
                </a:lnTo>
                <a:lnTo>
                  <a:pt x="167805" y="109407"/>
                </a:lnTo>
                <a:lnTo>
                  <a:pt x="165660" y="111232"/>
                </a:lnTo>
                <a:lnTo>
                  <a:pt x="161148" y="114446"/>
                </a:lnTo>
                <a:lnTo>
                  <a:pt x="158705" y="115815"/>
                </a:lnTo>
                <a:lnTo>
                  <a:pt x="154556" y="117594"/>
                </a:lnTo>
                <a:close/>
              </a:path>
              <a:path w="1808479" h="145414">
                <a:moveTo>
                  <a:pt x="228781" y="119503"/>
                </a:moveTo>
                <a:lnTo>
                  <a:pt x="212782" y="119503"/>
                </a:lnTo>
                <a:lnTo>
                  <a:pt x="180412" y="33152"/>
                </a:lnTo>
                <a:lnTo>
                  <a:pt x="202191" y="33152"/>
                </a:lnTo>
                <a:lnTo>
                  <a:pt x="202815" y="34954"/>
                </a:lnTo>
                <a:lnTo>
                  <a:pt x="187019" y="34954"/>
                </a:lnTo>
                <a:lnTo>
                  <a:pt x="184418" y="35929"/>
                </a:lnTo>
                <a:lnTo>
                  <a:pt x="184418" y="38706"/>
                </a:lnTo>
                <a:lnTo>
                  <a:pt x="185459" y="38706"/>
                </a:lnTo>
                <a:lnTo>
                  <a:pt x="214707" y="116726"/>
                </a:lnTo>
                <a:lnTo>
                  <a:pt x="229822" y="116726"/>
                </a:lnTo>
                <a:lnTo>
                  <a:pt x="228781" y="119503"/>
                </a:lnTo>
                <a:close/>
              </a:path>
              <a:path w="1808479" h="145414">
                <a:moveTo>
                  <a:pt x="222251" y="91122"/>
                </a:moveTo>
                <a:lnTo>
                  <a:pt x="220782" y="86875"/>
                </a:lnTo>
                <a:lnTo>
                  <a:pt x="239372" y="33152"/>
                </a:lnTo>
                <a:lnTo>
                  <a:pt x="261151" y="33152"/>
                </a:lnTo>
                <a:lnTo>
                  <a:pt x="260476" y="34954"/>
                </a:lnTo>
                <a:lnTo>
                  <a:pt x="254544" y="34954"/>
                </a:lnTo>
                <a:lnTo>
                  <a:pt x="254179" y="35929"/>
                </a:lnTo>
                <a:lnTo>
                  <a:pt x="241350" y="35929"/>
                </a:lnTo>
                <a:lnTo>
                  <a:pt x="222251" y="91122"/>
                </a:lnTo>
                <a:close/>
              </a:path>
              <a:path w="1808479" h="145414">
                <a:moveTo>
                  <a:pt x="214707" y="116726"/>
                </a:moveTo>
                <a:lnTo>
                  <a:pt x="184418" y="35929"/>
                </a:lnTo>
                <a:lnTo>
                  <a:pt x="187019" y="34954"/>
                </a:lnTo>
                <a:lnTo>
                  <a:pt x="216631" y="113949"/>
                </a:lnTo>
                <a:lnTo>
                  <a:pt x="214707" y="113949"/>
                </a:lnTo>
                <a:lnTo>
                  <a:pt x="214707" y="116726"/>
                </a:lnTo>
                <a:close/>
              </a:path>
              <a:path w="1808479" h="145414">
                <a:moveTo>
                  <a:pt x="226856" y="116726"/>
                </a:moveTo>
                <a:lnTo>
                  <a:pt x="214707" y="116726"/>
                </a:lnTo>
                <a:lnTo>
                  <a:pt x="217307" y="115751"/>
                </a:lnTo>
                <a:lnTo>
                  <a:pt x="187019" y="34954"/>
                </a:lnTo>
                <a:lnTo>
                  <a:pt x="202815" y="34954"/>
                </a:lnTo>
                <a:lnTo>
                  <a:pt x="203152" y="35929"/>
                </a:lnTo>
                <a:lnTo>
                  <a:pt x="200213" y="35929"/>
                </a:lnTo>
                <a:lnTo>
                  <a:pt x="197589" y="36837"/>
                </a:lnTo>
                <a:lnTo>
                  <a:pt x="217936" y="95637"/>
                </a:lnTo>
                <a:lnTo>
                  <a:pt x="231796" y="95637"/>
                </a:lnTo>
                <a:lnTo>
                  <a:pt x="224256" y="115751"/>
                </a:lnTo>
                <a:lnTo>
                  <a:pt x="226856" y="116726"/>
                </a:lnTo>
                <a:close/>
              </a:path>
              <a:path w="1808479" h="145414">
                <a:moveTo>
                  <a:pt x="226856" y="116726"/>
                </a:moveTo>
                <a:lnTo>
                  <a:pt x="224256" y="115751"/>
                </a:lnTo>
                <a:lnTo>
                  <a:pt x="254544" y="34954"/>
                </a:lnTo>
                <a:lnTo>
                  <a:pt x="257145" y="35929"/>
                </a:lnTo>
                <a:lnTo>
                  <a:pt x="227898" y="113949"/>
                </a:lnTo>
                <a:lnTo>
                  <a:pt x="226856" y="113949"/>
                </a:lnTo>
                <a:lnTo>
                  <a:pt x="226856" y="116726"/>
                </a:lnTo>
                <a:close/>
              </a:path>
              <a:path w="1808479" h="145414">
                <a:moveTo>
                  <a:pt x="259069" y="38706"/>
                </a:moveTo>
                <a:lnTo>
                  <a:pt x="257145" y="38706"/>
                </a:lnTo>
                <a:lnTo>
                  <a:pt x="257145" y="35929"/>
                </a:lnTo>
                <a:lnTo>
                  <a:pt x="254544" y="34954"/>
                </a:lnTo>
                <a:lnTo>
                  <a:pt x="260476" y="34954"/>
                </a:lnTo>
                <a:lnTo>
                  <a:pt x="259069" y="38706"/>
                </a:lnTo>
                <a:close/>
              </a:path>
              <a:path w="1808479" h="145414">
                <a:moveTo>
                  <a:pt x="185459" y="38706"/>
                </a:moveTo>
                <a:lnTo>
                  <a:pt x="184418" y="38706"/>
                </a:lnTo>
                <a:lnTo>
                  <a:pt x="184418" y="35929"/>
                </a:lnTo>
                <a:lnTo>
                  <a:pt x="185459" y="38706"/>
                </a:lnTo>
                <a:close/>
              </a:path>
              <a:path w="1808479" h="145414">
                <a:moveTo>
                  <a:pt x="223627" y="95637"/>
                </a:moveTo>
                <a:lnTo>
                  <a:pt x="217936" y="95637"/>
                </a:lnTo>
                <a:lnTo>
                  <a:pt x="197589" y="36837"/>
                </a:lnTo>
                <a:lnTo>
                  <a:pt x="200213" y="35929"/>
                </a:lnTo>
                <a:lnTo>
                  <a:pt x="200213" y="38706"/>
                </a:lnTo>
                <a:lnTo>
                  <a:pt x="201174" y="38706"/>
                </a:lnTo>
                <a:lnTo>
                  <a:pt x="219312" y="91122"/>
                </a:lnTo>
                <a:lnTo>
                  <a:pt x="219025" y="91952"/>
                </a:lnTo>
                <a:lnTo>
                  <a:pt x="219678" y="92178"/>
                </a:lnTo>
                <a:lnTo>
                  <a:pt x="219914" y="92860"/>
                </a:lnTo>
                <a:lnTo>
                  <a:pt x="224588" y="92860"/>
                </a:lnTo>
                <a:lnTo>
                  <a:pt x="223627" y="95637"/>
                </a:lnTo>
                <a:close/>
              </a:path>
              <a:path w="1808479" h="145414">
                <a:moveTo>
                  <a:pt x="201174" y="38706"/>
                </a:moveTo>
                <a:lnTo>
                  <a:pt x="200213" y="38706"/>
                </a:lnTo>
                <a:lnTo>
                  <a:pt x="200213" y="35929"/>
                </a:lnTo>
                <a:lnTo>
                  <a:pt x="201174" y="38706"/>
                </a:lnTo>
                <a:close/>
              </a:path>
              <a:path w="1808479" h="145414">
                <a:moveTo>
                  <a:pt x="219312" y="91122"/>
                </a:moveTo>
                <a:lnTo>
                  <a:pt x="200213" y="35929"/>
                </a:lnTo>
                <a:lnTo>
                  <a:pt x="203152" y="35929"/>
                </a:lnTo>
                <a:lnTo>
                  <a:pt x="220782" y="86875"/>
                </a:lnTo>
                <a:lnTo>
                  <a:pt x="219312" y="91122"/>
                </a:lnTo>
                <a:close/>
              </a:path>
              <a:path w="1808479" h="145414">
                <a:moveTo>
                  <a:pt x="224588" y="92860"/>
                </a:moveTo>
                <a:lnTo>
                  <a:pt x="221649" y="92860"/>
                </a:lnTo>
                <a:lnTo>
                  <a:pt x="221885" y="92178"/>
                </a:lnTo>
                <a:lnTo>
                  <a:pt x="222538" y="91952"/>
                </a:lnTo>
                <a:lnTo>
                  <a:pt x="222251" y="91122"/>
                </a:lnTo>
                <a:lnTo>
                  <a:pt x="241350" y="35929"/>
                </a:lnTo>
                <a:lnTo>
                  <a:pt x="241350" y="38706"/>
                </a:lnTo>
                <a:lnTo>
                  <a:pt x="243327" y="38706"/>
                </a:lnTo>
                <a:lnTo>
                  <a:pt x="224588" y="92860"/>
                </a:lnTo>
                <a:close/>
              </a:path>
              <a:path w="1808479" h="145414">
                <a:moveTo>
                  <a:pt x="243327" y="38706"/>
                </a:moveTo>
                <a:lnTo>
                  <a:pt x="241350" y="38706"/>
                </a:lnTo>
                <a:lnTo>
                  <a:pt x="241350" y="35929"/>
                </a:lnTo>
                <a:lnTo>
                  <a:pt x="243974" y="36837"/>
                </a:lnTo>
                <a:lnTo>
                  <a:pt x="243327" y="38706"/>
                </a:lnTo>
                <a:close/>
              </a:path>
              <a:path w="1808479" h="145414">
                <a:moveTo>
                  <a:pt x="231796" y="95637"/>
                </a:moveTo>
                <a:lnTo>
                  <a:pt x="223627" y="95637"/>
                </a:lnTo>
                <a:lnTo>
                  <a:pt x="243974" y="36837"/>
                </a:lnTo>
                <a:lnTo>
                  <a:pt x="241350" y="35929"/>
                </a:lnTo>
                <a:lnTo>
                  <a:pt x="254179" y="35929"/>
                </a:lnTo>
                <a:lnTo>
                  <a:pt x="231796" y="95637"/>
                </a:lnTo>
                <a:close/>
              </a:path>
              <a:path w="1808479" h="145414">
                <a:moveTo>
                  <a:pt x="229822" y="116726"/>
                </a:moveTo>
                <a:lnTo>
                  <a:pt x="226856" y="116726"/>
                </a:lnTo>
                <a:lnTo>
                  <a:pt x="257145" y="35929"/>
                </a:lnTo>
                <a:lnTo>
                  <a:pt x="257145" y="38706"/>
                </a:lnTo>
                <a:lnTo>
                  <a:pt x="259069" y="38706"/>
                </a:lnTo>
                <a:lnTo>
                  <a:pt x="229822" y="116726"/>
                </a:lnTo>
                <a:close/>
              </a:path>
              <a:path w="1808479" h="145414">
                <a:moveTo>
                  <a:pt x="219914" y="92259"/>
                </a:moveTo>
                <a:lnTo>
                  <a:pt x="219678" y="92178"/>
                </a:lnTo>
                <a:lnTo>
                  <a:pt x="219312" y="91122"/>
                </a:lnTo>
                <a:lnTo>
                  <a:pt x="220782" y="86875"/>
                </a:lnTo>
                <a:lnTo>
                  <a:pt x="221891" y="90083"/>
                </a:lnTo>
                <a:lnTo>
                  <a:pt x="219914" y="90083"/>
                </a:lnTo>
                <a:lnTo>
                  <a:pt x="219914" y="92259"/>
                </a:lnTo>
                <a:close/>
              </a:path>
              <a:path w="1808479" h="145414">
                <a:moveTo>
                  <a:pt x="220782" y="92560"/>
                </a:moveTo>
                <a:lnTo>
                  <a:pt x="219914" y="92259"/>
                </a:lnTo>
                <a:lnTo>
                  <a:pt x="219914" y="90083"/>
                </a:lnTo>
                <a:lnTo>
                  <a:pt x="221649" y="90083"/>
                </a:lnTo>
                <a:lnTo>
                  <a:pt x="221649" y="92259"/>
                </a:lnTo>
                <a:lnTo>
                  <a:pt x="220782" y="92560"/>
                </a:lnTo>
                <a:close/>
              </a:path>
              <a:path w="1808479" h="145414">
                <a:moveTo>
                  <a:pt x="221649" y="92259"/>
                </a:moveTo>
                <a:lnTo>
                  <a:pt x="221649" y="90083"/>
                </a:lnTo>
                <a:lnTo>
                  <a:pt x="221891" y="90083"/>
                </a:lnTo>
                <a:lnTo>
                  <a:pt x="222251" y="91122"/>
                </a:lnTo>
                <a:lnTo>
                  <a:pt x="221885" y="92178"/>
                </a:lnTo>
                <a:lnTo>
                  <a:pt x="221649" y="92259"/>
                </a:lnTo>
                <a:close/>
              </a:path>
              <a:path w="1808479" h="145414">
                <a:moveTo>
                  <a:pt x="221885" y="92178"/>
                </a:moveTo>
                <a:lnTo>
                  <a:pt x="222251" y="91122"/>
                </a:lnTo>
                <a:lnTo>
                  <a:pt x="222538" y="91952"/>
                </a:lnTo>
                <a:lnTo>
                  <a:pt x="221885" y="92178"/>
                </a:lnTo>
                <a:close/>
              </a:path>
              <a:path w="1808479" h="145414">
                <a:moveTo>
                  <a:pt x="219678" y="92178"/>
                </a:moveTo>
                <a:lnTo>
                  <a:pt x="219025" y="91952"/>
                </a:lnTo>
                <a:lnTo>
                  <a:pt x="219312" y="91122"/>
                </a:lnTo>
                <a:lnTo>
                  <a:pt x="219678" y="92178"/>
                </a:lnTo>
                <a:close/>
              </a:path>
              <a:path w="1808479" h="145414">
                <a:moveTo>
                  <a:pt x="219914" y="92860"/>
                </a:moveTo>
                <a:lnTo>
                  <a:pt x="219678" y="92178"/>
                </a:lnTo>
                <a:lnTo>
                  <a:pt x="219914" y="92259"/>
                </a:lnTo>
                <a:lnTo>
                  <a:pt x="219914" y="92860"/>
                </a:lnTo>
                <a:close/>
              </a:path>
              <a:path w="1808479" h="145414">
                <a:moveTo>
                  <a:pt x="221649" y="92860"/>
                </a:moveTo>
                <a:lnTo>
                  <a:pt x="221649" y="92259"/>
                </a:lnTo>
                <a:lnTo>
                  <a:pt x="221885" y="92178"/>
                </a:lnTo>
                <a:lnTo>
                  <a:pt x="221649" y="92860"/>
                </a:lnTo>
                <a:close/>
              </a:path>
              <a:path w="1808479" h="145414">
                <a:moveTo>
                  <a:pt x="219914" y="92860"/>
                </a:moveTo>
                <a:lnTo>
                  <a:pt x="219914" y="92259"/>
                </a:lnTo>
                <a:lnTo>
                  <a:pt x="220782" y="92560"/>
                </a:lnTo>
                <a:lnTo>
                  <a:pt x="219914" y="92860"/>
                </a:lnTo>
                <a:close/>
              </a:path>
              <a:path w="1808479" h="145414">
                <a:moveTo>
                  <a:pt x="221649" y="92860"/>
                </a:moveTo>
                <a:lnTo>
                  <a:pt x="220782" y="92560"/>
                </a:lnTo>
                <a:lnTo>
                  <a:pt x="221649" y="92259"/>
                </a:lnTo>
                <a:lnTo>
                  <a:pt x="221649" y="92860"/>
                </a:lnTo>
                <a:close/>
              </a:path>
              <a:path w="1808479" h="145414">
                <a:moveTo>
                  <a:pt x="221649" y="92860"/>
                </a:moveTo>
                <a:lnTo>
                  <a:pt x="219914" y="92860"/>
                </a:lnTo>
                <a:lnTo>
                  <a:pt x="220782" y="92560"/>
                </a:lnTo>
                <a:lnTo>
                  <a:pt x="221649" y="92860"/>
                </a:lnTo>
                <a:close/>
              </a:path>
              <a:path w="1808479" h="145414">
                <a:moveTo>
                  <a:pt x="214707" y="116726"/>
                </a:moveTo>
                <a:lnTo>
                  <a:pt x="214707" y="113949"/>
                </a:lnTo>
                <a:lnTo>
                  <a:pt x="216631" y="113949"/>
                </a:lnTo>
                <a:lnTo>
                  <a:pt x="217307" y="115751"/>
                </a:lnTo>
                <a:lnTo>
                  <a:pt x="214707" y="116726"/>
                </a:lnTo>
                <a:close/>
              </a:path>
              <a:path w="1808479" h="145414">
                <a:moveTo>
                  <a:pt x="226856" y="116726"/>
                </a:moveTo>
                <a:lnTo>
                  <a:pt x="226856" y="113949"/>
                </a:lnTo>
                <a:lnTo>
                  <a:pt x="227898" y="113949"/>
                </a:lnTo>
                <a:lnTo>
                  <a:pt x="226856" y="116726"/>
                </a:lnTo>
                <a:close/>
              </a:path>
              <a:path w="1808479" h="145414">
                <a:moveTo>
                  <a:pt x="307455" y="120371"/>
                </a:moveTo>
                <a:lnTo>
                  <a:pt x="297483" y="120371"/>
                </a:lnTo>
                <a:lnTo>
                  <a:pt x="291875" y="119224"/>
                </a:lnTo>
                <a:lnTo>
                  <a:pt x="266795" y="88340"/>
                </a:lnTo>
                <a:lnTo>
                  <a:pt x="265997" y="82471"/>
                </a:lnTo>
                <a:lnTo>
                  <a:pt x="265997" y="70334"/>
                </a:lnTo>
                <a:lnTo>
                  <a:pt x="290901" y="33456"/>
                </a:lnTo>
                <a:lnTo>
                  <a:pt x="296184" y="32284"/>
                </a:lnTo>
                <a:lnTo>
                  <a:pt x="308188" y="32284"/>
                </a:lnTo>
                <a:lnTo>
                  <a:pt x="313471" y="33456"/>
                </a:lnTo>
                <a:lnTo>
                  <a:pt x="316593" y="35061"/>
                </a:lnTo>
                <a:lnTo>
                  <a:pt x="296632" y="35061"/>
                </a:lnTo>
                <a:lnTo>
                  <a:pt x="291772" y="36131"/>
                </a:lnTo>
                <a:lnTo>
                  <a:pt x="268806" y="70334"/>
                </a:lnTo>
                <a:lnTo>
                  <a:pt x="268807" y="82471"/>
                </a:lnTo>
                <a:lnTo>
                  <a:pt x="292698" y="116538"/>
                </a:lnTo>
                <a:lnTo>
                  <a:pt x="297905" y="117594"/>
                </a:lnTo>
                <a:lnTo>
                  <a:pt x="320663" y="117594"/>
                </a:lnTo>
                <a:lnTo>
                  <a:pt x="319587" y="118055"/>
                </a:lnTo>
                <a:lnTo>
                  <a:pt x="316766" y="118908"/>
                </a:lnTo>
                <a:lnTo>
                  <a:pt x="310727" y="120079"/>
                </a:lnTo>
                <a:lnTo>
                  <a:pt x="307455" y="120371"/>
                </a:lnTo>
                <a:close/>
              </a:path>
              <a:path w="1808479" h="145414">
                <a:moveTo>
                  <a:pt x="307277" y="117594"/>
                </a:moveTo>
                <a:lnTo>
                  <a:pt x="297905" y="117594"/>
                </a:lnTo>
                <a:lnTo>
                  <a:pt x="292698" y="116538"/>
                </a:lnTo>
                <a:lnTo>
                  <a:pt x="268807" y="82471"/>
                </a:lnTo>
                <a:lnTo>
                  <a:pt x="268806" y="70334"/>
                </a:lnTo>
                <a:lnTo>
                  <a:pt x="269468" y="65175"/>
                </a:lnTo>
                <a:lnTo>
                  <a:pt x="296632" y="35061"/>
                </a:lnTo>
                <a:lnTo>
                  <a:pt x="307740" y="35061"/>
                </a:lnTo>
                <a:lnTo>
                  <a:pt x="312600" y="36131"/>
                </a:lnTo>
                <a:lnTo>
                  <a:pt x="315922" y="37838"/>
                </a:lnTo>
                <a:lnTo>
                  <a:pt x="297080" y="37838"/>
                </a:lnTo>
                <a:lnTo>
                  <a:pt x="292643" y="38806"/>
                </a:lnTo>
                <a:lnTo>
                  <a:pt x="271615" y="70334"/>
                </a:lnTo>
                <a:lnTo>
                  <a:pt x="271618" y="82471"/>
                </a:lnTo>
                <a:lnTo>
                  <a:pt x="293520" y="113852"/>
                </a:lnTo>
                <a:lnTo>
                  <a:pt x="298326" y="114817"/>
                </a:lnTo>
                <a:lnTo>
                  <a:pt x="320093" y="114817"/>
                </a:lnTo>
                <a:lnTo>
                  <a:pt x="318675" y="115424"/>
                </a:lnTo>
                <a:lnTo>
                  <a:pt x="316043" y="116220"/>
                </a:lnTo>
                <a:lnTo>
                  <a:pt x="310373" y="117319"/>
                </a:lnTo>
                <a:lnTo>
                  <a:pt x="307277" y="117594"/>
                </a:lnTo>
                <a:close/>
              </a:path>
              <a:path w="1808479" h="145414">
                <a:moveTo>
                  <a:pt x="338202" y="82185"/>
                </a:moveTo>
                <a:lnTo>
                  <a:pt x="335425" y="82185"/>
                </a:lnTo>
                <a:lnTo>
                  <a:pt x="335393" y="70334"/>
                </a:lnTo>
                <a:lnTo>
                  <a:pt x="334731" y="65175"/>
                </a:lnTo>
                <a:lnTo>
                  <a:pt x="307740" y="35061"/>
                </a:lnTo>
                <a:lnTo>
                  <a:pt x="316593" y="35061"/>
                </a:lnTo>
                <a:lnTo>
                  <a:pt x="338202" y="70334"/>
                </a:lnTo>
                <a:lnTo>
                  <a:pt x="338202" y="82185"/>
                </a:lnTo>
                <a:close/>
              </a:path>
              <a:path w="1808479" h="145414">
                <a:moveTo>
                  <a:pt x="307100" y="114817"/>
                </a:moveTo>
                <a:lnTo>
                  <a:pt x="298326" y="114817"/>
                </a:lnTo>
                <a:lnTo>
                  <a:pt x="293520" y="113852"/>
                </a:lnTo>
                <a:lnTo>
                  <a:pt x="271618" y="82471"/>
                </a:lnTo>
                <a:lnTo>
                  <a:pt x="271615" y="70334"/>
                </a:lnTo>
                <a:lnTo>
                  <a:pt x="272228" y="65614"/>
                </a:lnTo>
                <a:lnTo>
                  <a:pt x="297080" y="37838"/>
                </a:lnTo>
                <a:lnTo>
                  <a:pt x="307293" y="37838"/>
                </a:lnTo>
                <a:lnTo>
                  <a:pt x="311729" y="38806"/>
                </a:lnTo>
                <a:lnTo>
                  <a:pt x="319284" y="42690"/>
                </a:lnTo>
                <a:lnTo>
                  <a:pt x="322424" y="45348"/>
                </a:lnTo>
                <a:lnTo>
                  <a:pt x="323421" y="46690"/>
                </a:lnTo>
                <a:lnTo>
                  <a:pt x="299134" y="46690"/>
                </a:lnTo>
                <a:lnTo>
                  <a:pt x="296387" y="47318"/>
                </a:lnTo>
                <a:lnTo>
                  <a:pt x="281623" y="71424"/>
                </a:lnTo>
                <a:lnTo>
                  <a:pt x="332648" y="71424"/>
                </a:lnTo>
                <a:lnTo>
                  <a:pt x="332648" y="79408"/>
                </a:lnTo>
                <a:lnTo>
                  <a:pt x="281377" y="79408"/>
                </a:lnTo>
                <a:lnTo>
                  <a:pt x="281879" y="85440"/>
                </a:lnTo>
                <a:lnTo>
                  <a:pt x="300418" y="105964"/>
                </a:lnTo>
                <a:lnTo>
                  <a:pt x="329377" y="105964"/>
                </a:lnTo>
                <a:lnTo>
                  <a:pt x="328293" y="106887"/>
                </a:lnTo>
                <a:lnTo>
                  <a:pt x="310019" y="114559"/>
                </a:lnTo>
                <a:lnTo>
                  <a:pt x="307100" y="114817"/>
                </a:lnTo>
                <a:close/>
              </a:path>
              <a:path w="1808479" h="145414">
                <a:moveTo>
                  <a:pt x="335425" y="82185"/>
                </a:moveTo>
                <a:lnTo>
                  <a:pt x="332648" y="82185"/>
                </a:lnTo>
                <a:lnTo>
                  <a:pt x="332584" y="70334"/>
                </a:lnTo>
                <a:lnTo>
                  <a:pt x="331971" y="65614"/>
                </a:lnTo>
                <a:lnTo>
                  <a:pt x="307293" y="37838"/>
                </a:lnTo>
                <a:lnTo>
                  <a:pt x="315922" y="37838"/>
                </a:lnTo>
                <a:lnTo>
                  <a:pt x="335393" y="70334"/>
                </a:lnTo>
                <a:lnTo>
                  <a:pt x="335425" y="82185"/>
                </a:lnTo>
                <a:close/>
              </a:path>
              <a:path w="1808479" h="145414">
                <a:moveTo>
                  <a:pt x="322710" y="71424"/>
                </a:moveTo>
                <a:lnTo>
                  <a:pt x="281623" y="71424"/>
                </a:lnTo>
                <a:lnTo>
                  <a:pt x="282292" y="65672"/>
                </a:lnTo>
                <a:lnTo>
                  <a:pt x="299134" y="46690"/>
                </a:lnTo>
                <a:lnTo>
                  <a:pt x="305249" y="46690"/>
                </a:lnTo>
                <a:lnTo>
                  <a:pt x="307968" y="47318"/>
                </a:lnTo>
                <a:lnTo>
                  <a:pt x="312027" y="49467"/>
                </a:lnTo>
                <a:lnTo>
                  <a:pt x="299583" y="49467"/>
                </a:lnTo>
                <a:lnTo>
                  <a:pt x="297268" y="49988"/>
                </a:lnTo>
                <a:lnTo>
                  <a:pt x="285101" y="65870"/>
                </a:lnTo>
                <a:lnTo>
                  <a:pt x="284742" y="65870"/>
                </a:lnTo>
                <a:lnTo>
                  <a:pt x="284742" y="68647"/>
                </a:lnTo>
                <a:lnTo>
                  <a:pt x="287501" y="68968"/>
                </a:lnTo>
                <a:lnTo>
                  <a:pt x="316695" y="68968"/>
                </a:lnTo>
                <a:lnTo>
                  <a:pt x="322338" y="69083"/>
                </a:lnTo>
                <a:lnTo>
                  <a:pt x="322710" y="71424"/>
                </a:lnTo>
                <a:close/>
              </a:path>
              <a:path w="1808479" h="145414">
                <a:moveTo>
                  <a:pt x="332648" y="71424"/>
                </a:moveTo>
                <a:lnTo>
                  <a:pt x="322710" y="71424"/>
                </a:lnTo>
                <a:lnTo>
                  <a:pt x="321795" y="65672"/>
                </a:lnTo>
                <a:lnTo>
                  <a:pt x="321061" y="62851"/>
                </a:lnTo>
                <a:lnTo>
                  <a:pt x="305249" y="46690"/>
                </a:lnTo>
                <a:lnTo>
                  <a:pt x="323421" y="46690"/>
                </a:lnTo>
                <a:lnTo>
                  <a:pt x="327414" y="52071"/>
                </a:lnTo>
                <a:lnTo>
                  <a:pt x="329371" y="56189"/>
                </a:lnTo>
                <a:lnTo>
                  <a:pt x="331971" y="65614"/>
                </a:lnTo>
                <a:lnTo>
                  <a:pt x="332584" y="70334"/>
                </a:lnTo>
                <a:lnTo>
                  <a:pt x="332648" y="71424"/>
                </a:lnTo>
                <a:close/>
              </a:path>
              <a:path w="1808479" h="145414">
                <a:moveTo>
                  <a:pt x="287501" y="68968"/>
                </a:moveTo>
                <a:lnTo>
                  <a:pt x="284742" y="68647"/>
                </a:lnTo>
                <a:lnTo>
                  <a:pt x="285032" y="66159"/>
                </a:lnTo>
                <a:lnTo>
                  <a:pt x="285643" y="63671"/>
                </a:lnTo>
                <a:lnTo>
                  <a:pt x="299583" y="49467"/>
                </a:lnTo>
                <a:lnTo>
                  <a:pt x="304790" y="49467"/>
                </a:lnTo>
                <a:lnTo>
                  <a:pt x="307075" y="49988"/>
                </a:lnTo>
                <a:lnTo>
                  <a:pt x="311009" y="52071"/>
                </a:lnTo>
                <a:lnTo>
                  <a:pt x="311217" y="52244"/>
                </a:lnTo>
                <a:lnTo>
                  <a:pt x="300031" y="52244"/>
                </a:lnTo>
                <a:lnTo>
                  <a:pt x="298140" y="52663"/>
                </a:lnTo>
                <a:lnTo>
                  <a:pt x="287761" y="66732"/>
                </a:lnTo>
                <a:lnTo>
                  <a:pt x="287501" y="68968"/>
                </a:lnTo>
                <a:close/>
              </a:path>
              <a:path w="1808479" h="145414">
                <a:moveTo>
                  <a:pt x="319456" y="68647"/>
                </a:moveTo>
                <a:lnTo>
                  <a:pt x="304790" y="49467"/>
                </a:lnTo>
                <a:lnTo>
                  <a:pt x="312027" y="49467"/>
                </a:lnTo>
                <a:lnTo>
                  <a:pt x="321827" y="65870"/>
                </a:lnTo>
                <a:lnTo>
                  <a:pt x="319456" y="65870"/>
                </a:lnTo>
                <a:lnTo>
                  <a:pt x="319456" y="68647"/>
                </a:lnTo>
                <a:close/>
              </a:path>
              <a:path w="1808479" h="145414">
                <a:moveTo>
                  <a:pt x="316714" y="69083"/>
                </a:moveTo>
                <a:lnTo>
                  <a:pt x="304330" y="52244"/>
                </a:lnTo>
                <a:lnTo>
                  <a:pt x="311217" y="52244"/>
                </a:lnTo>
                <a:lnTo>
                  <a:pt x="319456" y="68647"/>
                </a:lnTo>
                <a:lnTo>
                  <a:pt x="316714" y="69083"/>
                </a:lnTo>
                <a:close/>
              </a:path>
              <a:path w="1808479" h="145414">
                <a:moveTo>
                  <a:pt x="284742" y="68647"/>
                </a:moveTo>
                <a:lnTo>
                  <a:pt x="284742" y="65870"/>
                </a:lnTo>
                <a:lnTo>
                  <a:pt x="285101" y="65870"/>
                </a:lnTo>
                <a:lnTo>
                  <a:pt x="285032" y="66159"/>
                </a:lnTo>
                <a:lnTo>
                  <a:pt x="284742" y="68647"/>
                </a:lnTo>
                <a:close/>
              </a:path>
              <a:path w="1808479" h="145414">
                <a:moveTo>
                  <a:pt x="316695" y="68968"/>
                </a:moveTo>
                <a:lnTo>
                  <a:pt x="287501" y="68968"/>
                </a:lnTo>
                <a:lnTo>
                  <a:pt x="287764" y="66704"/>
                </a:lnTo>
                <a:lnTo>
                  <a:pt x="287965" y="65870"/>
                </a:lnTo>
                <a:lnTo>
                  <a:pt x="316109" y="65870"/>
                </a:lnTo>
                <a:lnTo>
                  <a:pt x="316340" y="66732"/>
                </a:lnTo>
                <a:lnTo>
                  <a:pt x="316695" y="68968"/>
                </a:lnTo>
                <a:close/>
              </a:path>
              <a:path w="1808479" h="145414">
                <a:moveTo>
                  <a:pt x="322338" y="69083"/>
                </a:moveTo>
                <a:lnTo>
                  <a:pt x="316714" y="69083"/>
                </a:lnTo>
                <a:lnTo>
                  <a:pt x="319456" y="68647"/>
                </a:lnTo>
                <a:lnTo>
                  <a:pt x="319456" y="65870"/>
                </a:lnTo>
                <a:lnTo>
                  <a:pt x="321827" y="65870"/>
                </a:lnTo>
                <a:lnTo>
                  <a:pt x="322338" y="69083"/>
                </a:lnTo>
                <a:close/>
              </a:path>
              <a:path w="1808479" h="145414">
                <a:moveTo>
                  <a:pt x="306527" y="105964"/>
                </a:moveTo>
                <a:lnTo>
                  <a:pt x="300418" y="105964"/>
                </a:lnTo>
                <a:lnTo>
                  <a:pt x="297314" y="105288"/>
                </a:lnTo>
                <a:lnTo>
                  <a:pt x="281377" y="79408"/>
                </a:lnTo>
                <a:lnTo>
                  <a:pt x="332648" y="79408"/>
                </a:lnTo>
                <a:lnTo>
                  <a:pt x="332648" y="81955"/>
                </a:lnTo>
                <a:lnTo>
                  <a:pt x="287134" y="81957"/>
                </a:lnTo>
                <a:lnTo>
                  <a:pt x="284395" y="82185"/>
                </a:lnTo>
                <a:lnTo>
                  <a:pt x="284395" y="84962"/>
                </a:lnTo>
                <a:lnTo>
                  <a:pt x="284627" y="84962"/>
                </a:lnTo>
                <a:lnTo>
                  <a:pt x="285210" y="87638"/>
                </a:lnTo>
                <a:lnTo>
                  <a:pt x="300855" y="103187"/>
                </a:lnTo>
                <a:lnTo>
                  <a:pt x="317631" y="103187"/>
                </a:lnTo>
                <a:lnTo>
                  <a:pt x="314685" y="104458"/>
                </a:lnTo>
                <a:lnTo>
                  <a:pt x="312843" y="105009"/>
                </a:lnTo>
                <a:lnTo>
                  <a:pt x="308826" y="105775"/>
                </a:lnTo>
                <a:lnTo>
                  <a:pt x="306527" y="105964"/>
                </a:lnTo>
                <a:close/>
              </a:path>
              <a:path w="1808479" h="145414">
                <a:moveTo>
                  <a:pt x="306352" y="103187"/>
                </a:moveTo>
                <a:lnTo>
                  <a:pt x="300855" y="103187"/>
                </a:lnTo>
                <a:lnTo>
                  <a:pt x="298165" y="102609"/>
                </a:lnTo>
                <a:lnTo>
                  <a:pt x="284395" y="82185"/>
                </a:lnTo>
                <a:lnTo>
                  <a:pt x="287163" y="81955"/>
                </a:lnTo>
                <a:lnTo>
                  <a:pt x="287374" y="84485"/>
                </a:lnTo>
                <a:lnTo>
                  <a:pt x="287900" y="86907"/>
                </a:lnTo>
                <a:lnTo>
                  <a:pt x="301292" y="100410"/>
                </a:lnTo>
                <a:lnTo>
                  <a:pt x="316970" y="100410"/>
                </a:lnTo>
                <a:lnTo>
                  <a:pt x="316670" y="100578"/>
                </a:lnTo>
                <a:lnTo>
                  <a:pt x="313772" y="101828"/>
                </a:lnTo>
                <a:lnTo>
                  <a:pt x="312123" y="102319"/>
                </a:lnTo>
                <a:lnTo>
                  <a:pt x="308478" y="103014"/>
                </a:lnTo>
                <a:lnTo>
                  <a:pt x="306352" y="103187"/>
                </a:lnTo>
                <a:close/>
              </a:path>
              <a:path w="1808479" h="145414">
                <a:moveTo>
                  <a:pt x="338202" y="84962"/>
                </a:moveTo>
                <a:lnTo>
                  <a:pt x="287477" y="84962"/>
                </a:lnTo>
                <a:lnTo>
                  <a:pt x="287374" y="84485"/>
                </a:lnTo>
                <a:lnTo>
                  <a:pt x="287163" y="81955"/>
                </a:lnTo>
                <a:lnTo>
                  <a:pt x="332648" y="81955"/>
                </a:lnTo>
                <a:lnTo>
                  <a:pt x="332648" y="82185"/>
                </a:lnTo>
                <a:lnTo>
                  <a:pt x="338202" y="82185"/>
                </a:lnTo>
                <a:lnTo>
                  <a:pt x="338202" y="84962"/>
                </a:lnTo>
                <a:close/>
              </a:path>
              <a:path w="1808479" h="145414">
                <a:moveTo>
                  <a:pt x="284627" y="84962"/>
                </a:moveTo>
                <a:lnTo>
                  <a:pt x="284395" y="84962"/>
                </a:lnTo>
                <a:lnTo>
                  <a:pt x="284395" y="82185"/>
                </a:lnTo>
                <a:lnTo>
                  <a:pt x="284627" y="84962"/>
                </a:lnTo>
                <a:close/>
              </a:path>
              <a:path w="1808479" h="145414">
                <a:moveTo>
                  <a:pt x="316970" y="100410"/>
                </a:moveTo>
                <a:lnTo>
                  <a:pt x="306177" y="100410"/>
                </a:lnTo>
                <a:lnTo>
                  <a:pt x="308130" y="100253"/>
                </a:lnTo>
                <a:lnTo>
                  <a:pt x="311403" y="99629"/>
                </a:lnTo>
                <a:lnTo>
                  <a:pt x="323216" y="91933"/>
                </a:lnTo>
                <a:lnTo>
                  <a:pt x="327350" y="95637"/>
                </a:lnTo>
                <a:lnTo>
                  <a:pt x="323188" y="95637"/>
                </a:lnTo>
                <a:lnTo>
                  <a:pt x="321857" y="96794"/>
                </a:lnTo>
                <a:lnTo>
                  <a:pt x="320570" y="97850"/>
                </a:lnTo>
                <a:lnTo>
                  <a:pt x="318082" y="99759"/>
                </a:lnTo>
                <a:lnTo>
                  <a:pt x="316970" y="100410"/>
                </a:lnTo>
                <a:close/>
              </a:path>
              <a:path w="1808479" h="145414">
                <a:moveTo>
                  <a:pt x="317631" y="103187"/>
                </a:moveTo>
                <a:lnTo>
                  <a:pt x="306352" y="103187"/>
                </a:lnTo>
                <a:lnTo>
                  <a:pt x="308478" y="103014"/>
                </a:lnTo>
                <a:lnTo>
                  <a:pt x="312123" y="102319"/>
                </a:lnTo>
                <a:lnTo>
                  <a:pt x="323188" y="95637"/>
                </a:lnTo>
                <a:lnTo>
                  <a:pt x="321387" y="97648"/>
                </a:lnTo>
                <a:lnTo>
                  <a:pt x="323147" y="99329"/>
                </a:lnTo>
                <a:lnTo>
                  <a:pt x="321578" y="100578"/>
                </a:lnTo>
                <a:lnTo>
                  <a:pt x="319591" y="102103"/>
                </a:lnTo>
                <a:lnTo>
                  <a:pt x="318034" y="103014"/>
                </a:lnTo>
                <a:lnTo>
                  <a:pt x="317631" y="103187"/>
                </a:lnTo>
                <a:close/>
              </a:path>
              <a:path w="1808479" h="145414">
                <a:moveTo>
                  <a:pt x="323147" y="99329"/>
                </a:moveTo>
                <a:lnTo>
                  <a:pt x="321496" y="97850"/>
                </a:lnTo>
                <a:lnTo>
                  <a:pt x="321387" y="97648"/>
                </a:lnTo>
                <a:lnTo>
                  <a:pt x="323188" y="95637"/>
                </a:lnTo>
                <a:lnTo>
                  <a:pt x="325010" y="97733"/>
                </a:lnTo>
                <a:lnTo>
                  <a:pt x="323637" y="98927"/>
                </a:lnTo>
                <a:lnTo>
                  <a:pt x="323147" y="99329"/>
                </a:lnTo>
                <a:close/>
              </a:path>
              <a:path w="1808479" h="145414">
                <a:moveTo>
                  <a:pt x="329980" y="105451"/>
                </a:moveTo>
                <a:lnTo>
                  <a:pt x="323147" y="99329"/>
                </a:lnTo>
                <a:lnTo>
                  <a:pt x="324876" y="97850"/>
                </a:lnTo>
                <a:lnTo>
                  <a:pt x="324936" y="97648"/>
                </a:lnTo>
                <a:lnTo>
                  <a:pt x="323188" y="95637"/>
                </a:lnTo>
                <a:lnTo>
                  <a:pt x="331965" y="103501"/>
                </a:lnTo>
                <a:lnTo>
                  <a:pt x="329980" y="105451"/>
                </a:lnTo>
                <a:close/>
              </a:path>
              <a:path w="1808479" h="145414">
                <a:moveTo>
                  <a:pt x="331965" y="103501"/>
                </a:moveTo>
                <a:lnTo>
                  <a:pt x="323188" y="95637"/>
                </a:lnTo>
                <a:lnTo>
                  <a:pt x="327350" y="95637"/>
                </a:lnTo>
                <a:lnTo>
                  <a:pt x="336006" y="103393"/>
                </a:lnTo>
                <a:lnTo>
                  <a:pt x="332073" y="103393"/>
                </a:lnTo>
                <a:close/>
              </a:path>
              <a:path w="1808479" h="145414">
                <a:moveTo>
                  <a:pt x="329377" y="105964"/>
                </a:moveTo>
                <a:lnTo>
                  <a:pt x="306527" y="105964"/>
                </a:lnTo>
                <a:lnTo>
                  <a:pt x="308826" y="105775"/>
                </a:lnTo>
                <a:lnTo>
                  <a:pt x="312843" y="105009"/>
                </a:lnTo>
                <a:lnTo>
                  <a:pt x="323147" y="99329"/>
                </a:lnTo>
                <a:lnTo>
                  <a:pt x="329980" y="105451"/>
                </a:lnTo>
                <a:lnTo>
                  <a:pt x="329377" y="105964"/>
                </a:lnTo>
                <a:close/>
              </a:path>
              <a:path w="1808479" h="145414">
                <a:moveTo>
                  <a:pt x="334036" y="105357"/>
                </a:moveTo>
                <a:lnTo>
                  <a:pt x="331965" y="103501"/>
                </a:lnTo>
                <a:lnTo>
                  <a:pt x="334036" y="105357"/>
                </a:lnTo>
                <a:close/>
              </a:path>
              <a:path w="1808479" h="145414">
                <a:moveTo>
                  <a:pt x="335895" y="107425"/>
                </a:moveTo>
                <a:lnTo>
                  <a:pt x="332183" y="107425"/>
                </a:lnTo>
                <a:lnTo>
                  <a:pt x="333952" y="105451"/>
                </a:lnTo>
                <a:lnTo>
                  <a:pt x="333926" y="105246"/>
                </a:lnTo>
                <a:lnTo>
                  <a:pt x="332073" y="103393"/>
                </a:lnTo>
                <a:lnTo>
                  <a:pt x="336006" y="103393"/>
                </a:lnTo>
                <a:lnTo>
                  <a:pt x="338074" y="105246"/>
                </a:lnTo>
                <a:lnTo>
                  <a:pt x="335895" y="107425"/>
                </a:lnTo>
                <a:close/>
              </a:path>
              <a:path w="1808479" h="145414">
                <a:moveTo>
                  <a:pt x="332070" y="107324"/>
                </a:moveTo>
                <a:lnTo>
                  <a:pt x="329980" y="105451"/>
                </a:lnTo>
                <a:lnTo>
                  <a:pt x="330220" y="105246"/>
                </a:lnTo>
                <a:lnTo>
                  <a:pt x="331965" y="103501"/>
                </a:lnTo>
                <a:lnTo>
                  <a:pt x="333913" y="105246"/>
                </a:lnTo>
                <a:lnTo>
                  <a:pt x="333942" y="105451"/>
                </a:lnTo>
                <a:lnTo>
                  <a:pt x="332070" y="107324"/>
                </a:lnTo>
                <a:close/>
              </a:path>
              <a:path w="1808479" h="145414">
                <a:moveTo>
                  <a:pt x="332183" y="107425"/>
                </a:moveTo>
                <a:lnTo>
                  <a:pt x="334036" y="105357"/>
                </a:lnTo>
                <a:lnTo>
                  <a:pt x="332183" y="107425"/>
                </a:lnTo>
                <a:close/>
              </a:path>
              <a:path w="1808479" h="145414">
                <a:moveTo>
                  <a:pt x="320093" y="114817"/>
                </a:moveTo>
                <a:lnTo>
                  <a:pt x="307100" y="114817"/>
                </a:lnTo>
                <a:lnTo>
                  <a:pt x="310019" y="114559"/>
                </a:lnTo>
                <a:lnTo>
                  <a:pt x="315320" y="113531"/>
                </a:lnTo>
                <a:lnTo>
                  <a:pt x="329980" y="105451"/>
                </a:lnTo>
                <a:lnTo>
                  <a:pt x="332070" y="107324"/>
                </a:lnTo>
                <a:lnTo>
                  <a:pt x="330030" y="109060"/>
                </a:lnTo>
                <a:lnTo>
                  <a:pt x="325806" y="112068"/>
                </a:lnTo>
                <a:lnTo>
                  <a:pt x="323535" y="113341"/>
                </a:lnTo>
                <a:lnTo>
                  <a:pt x="320093" y="114817"/>
                </a:lnTo>
                <a:close/>
              </a:path>
              <a:path w="1808479" h="145414">
                <a:moveTo>
                  <a:pt x="320663" y="117594"/>
                </a:moveTo>
                <a:lnTo>
                  <a:pt x="307277" y="117594"/>
                </a:lnTo>
                <a:lnTo>
                  <a:pt x="310373" y="117319"/>
                </a:lnTo>
                <a:lnTo>
                  <a:pt x="316043" y="116220"/>
                </a:lnTo>
                <a:lnTo>
                  <a:pt x="332070" y="107324"/>
                </a:lnTo>
                <a:lnTo>
                  <a:pt x="335895" y="107425"/>
                </a:lnTo>
                <a:lnTo>
                  <a:pt x="333912" y="109407"/>
                </a:lnTo>
                <a:lnTo>
                  <a:pt x="331767" y="111232"/>
                </a:lnTo>
                <a:lnTo>
                  <a:pt x="327255" y="114446"/>
                </a:lnTo>
                <a:lnTo>
                  <a:pt x="324812" y="115815"/>
                </a:lnTo>
                <a:lnTo>
                  <a:pt x="320663" y="117594"/>
                </a:lnTo>
                <a:close/>
              </a:path>
              <a:path w="1808479" h="145414">
                <a:moveTo>
                  <a:pt x="375693" y="41652"/>
                </a:moveTo>
                <a:lnTo>
                  <a:pt x="375693" y="38174"/>
                </a:lnTo>
                <a:lnTo>
                  <a:pt x="379802" y="35782"/>
                </a:lnTo>
                <a:lnTo>
                  <a:pt x="382148" y="34738"/>
                </a:lnTo>
                <a:lnTo>
                  <a:pt x="387761" y="32784"/>
                </a:lnTo>
                <a:lnTo>
                  <a:pt x="391002" y="32284"/>
                </a:lnTo>
                <a:lnTo>
                  <a:pt x="398843" y="32284"/>
                </a:lnTo>
                <a:lnTo>
                  <a:pt x="402800" y="33014"/>
                </a:lnTo>
                <a:lnTo>
                  <a:pt x="407961" y="35061"/>
                </a:lnTo>
                <a:lnTo>
                  <a:pt x="391315" y="35061"/>
                </a:lnTo>
                <a:lnTo>
                  <a:pt x="388378" y="35509"/>
                </a:lnTo>
                <a:lnTo>
                  <a:pt x="383229" y="37303"/>
                </a:lnTo>
                <a:lnTo>
                  <a:pt x="381045" y="38272"/>
                </a:lnTo>
                <a:lnTo>
                  <a:pt x="377169" y="40528"/>
                </a:lnTo>
                <a:lnTo>
                  <a:pt x="375693" y="41652"/>
                </a:lnTo>
                <a:close/>
              </a:path>
              <a:path w="1808479" h="145414">
                <a:moveTo>
                  <a:pt x="375693" y="119503"/>
                </a:moveTo>
                <a:lnTo>
                  <a:pt x="354865" y="119503"/>
                </a:lnTo>
                <a:lnTo>
                  <a:pt x="354865" y="33152"/>
                </a:lnTo>
                <a:lnTo>
                  <a:pt x="375693" y="33152"/>
                </a:lnTo>
                <a:lnTo>
                  <a:pt x="375693" y="35929"/>
                </a:lnTo>
                <a:lnTo>
                  <a:pt x="357642" y="35929"/>
                </a:lnTo>
                <a:lnTo>
                  <a:pt x="357642" y="116726"/>
                </a:lnTo>
                <a:lnTo>
                  <a:pt x="375693" y="116726"/>
                </a:lnTo>
                <a:lnTo>
                  <a:pt x="375693" y="119503"/>
                </a:lnTo>
                <a:close/>
              </a:path>
              <a:path w="1808479" h="145414">
                <a:moveTo>
                  <a:pt x="377891" y="43479"/>
                </a:moveTo>
                <a:lnTo>
                  <a:pt x="375693" y="43479"/>
                </a:lnTo>
                <a:lnTo>
                  <a:pt x="375693" y="41652"/>
                </a:lnTo>
                <a:lnTo>
                  <a:pt x="391315" y="35061"/>
                </a:lnTo>
                <a:lnTo>
                  <a:pt x="398489" y="35061"/>
                </a:lnTo>
                <a:lnTo>
                  <a:pt x="402105" y="35726"/>
                </a:lnTo>
                <a:lnTo>
                  <a:pt x="407430" y="37838"/>
                </a:lnTo>
                <a:lnTo>
                  <a:pt x="391628" y="37838"/>
                </a:lnTo>
                <a:lnTo>
                  <a:pt x="388996" y="38235"/>
                </a:lnTo>
                <a:lnTo>
                  <a:pt x="384310" y="39867"/>
                </a:lnTo>
                <a:lnTo>
                  <a:pt x="382288" y="40762"/>
                </a:lnTo>
                <a:lnTo>
                  <a:pt x="378775" y="42806"/>
                </a:lnTo>
                <a:lnTo>
                  <a:pt x="377891" y="43479"/>
                </a:lnTo>
                <a:close/>
              </a:path>
              <a:path w="1808479" h="145414">
                <a:moveTo>
                  <a:pt x="425074" y="116726"/>
                </a:moveTo>
                <a:lnTo>
                  <a:pt x="422297" y="116726"/>
                </a:lnTo>
                <a:lnTo>
                  <a:pt x="422235" y="59499"/>
                </a:lnTo>
                <a:lnTo>
                  <a:pt x="421589" y="55803"/>
                </a:lnTo>
                <a:lnTo>
                  <a:pt x="398489" y="35061"/>
                </a:lnTo>
                <a:lnTo>
                  <a:pt x="407961" y="35061"/>
                </a:lnTo>
                <a:lnTo>
                  <a:pt x="424991" y="59024"/>
                </a:lnTo>
                <a:lnTo>
                  <a:pt x="425074" y="116726"/>
                </a:lnTo>
                <a:close/>
              </a:path>
              <a:path w="1808479" h="145414">
                <a:moveTo>
                  <a:pt x="360419" y="116726"/>
                </a:moveTo>
                <a:lnTo>
                  <a:pt x="357642" y="116726"/>
                </a:lnTo>
                <a:lnTo>
                  <a:pt x="357642" y="35929"/>
                </a:lnTo>
                <a:lnTo>
                  <a:pt x="360419" y="35929"/>
                </a:lnTo>
                <a:lnTo>
                  <a:pt x="360419" y="116726"/>
                </a:lnTo>
                <a:close/>
              </a:path>
              <a:path w="1808479" h="145414">
                <a:moveTo>
                  <a:pt x="370139" y="116726"/>
                </a:moveTo>
                <a:lnTo>
                  <a:pt x="360419" y="116726"/>
                </a:lnTo>
                <a:lnTo>
                  <a:pt x="360419" y="35929"/>
                </a:lnTo>
                <a:lnTo>
                  <a:pt x="370139" y="35929"/>
                </a:lnTo>
                <a:lnTo>
                  <a:pt x="370139" y="46256"/>
                </a:lnTo>
                <a:lnTo>
                  <a:pt x="413710" y="46256"/>
                </a:lnTo>
                <a:lnTo>
                  <a:pt x="414139" y="46690"/>
                </a:lnTo>
                <a:lnTo>
                  <a:pt x="387903" y="46690"/>
                </a:lnTo>
                <a:lnTo>
                  <a:pt x="385497" y="47051"/>
                </a:lnTo>
                <a:lnTo>
                  <a:pt x="370139" y="57114"/>
                </a:lnTo>
                <a:lnTo>
                  <a:pt x="370139" y="116726"/>
                </a:lnTo>
                <a:close/>
              </a:path>
              <a:path w="1808479" h="145414">
                <a:moveTo>
                  <a:pt x="374934" y="46256"/>
                </a:moveTo>
                <a:lnTo>
                  <a:pt x="370139" y="46256"/>
                </a:lnTo>
                <a:lnTo>
                  <a:pt x="370139" y="35929"/>
                </a:lnTo>
                <a:lnTo>
                  <a:pt x="372916" y="35929"/>
                </a:lnTo>
                <a:lnTo>
                  <a:pt x="372807" y="40528"/>
                </a:lnTo>
                <a:lnTo>
                  <a:pt x="371820" y="41515"/>
                </a:lnTo>
                <a:lnTo>
                  <a:pt x="372845" y="42540"/>
                </a:lnTo>
                <a:lnTo>
                  <a:pt x="372916" y="43479"/>
                </a:lnTo>
                <a:lnTo>
                  <a:pt x="377891" y="43479"/>
                </a:lnTo>
                <a:lnTo>
                  <a:pt x="377141" y="44050"/>
                </a:lnTo>
                <a:lnTo>
                  <a:pt x="374934" y="46256"/>
                </a:lnTo>
                <a:close/>
              </a:path>
              <a:path w="1808479" h="145414">
                <a:moveTo>
                  <a:pt x="372916" y="40419"/>
                </a:moveTo>
                <a:lnTo>
                  <a:pt x="372916" y="35929"/>
                </a:lnTo>
                <a:lnTo>
                  <a:pt x="375693" y="35929"/>
                </a:lnTo>
                <a:lnTo>
                  <a:pt x="375589" y="38235"/>
                </a:lnTo>
                <a:lnTo>
                  <a:pt x="373552" y="39784"/>
                </a:lnTo>
                <a:lnTo>
                  <a:pt x="372916" y="40419"/>
                </a:lnTo>
                <a:close/>
              </a:path>
              <a:path w="1808479" h="145414">
                <a:moveTo>
                  <a:pt x="413710" y="46256"/>
                </a:moveTo>
                <a:lnTo>
                  <a:pt x="374934" y="46256"/>
                </a:lnTo>
                <a:lnTo>
                  <a:pt x="377141" y="44050"/>
                </a:lnTo>
                <a:lnTo>
                  <a:pt x="391628" y="37838"/>
                </a:lnTo>
                <a:lnTo>
                  <a:pt x="398135" y="37838"/>
                </a:lnTo>
                <a:lnTo>
                  <a:pt x="401410" y="38438"/>
                </a:lnTo>
                <a:lnTo>
                  <a:pt x="407432" y="40826"/>
                </a:lnTo>
                <a:lnTo>
                  <a:pt x="410036" y="42540"/>
                </a:lnTo>
                <a:lnTo>
                  <a:pt x="413710" y="46256"/>
                </a:lnTo>
                <a:close/>
              </a:path>
              <a:path w="1808479" h="145414">
                <a:moveTo>
                  <a:pt x="422297" y="116726"/>
                </a:moveTo>
                <a:lnTo>
                  <a:pt x="419520" y="116726"/>
                </a:lnTo>
                <a:lnTo>
                  <a:pt x="419441" y="59752"/>
                </a:lnTo>
                <a:lnTo>
                  <a:pt x="418862" y="56411"/>
                </a:lnTo>
                <a:lnTo>
                  <a:pt x="398135" y="37838"/>
                </a:lnTo>
                <a:lnTo>
                  <a:pt x="407430" y="37838"/>
                </a:lnTo>
                <a:lnTo>
                  <a:pt x="422235" y="59499"/>
                </a:lnTo>
                <a:lnTo>
                  <a:pt x="422297" y="116726"/>
                </a:lnTo>
                <a:close/>
              </a:path>
              <a:path w="1808479" h="145414">
                <a:moveTo>
                  <a:pt x="373784" y="43479"/>
                </a:moveTo>
                <a:lnTo>
                  <a:pt x="373111" y="42806"/>
                </a:lnTo>
                <a:lnTo>
                  <a:pt x="373024" y="40311"/>
                </a:lnTo>
                <a:lnTo>
                  <a:pt x="373552" y="39784"/>
                </a:lnTo>
                <a:lnTo>
                  <a:pt x="375589" y="38235"/>
                </a:lnTo>
                <a:lnTo>
                  <a:pt x="375693" y="40702"/>
                </a:lnTo>
                <a:lnTo>
                  <a:pt x="373784" y="40702"/>
                </a:lnTo>
                <a:lnTo>
                  <a:pt x="373784" y="43479"/>
                </a:lnTo>
                <a:close/>
              </a:path>
              <a:path w="1808479" h="145414">
                <a:moveTo>
                  <a:pt x="372916" y="42611"/>
                </a:moveTo>
                <a:lnTo>
                  <a:pt x="371820" y="41515"/>
                </a:lnTo>
                <a:lnTo>
                  <a:pt x="372916" y="40419"/>
                </a:lnTo>
                <a:lnTo>
                  <a:pt x="372916" y="42611"/>
                </a:lnTo>
                <a:close/>
              </a:path>
              <a:path w="1808479" h="145414">
                <a:moveTo>
                  <a:pt x="373784" y="43479"/>
                </a:moveTo>
                <a:lnTo>
                  <a:pt x="373784" y="40702"/>
                </a:lnTo>
                <a:lnTo>
                  <a:pt x="375693" y="40702"/>
                </a:lnTo>
                <a:lnTo>
                  <a:pt x="375693" y="41652"/>
                </a:lnTo>
                <a:lnTo>
                  <a:pt x="375346" y="41917"/>
                </a:lnTo>
                <a:lnTo>
                  <a:pt x="373784" y="43479"/>
                </a:lnTo>
                <a:close/>
              </a:path>
              <a:path w="1808479" h="145414">
                <a:moveTo>
                  <a:pt x="375693" y="43479"/>
                </a:moveTo>
                <a:lnTo>
                  <a:pt x="373784" y="43479"/>
                </a:lnTo>
                <a:lnTo>
                  <a:pt x="375346" y="41917"/>
                </a:lnTo>
                <a:lnTo>
                  <a:pt x="375693" y="41652"/>
                </a:lnTo>
                <a:lnTo>
                  <a:pt x="375693" y="43479"/>
                </a:lnTo>
                <a:close/>
              </a:path>
              <a:path w="1808479" h="145414">
                <a:moveTo>
                  <a:pt x="373784" y="43479"/>
                </a:moveTo>
                <a:lnTo>
                  <a:pt x="372916" y="43479"/>
                </a:lnTo>
                <a:lnTo>
                  <a:pt x="372916" y="42611"/>
                </a:lnTo>
                <a:lnTo>
                  <a:pt x="373784" y="43479"/>
                </a:lnTo>
                <a:close/>
              </a:path>
              <a:path w="1808479" h="145414">
                <a:moveTo>
                  <a:pt x="372916" y="116726"/>
                </a:moveTo>
                <a:lnTo>
                  <a:pt x="370139" y="116726"/>
                </a:lnTo>
                <a:lnTo>
                  <a:pt x="370139" y="57114"/>
                </a:lnTo>
                <a:lnTo>
                  <a:pt x="387903" y="46690"/>
                </a:lnTo>
                <a:lnTo>
                  <a:pt x="392668" y="46690"/>
                </a:lnTo>
                <a:lnTo>
                  <a:pt x="394884" y="46999"/>
                </a:lnTo>
                <a:lnTo>
                  <a:pt x="399405" y="48262"/>
                </a:lnTo>
                <a:lnTo>
                  <a:pt x="401497" y="49300"/>
                </a:lnTo>
                <a:lnTo>
                  <a:pt x="401716" y="49467"/>
                </a:lnTo>
                <a:lnTo>
                  <a:pt x="388190" y="49467"/>
                </a:lnTo>
                <a:lnTo>
                  <a:pt x="386108" y="49771"/>
                </a:lnTo>
                <a:lnTo>
                  <a:pt x="372916" y="58059"/>
                </a:lnTo>
                <a:lnTo>
                  <a:pt x="372916" y="116726"/>
                </a:lnTo>
                <a:close/>
              </a:path>
              <a:path w="1808479" h="145414">
                <a:moveTo>
                  <a:pt x="419520" y="116726"/>
                </a:moveTo>
                <a:lnTo>
                  <a:pt x="409800" y="116726"/>
                </a:lnTo>
                <a:lnTo>
                  <a:pt x="409800" y="61735"/>
                </a:lnTo>
                <a:lnTo>
                  <a:pt x="409213" y="58911"/>
                </a:lnTo>
                <a:lnTo>
                  <a:pt x="392668" y="46690"/>
                </a:lnTo>
                <a:lnTo>
                  <a:pt x="414139" y="46690"/>
                </a:lnTo>
                <a:lnTo>
                  <a:pt x="414488" y="47051"/>
                </a:lnTo>
                <a:lnTo>
                  <a:pt x="416239" y="49801"/>
                </a:lnTo>
                <a:lnTo>
                  <a:pt x="418862" y="56411"/>
                </a:lnTo>
                <a:lnTo>
                  <a:pt x="419441" y="59752"/>
                </a:lnTo>
                <a:lnTo>
                  <a:pt x="419520" y="116726"/>
                </a:lnTo>
                <a:close/>
              </a:path>
              <a:path w="1808479" h="145414">
                <a:moveTo>
                  <a:pt x="375117" y="59752"/>
                </a:moveTo>
                <a:lnTo>
                  <a:pt x="372916" y="58059"/>
                </a:lnTo>
                <a:lnTo>
                  <a:pt x="373495" y="57307"/>
                </a:lnTo>
                <a:lnTo>
                  <a:pt x="374334" y="56411"/>
                </a:lnTo>
                <a:lnTo>
                  <a:pt x="388190" y="49467"/>
                </a:lnTo>
                <a:lnTo>
                  <a:pt x="392414" y="49467"/>
                </a:lnTo>
                <a:lnTo>
                  <a:pt x="394381" y="49742"/>
                </a:lnTo>
                <a:lnTo>
                  <a:pt x="398315" y="50841"/>
                </a:lnTo>
                <a:lnTo>
                  <a:pt x="400113" y="51738"/>
                </a:lnTo>
                <a:lnTo>
                  <a:pt x="400776" y="52244"/>
                </a:lnTo>
                <a:lnTo>
                  <a:pt x="388478" y="52244"/>
                </a:lnTo>
                <a:lnTo>
                  <a:pt x="386676" y="52504"/>
                </a:lnTo>
                <a:lnTo>
                  <a:pt x="376634" y="58059"/>
                </a:lnTo>
                <a:lnTo>
                  <a:pt x="375693" y="58059"/>
                </a:lnTo>
                <a:lnTo>
                  <a:pt x="375606" y="59116"/>
                </a:lnTo>
                <a:lnTo>
                  <a:pt x="375117" y="59752"/>
                </a:lnTo>
                <a:close/>
              </a:path>
              <a:path w="1808479" h="145414">
                <a:moveTo>
                  <a:pt x="409800" y="116726"/>
                </a:moveTo>
                <a:lnTo>
                  <a:pt x="407023" y="116726"/>
                </a:lnTo>
                <a:lnTo>
                  <a:pt x="406935" y="61735"/>
                </a:lnTo>
                <a:lnTo>
                  <a:pt x="406531" y="59752"/>
                </a:lnTo>
                <a:lnTo>
                  <a:pt x="392414" y="49467"/>
                </a:lnTo>
                <a:lnTo>
                  <a:pt x="401716" y="49467"/>
                </a:lnTo>
                <a:lnTo>
                  <a:pt x="405307" y="52210"/>
                </a:lnTo>
                <a:lnTo>
                  <a:pt x="406863" y="54142"/>
                </a:lnTo>
                <a:lnTo>
                  <a:pt x="409213" y="58911"/>
                </a:lnTo>
                <a:lnTo>
                  <a:pt x="409800" y="61735"/>
                </a:lnTo>
                <a:lnTo>
                  <a:pt x="409800" y="116726"/>
                </a:lnTo>
                <a:close/>
              </a:path>
              <a:path w="1808479" h="145414">
                <a:moveTo>
                  <a:pt x="425074" y="119503"/>
                </a:moveTo>
                <a:lnTo>
                  <a:pt x="404246" y="119503"/>
                </a:lnTo>
                <a:lnTo>
                  <a:pt x="404160" y="62167"/>
                </a:lnTo>
                <a:lnTo>
                  <a:pt x="403849" y="60592"/>
                </a:lnTo>
                <a:lnTo>
                  <a:pt x="392160" y="52244"/>
                </a:lnTo>
                <a:lnTo>
                  <a:pt x="400776" y="52244"/>
                </a:lnTo>
                <a:lnTo>
                  <a:pt x="407023" y="116726"/>
                </a:lnTo>
                <a:lnTo>
                  <a:pt x="425074" y="116726"/>
                </a:lnTo>
                <a:lnTo>
                  <a:pt x="425074" y="119503"/>
                </a:lnTo>
                <a:close/>
              </a:path>
              <a:path w="1808479" h="145414">
                <a:moveTo>
                  <a:pt x="375693" y="116726"/>
                </a:moveTo>
                <a:lnTo>
                  <a:pt x="372916" y="116726"/>
                </a:lnTo>
                <a:lnTo>
                  <a:pt x="372916" y="58059"/>
                </a:lnTo>
                <a:lnTo>
                  <a:pt x="375117" y="59752"/>
                </a:lnTo>
                <a:lnTo>
                  <a:pt x="375693" y="59752"/>
                </a:lnTo>
                <a:lnTo>
                  <a:pt x="375693" y="116726"/>
                </a:lnTo>
                <a:close/>
              </a:path>
              <a:path w="1808479" h="145414">
                <a:moveTo>
                  <a:pt x="375693" y="59024"/>
                </a:moveTo>
                <a:lnTo>
                  <a:pt x="375693" y="58059"/>
                </a:lnTo>
                <a:lnTo>
                  <a:pt x="376634" y="58059"/>
                </a:lnTo>
                <a:lnTo>
                  <a:pt x="376318" y="58357"/>
                </a:lnTo>
                <a:lnTo>
                  <a:pt x="375693" y="59024"/>
                </a:lnTo>
                <a:close/>
              </a:path>
              <a:path w="1808479" h="145414">
                <a:moveTo>
                  <a:pt x="375693" y="59752"/>
                </a:moveTo>
                <a:lnTo>
                  <a:pt x="375117" y="59752"/>
                </a:lnTo>
                <a:lnTo>
                  <a:pt x="375693" y="59024"/>
                </a:lnTo>
                <a:lnTo>
                  <a:pt x="375693" y="59752"/>
                </a:lnTo>
                <a:close/>
              </a:path>
              <a:path w="1808479" h="145414">
                <a:moveTo>
                  <a:pt x="476581" y="120371"/>
                </a:moveTo>
                <a:lnTo>
                  <a:pt x="468750" y="120371"/>
                </a:lnTo>
                <a:lnTo>
                  <a:pt x="464792" y="119640"/>
                </a:lnTo>
                <a:lnTo>
                  <a:pt x="442518" y="33152"/>
                </a:lnTo>
                <a:lnTo>
                  <a:pt x="463347" y="33152"/>
                </a:lnTo>
                <a:lnTo>
                  <a:pt x="463347" y="35929"/>
                </a:lnTo>
                <a:lnTo>
                  <a:pt x="445295" y="35929"/>
                </a:lnTo>
                <a:lnTo>
                  <a:pt x="445376" y="93265"/>
                </a:lnTo>
                <a:lnTo>
                  <a:pt x="469103" y="117594"/>
                </a:lnTo>
                <a:lnTo>
                  <a:pt x="486345" y="117594"/>
                </a:lnTo>
                <a:lnTo>
                  <a:pt x="485427" y="117996"/>
                </a:lnTo>
                <a:lnTo>
                  <a:pt x="479813" y="119888"/>
                </a:lnTo>
                <a:lnTo>
                  <a:pt x="476581" y="120371"/>
                </a:lnTo>
                <a:close/>
              </a:path>
              <a:path w="1808479" h="145414">
                <a:moveTo>
                  <a:pt x="487576" y="100410"/>
                </a:moveTo>
                <a:lnTo>
                  <a:pt x="480097" y="100410"/>
                </a:lnTo>
                <a:lnTo>
                  <a:pt x="482599" y="99911"/>
                </a:lnTo>
                <a:lnTo>
                  <a:pt x="486400" y="97890"/>
                </a:lnTo>
                <a:lnTo>
                  <a:pt x="491899" y="33152"/>
                </a:lnTo>
                <a:lnTo>
                  <a:pt x="512727" y="33152"/>
                </a:lnTo>
                <a:lnTo>
                  <a:pt x="512727" y="35929"/>
                </a:lnTo>
                <a:lnTo>
                  <a:pt x="494676" y="35929"/>
                </a:lnTo>
                <a:lnTo>
                  <a:pt x="494644" y="87794"/>
                </a:lnTo>
                <a:lnTo>
                  <a:pt x="488027" y="100171"/>
                </a:lnTo>
                <a:lnTo>
                  <a:pt x="487576" y="100410"/>
                </a:lnTo>
                <a:close/>
              </a:path>
              <a:path w="1808479" h="145414">
                <a:moveTo>
                  <a:pt x="476278" y="117594"/>
                </a:moveTo>
                <a:lnTo>
                  <a:pt x="469103" y="117594"/>
                </a:lnTo>
                <a:lnTo>
                  <a:pt x="465487" y="116928"/>
                </a:lnTo>
                <a:lnTo>
                  <a:pt x="445295" y="35929"/>
                </a:lnTo>
                <a:lnTo>
                  <a:pt x="448072" y="35929"/>
                </a:lnTo>
                <a:lnTo>
                  <a:pt x="448195" y="93156"/>
                </a:lnTo>
                <a:lnTo>
                  <a:pt x="448730" y="96243"/>
                </a:lnTo>
                <a:lnTo>
                  <a:pt x="469457" y="114817"/>
                </a:lnTo>
                <a:lnTo>
                  <a:pt x="485753" y="114817"/>
                </a:lnTo>
                <a:lnTo>
                  <a:pt x="484363" y="115424"/>
                </a:lnTo>
                <a:lnTo>
                  <a:pt x="479214" y="117160"/>
                </a:lnTo>
                <a:lnTo>
                  <a:pt x="476278" y="117594"/>
                </a:lnTo>
                <a:close/>
              </a:path>
              <a:path w="1808479" h="145414">
                <a:moveTo>
                  <a:pt x="475974" y="114817"/>
                </a:moveTo>
                <a:lnTo>
                  <a:pt x="469457" y="114817"/>
                </a:lnTo>
                <a:lnTo>
                  <a:pt x="466182" y="114216"/>
                </a:lnTo>
                <a:lnTo>
                  <a:pt x="448072" y="35929"/>
                </a:lnTo>
                <a:lnTo>
                  <a:pt x="457792" y="35929"/>
                </a:lnTo>
                <a:lnTo>
                  <a:pt x="457792" y="90983"/>
                </a:lnTo>
                <a:lnTo>
                  <a:pt x="458382" y="93827"/>
                </a:lnTo>
                <a:lnTo>
                  <a:pt x="474747" y="105964"/>
                </a:lnTo>
                <a:lnTo>
                  <a:pt x="507173" y="105964"/>
                </a:lnTo>
                <a:lnTo>
                  <a:pt x="507173" y="106398"/>
                </a:lnTo>
                <a:lnTo>
                  <a:pt x="492628" y="106398"/>
                </a:lnTo>
                <a:lnTo>
                  <a:pt x="490425" y="108683"/>
                </a:lnTo>
                <a:lnTo>
                  <a:pt x="488803" y="109944"/>
                </a:lnTo>
                <a:lnTo>
                  <a:pt x="485313" y="111975"/>
                </a:lnTo>
                <a:lnTo>
                  <a:pt x="483299" y="112852"/>
                </a:lnTo>
                <a:lnTo>
                  <a:pt x="478615" y="114431"/>
                </a:lnTo>
                <a:lnTo>
                  <a:pt x="475974" y="114817"/>
                </a:lnTo>
                <a:close/>
              </a:path>
              <a:path w="1808479" h="145414">
                <a:moveTo>
                  <a:pt x="481021" y="105964"/>
                </a:moveTo>
                <a:lnTo>
                  <a:pt x="474747" y="105964"/>
                </a:lnTo>
                <a:lnTo>
                  <a:pt x="472542" y="105655"/>
                </a:lnTo>
                <a:lnTo>
                  <a:pt x="457792" y="90983"/>
                </a:lnTo>
                <a:lnTo>
                  <a:pt x="457792" y="35929"/>
                </a:lnTo>
                <a:lnTo>
                  <a:pt x="460569" y="35929"/>
                </a:lnTo>
                <a:lnTo>
                  <a:pt x="460658" y="90983"/>
                </a:lnTo>
                <a:lnTo>
                  <a:pt x="461061" y="92976"/>
                </a:lnTo>
                <a:lnTo>
                  <a:pt x="475005" y="103187"/>
                </a:lnTo>
                <a:lnTo>
                  <a:pt x="488269" y="103187"/>
                </a:lnTo>
                <a:lnTo>
                  <a:pt x="484391" y="105249"/>
                </a:lnTo>
                <a:lnTo>
                  <a:pt x="481021" y="105964"/>
                </a:lnTo>
                <a:close/>
              </a:path>
              <a:path w="1808479" h="145414">
                <a:moveTo>
                  <a:pt x="480559" y="103187"/>
                </a:moveTo>
                <a:lnTo>
                  <a:pt x="475005" y="103187"/>
                </a:lnTo>
                <a:lnTo>
                  <a:pt x="473052" y="102913"/>
                </a:lnTo>
                <a:lnTo>
                  <a:pt x="460569" y="35929"/>
                </a:lnTo>
                <a:lnTo>
                  <a:pt x="463347" y="35929"/>
                </a:lnTo>
                <a:lnTo>
                  <a:pt x="463432" y="90546"/>
                </a:lnTo>
                <a:lnTo>
                  <a:pt x="463741" y="92125"/>
                </a:lnTo>
                <a:lnTo>
                  <a:pt x="475262" y="100410"/>
                </a:lnTo>
                <a:lnTo>
                  <a:pt x="487576" y="100410"/>
                </a:lnTo>
                <a:lnTo>
                  <a:pt x="483495" y="102580"/>
                </a:lnTo>
                <a:lnTo>
                  <a:pt x="480559" y="103187"/>
                </a:lnTo>
                <a:close/>
              </a:path>
              <a:path w="1808479" h="145414">
                <a:moveTo>
                  <a:pt x="488269" y="103187"/>
                </a:moveTo>
                <a:lnTo>
                  <a:pt x="480559" y="103187"/>
                </a:lnTo>
                <a:lnTo>
                  <a:pt x="483495" y="102580"/>
                </a:lnTo>
                <a:lnTo>
                  <a:pt x="488066" y="100150"/>
                </a:lnTo>
                <a:lnTo>
                  <a:pt x="494676" y="35929"/>
                </a:lnTo>
                <a:lnTo>
                  <a:pt x="497453" y="35929"/>
                </a:lnTo>
                <a:lnTo>
                  <a:pt x="497453" y="87794"/>
                </a:lnTo>
                <a:lnTo>
                  <a:pt x="497180" y="89783"/>
                </a:lnTo>
                <a:lnTo>
                  <a:pt x="496050" y="94304"/>
                </a:lnTo>
                <a:lnTo>
                  <a:pt x="494979" y="96502"/>
                </a:lnTo>
                <a:lnTo>
                  <a:pt x="491844" y="100660"/>
                </a:lnTo>
                <a:lnTo>
                  <a:pt x="489732" y="102409"/>
                </a:lnTo>
                <a:lnTo>
                  <a:pt x="488269" y="103187"/>
                </a:lnTo>
                <a:close/>
              </a:path>
              <a:path w="1808479" h="145414">
                <a:moveTo>
                  <a:pt x="507173" y="105964"/>
                </a:moveTo>
                <a:lnTo>
                  <a:pt x="481021" y="105964"/>
                </a:lnTo>
                <a:lnTo>
                  <a:pt x="484391" y="105249"/>
                </a:lnTo>
                <a:lnTo>
                  <a:pt x="489732" y="102409"/>
                </a:lnTo>
                <a:lnTo>
                  <a:pt x="497453" y="87794"/>
                </a:lnTo>
                <a:lnTo>
                  <a:pt x="497453" y="35929"/>
                </a:lnTo>
                <a:lnTo>
                  <a:pt x="507173" y="35929"/>
                </a:lnTo>
                <a:lnTo>
                  <a:pt x="507173" y="105964"/>
                </a:lnTo>
                <a:close/>
              </a:path>
              <a:path w="1808479" h="145414">
                <a:moveTo>
                  <a:pt x="509950" y="116726"/>
                </a:moveTo>
                <a:lnTo>
                  <a:pt x="507173" y="116726"/>
                </a:lnTo>
                <a:lnTo>
                  <a:pt x="507173" y="35929"/>
                </a:lnTo>
                <a:lnTo>
                  <a:pt x="509950" y="35929"/>
                </a:lnTo>
                <a:lnTo>
                  <a:pt x="509950" y="116726"/>
                </a:lnTo>
                <a:close/>
              </a:path>
              <a:path w="1808479" h="145414">
                <a:moveTo>
                  <a:pt x="512727" y="116726"/>
                </a:moveTo>
                <a:lnTo>
                  <a:pt x="509950" y="116726"/>
                </a:lnTo>
                <a:lnTo>
                  <a:pt x="509950" y="35929"/>
                </a:lnTo>
                <a:lnTo>
                  <a:pt x="512727" y="35929"/>
                </a:lnTo>
                <a:lnTo>
                  <a:pt x="512727" y="116726"/>
                </a:lnTo>
                <a:close/>
              </a:path>
              <a:path w="1808479" h="145414">
                <a:moveTo>
                  <a:pt x="485753" y="114817"/>
                </a:moveTo>
                <a:lnTo>
                  <a:pt x="475974" y="114817"/>
                </a:lnTo>
                <a:lnTo>
                  <a:pt x="478615" y="114431"/>
                </a:lnTo>
                <a:lnTo>
                  <a:pt x="483299" y="112852"/>
                </a:lnTo>
                <a:lnTo>
                  <a:pt x="485351" y="111953"/>
                </a:lnTo>
                <a:lnTo>
                  <a:pt x="488803" y="109944"/>
                </a:lnTo>
                <a:lnTo>
                  <a:pt x="490425" y="108683"/>
                </a:lnTo>
                <a:lnTo>
                  <a:pt x="492628" y="106398"/>
                </a:lnTo>
                <a:lnTo>
                  <a:pt x="497453" y="106398"/>
                </a:lnTo>
                <a:lnTo>
                  <a:pt x="497453" y="109176"/>
                </a:lnTo>
                <a:lnTo>
                  <a:pt x="491899" y="109176"/>
                </a:lnTo>
                <a:lnTo>
                  <a:pt x="491851" y="111103"/>
                </a:lnTo>
                <a:lnTo>
                  <a:pt x="490424" y="112213"/>
                </a:lnTo>
                <a:lnTo>
                  <a:pt x="486517" y="114483"/>
                </a:lnTo>
                <a:lnTo>
                  <a:pt x="485753" y="114817"/>
                </a:lnTo>
                <a:close/>
              </a:path>
              <a:path w="1808479" h="145414">
                <a:moveTo>
                  <a:pt x="507173" y="116726"/>
                </a:moveTo>
                <a:lnTo>
                  <a:pt x="497453" y="116726"/>
                </a:lnTo>
                <a:lnTo>
                  <a:pt x="497453" y="106398"/>
                </a:lnTo>
                <a:lnTo>
                  <a:pt x="507173" y="106398"/>
                </a:lnTo>
                <a:lnTo>
                  <a:pt x="507173" y="116726"/>
                </a:lnTo>
                <a:close/>
              </a:path>
              <a:path w="1808479" h="145414">
                <a:moveTo>
                  <a:pt x="491899" y="111066"/>
                </a:moveTo>
                <a:lnTo>
                  <a:pt x="491899" y="109176"/>
                </a:lnTo>
                <a:lnTo>
                  <a:pt x="493808" y="109176"/>
                </a:lnTo>
                <a:lnTo>
                  <a:pt x="492246" y="110796"/>
                </a:lnTo>
                <a:lnTo>
                  <a:pt x="491899" y="111066"/>
                </a:lnTo>
                <a:close/>
              </a:path>
              <a:path w="1808479" h="145414">
                <a:moveTo>
                  <a:pt x="491899" y="114567"/>
                </a:moveTo>
                <a:lnTo>
                  <a:pt x="491899" y="111066"/>
                </a:lnTo>
                <a:lnTo>
                  <a:pt x="492246" y="110796"/>
                </a:lnTo>
                <a:lnTo>
                  <a:pt x="493808" y="109176"/>
                </a:lnTo>
                <a:lnTo>
                  <a:pt x="493808" y="111953"/>
                </a:lnTo>
                <a:lnTo>
                  <a:pt x="494676" y="111953"/>
                </a:lnTo>
                <a:lnTo>
                  <a:pt x="494612" y="112343"/>
                </a:lnTo>
                <a:lnTo>
                  <a:pt x="494067" y="112908"/>
                </a:lnTo>
                <a:lnTo>
                  <a:pt x="492045" y="114483"/>
                </a:lnTo>
                <a:lnTo>
                  <a:pt x="491899" y="114567"/>
                </a:lnTo>
                <a:close/>
              </a:path>
              <a:path w="1808479" h="145414">
                <a:moveTo>
                  <a:pt x="494676" y="111953"/>
                </a:moveTo>
                <a:lnTo>
                  <a:pt x="493808" y="111953"/>
                </a:lnTo>
                <a:lnTo>
                  <a:pt x="493808" y="109176"/>
                </a:lnTo>
                <a:lnTo>
                  <a:pt x="494605" y="109944"/>
                </a:lnTo>
                <a:lnTo>
                  <a:pt x="494676" y="111953"/>
                </a:lnTo>
                <a:close/>
              </a:path>
              <a:path w="1808479" h="145414">
                <a:moveTo>
                  <a:pt x="494676" y="110012"/>
                </a:moveTo>
                <a:lnTo>
                  <a:pt x="493808" y="109176"/>
                </a:lnTo>
                <a:lnTo>
                  <a:pt x="494676" y="109176"/>
                </a:lnTo>
                <a:lnTo>
                  <a:pt x="494676" y="110012"/>
                </a:lnTo>
                <a:close/>
              </a:path>
              <a:path w="1808479" h="145414">
                <a:moveTo>
                  <a:pt x="497453" y="116726"/>
                </a:moveTo>
                <a:lnTo>
                  <a:pt x="494676" y="116726"/>
                </a:lnTo>
                <a:lnTo>
                  <a:pt x="494737" y="112213"/>
                </a:lnTo>
                <a:lnTo>
                  <a:pt x="495807" y="111103"/>
                </a:lnTo>
                <a:lnTo>
                  <a:pt x="494782" y="110115"/>
                </a:lnTo>
                <a:lnTo>
                  <a:pt x="494676" y="109176"/>
                </a:lnTo>
                <a:lnTo>
                  <a:pt x="497453" y="109176"/>
                </a:lnTo>
                <a:lnTo>
                  <a:pt x="497453" y="116726"/>
                </a:lnTo>
                <a:close/>
              </a:path>
              <a:path w="1808479" h="145414">
                <a:moveTo>
                  <a:pt x="494676" y="112276"/>
                </a:moveTo>
                <a:lnTo>
                  <a:pt x="494676" y="110012"/>
                </a:lnTo>
                <a:lnTo>
                  <a:pt x="495807" y="111103"/>
                </a:lnTo>
                <a:lnTo>
                  <a:pt x="494676" y="112276"/>
                </a:lnTo>
                <a:close/>
              </a:path>
              <a:path w="1808479" h="145414">
                <a:moveTo>
                  <a:pt x="486345" y="117594"/>
                </a:moveTo>
                <a:lnTo>
                  <a:pt x="476278" y="117594"/>
                </a:lnTo>
                <a:lnTo>
                  <a:pt x="479214" y="117160"/>
                </a:lnTo>
                <a:lnTo>
                  <a:pt x="484363" y="115424"/>
                </a:lnTo>
                <a:lnTo>
                  <a:pt x="486613" y="114431"/>
                </a:lnTo>
                <a:lnTo>
                  <a:pt x="490424" y="112213"/>
                </a:lnTo>
                <a:lnTo>
                  <a:pt x="491899" y="111066"/>
                </a:lnTo>
                <a:lnTo>
                  <a:pt x="491891" y="114572"/>
                </a:lnTo>
                <a:lnTo>
                  <a:pt x="487782" y="116964"/>
                </a:lnTo>
                <a:lnTo>
                  <a:pt x="486345" y="117594"/>
                </a:lnTo>
                <a:close/>
              </a:path>
              <a:path w="1808479" h="145414">
                <a:moveTo>
                  <a:pt x="512727" y="119503"/>
                </a:moveTo>
                <a:lnTo>
                  <a:pt x="491899" y="119503"/>
                </a:lnTo>
                <a:lnTo>
                  <a:pt x="491899" y="114567"/>
                </a:lnTo>
                <a:lnTo>
                  <a:pt x="492386" y="114216"/>
                </a:lnTo>
                <a:lnTo>
                  <a:pt x="494121" y="112852"/>
                </a:lnTo>
                <a:lnTo>
                  <a:pt x="494676" y="112276"/>
                </a:lnTo>
                <a:lnTo>
                  <a:pt x="494676" y="116726"/>
                </a:lnTo>
                <a:lnTo>
                  <a:pt x="512727" y="116726"/>
                </a:lnTo>
                <a:lnTo>
                  <a:pt x="512727" y="119503"/>
                </a:lnTo>
                <a:close/>
              </a:path>
              <a:path w="1808479" h="145414">
                <a:moveTo>
                  <a:pt x="570849" y="120371"/>
                </a:moveTo>
                <a:lnTo>
                  <a:pt x="560877" y="120371"/>
                </a:lnTo>
                <a:lnTo>
                  <a:pt x="555269" y="119224"/>
                </a:lnTo>
                <a:lnTo>
                  <a:pt x="530189" y="88340"/>
                </a:lnTo>
                <a:lnTo>
                  <a:pt x="529390" y="82471"/>
                </a:lnTo>
                <a:lnTo>
                  <a:pt x="529390" y="70334"/>
                </a:lnTo>
                <a:lnTo>
                  <a:pt x="554295" y="33456"/>
                </a:lnTo>
                <a:lnTo>
                  <a:pt x="559578" y="32284"/>
                </a:lnTo>
                <a:lnTo>
                  <a:pt x="571582" y="32284"/>
                </a:lnTo>
                <a:lnTo>
                  <a:pt x="576865" y="33456"/>
                </a:lnTo>
                <a:lnTo>
                  <a:pt x="579987" y="35061"/>
                </a:lnTo>
                <a:lnTo>
                  <a:pt x="560026" y="35061"/>
                </a:lnTo>
                <a:lnTo>
                  <a:pt x="555165" y="36131"/>
                </a:lnTo>
                <a:lnTo>
                  <a:pt x="532200" y="70334"/>
                </a:lnTo>
                <a:lnTo>
                  <a:pt x="532201" y="82471"/>
                </a:lnTo>
                <a:lnTo>
                  <a:pt x="556091" y="116538"/>
                </a:lnTo>
                <a:lnTo>
                  <a:pt x="561298" y="117594"/>
                </a:lnTo>
                <a:lnTo>
                  <a:pt x="584056" y="117594"/>
                </a:lnTo>
                <a:lnTo>
                  <a:pt x="582981" y="118055"/>
                </a:lnTo>
                <a:lnTo>
                  <a:pt x="580160" y="118908"/>
                </a:lnTo>
                <a:lnTo>
                  <a:pt x="574121" y="120079"/>
                </a:lnTo>
                <a:lnTo>
                  <a:pt x="570849" y="120371"/>
                </a:lnTo>
                <a:close/>
              </a:path>
              <a:path w="1808479" h="145414">
                <a:moveTo>
                  <a:pt x="570671" y="117594"/>
                </a:moveTo>
                <a:lnTo>
                  <a:pt x="561298" y="117594"/>
                </a:lnTo>
                <a:lnTo>
                  <a:pt x="556091" y="116538"/>
                </a:lnTo>
                <a:lnTo>
                  <a:pt x="532201" y="82471"/>
                </a:lnTo>
                <a:lnTo>
                  <a:pt x="532200" y="70334"/>
                </a:lnTo>
                <a:lnTo>
                  <a:pt x="532862" y="65175"/>
                </a:lnTo>
                <a:lnTo>
                  <a:pt x="560026" y="35061"/>
                </a:lnTo>
                <a:lnTo>
                  <a:pt x="571134" y="35061"/>
                </a:lnTo>
                <a:lnTo>
                  <a:pt x="575994" y="36131"/>
                </a:lnTo>
                <a:lnTo>
                  <a:pt x="579315" y="37838"/>
                </a:lnTo>
                <a:lnTo>
                  <a:pt x="560473" y="37838"/>
                </a:lnTo>
                <a:lnTo>
                  <a:pt x="556036" y="38806"/>
                </a:lnTo>
                <a:lnTo>
                  <a:pt x="535009" y="70334"/>
                </a:lnTo>
                <a:lnTo>
                  <a:pt x="535012" y="82471"/>
                </a:lnTo>
                <a:lnTo>
                  <a:pt x="556913" y="113852"/>
                </a:lnTo>
                <a:lnTo>
                  <a:pt x="561720" y="114817"/>
                </a:lnTo>
                <a:lnTo>
                  <a:pt x="583486" y="114817"/>
                </a:lnTo>
                <a:lnTo>
                  <a:pt x="582069" y="115424"/>
                </a:lnTo>
                <a:lnTo>
                  <a:pt x="579436" y="116220"/>
                </a:lnTo>
                <a:lnTo>
                  <a:pt x="573767" y="117319"/>
                </a:lnTo>
                <a:lnTo>
                  <a:pt x="570671" y="117594"/>
                </a:lnTo>
                <a:close/>
              </a:path>
              <a:path w="1808479" h="145414">
                <a:moveTo>
                  <a:pt x="601596" y="82185"/>
                </a:moveTo>
                <a:lnTo>
                  <a:pt x="598819" y="82185"/>
                </a:lnTo>
                <a:lnTo>
                  <a:pt x="598786" y="70334"/>
                </a:lnTo>
                <a:lnTo>
                  <a:pt x="598124" y="65175"/>
                </a:lnTo>
                <a:lnTo>
                  <a:pt x="571134" y="35061"/>
                </a:lnTo>
                <a:lnTo>
                  <a:pt x="579987" y="35061"/>
                </a:lnTo>
                <a:lnTo>
                  <a:pt x="601596" y="70334"/>
                </a:lnTo>
                <a:lnTo>
                  <a:pt x="601596" y="82185"/>
                </a:lnTo>
                <a:close/>
              </a:path>
              <a:path w="1808479" h="145414">
                <a:moveTo>
                  <a:pt x="570493" y="114817"/>
                </a:moveTo>
                <a:lnTo>
                  <a:pt x="561720" y="114817"/>
                </a:lnTo>
                <a:lnTo>
                  <a:pt x="556913" y="113852"/>
                </a:lnTo>
                <a:lnTo>
                  <a:pt x="535012" y="82471"/>
                </a:lnTo>
                <a:lnTo>
                  <a:pt x="535009" y="70334"/>
                </a:lnTo>
                <a:lnTo>
                  <a:pt x="535622" y="65614"/>
                </a:lnTo>
                <a:lnTo>
                  <a:pt x="560473" y="37838"/>
                </a:lnTo>
                <a:lnTo>
                  <a:pt x="570686" y="37838"/>
                </a:lnTo>
                <a:lnTo>
                  <a:pt x="575123" y="38806"/>
                </a:lnTo>
                <a:lnTo>
                  <a:pt x="582678" y="42690"/>
                </a:lnTo>
                <a:lnTo>
                  <a:pt x="585818" y="45348"/>
                </a:lnTo>
                <a:lnTo>
                  <a:pt x="586814" y="46690"/>
                </a:lnTo>
                <a:lnTo>
                  <a:pt x="562528" y="46690"/>
                </a:lnTo>
                <a:lnTo>
                  <a:pt x="559780" y="47318"/>
                </a:lnTo>
                <a:lnTo>
                  <a:pt x="545017" y="71424"/>
                </a:lnTo>
                <a:lnTo>
                  <a:pt x="596041" y="71424"/>
                </a:lnTo>
                <a:lnTo>
                  <a:pt x="596041" y="79408"/>
                </a:lnTo>
                <a:lnTo>
                  <a:pt x="544771" y="79408"/>
                </a:lnTo>
                <a:lnTo>
                  <a:pt x="545273" y="85440"/>
                </a:lnTo>
                <a:lnTo>
                  <a:pt x="563812" y="105964"/>
                </a:lnTo>
                <a:lnTo>
                  <a:pt x="592771" y="105964"/>
                </a:lnTo>
                <a:lnTo>
                  <a:pt x="591686" y="106887"/>
                </a:lnTo>
                <a:lnTo>
                  <a:pt x="573413" y="114559"/>
                </a:lnTo>
                <a:lnTo>
                  <a:pt x="570493" y="114817"/>
                </a:lnTo>
                <a:close/>
              </a:path>
              <a:path w="1808479" h="145414">
                <a:moveTo>
                  <a:pt x="598819" y="82185"/>
                </a:moveTo>
                <a:lnTo>
                  <a:pt x="596041" y="82185"/>
                </a:lnTo>
                <a:lnTo>
                  <a:pt x="595977" y="70334"/>
                </a:lnTo>
                <a:lnTo>
                  <a:pt x="595364" y="65614"/>
                </a:lnTo>
                <a:lnTo>
                  <a:pt x="570686" y="37838"/>
                </a:lnTo>
                <a:lnTo>
                  <a:pt x="579315" y="37838"/>
                </a:lnTo>
                <a:lnTo>
                  <a:pt x="598786" y="70334"/>
                </a:lnTo>
                <a:lnTo>
                  <a:pt x="598819" y="82185"/>
                </a:lnTo>
                <a:close/>
              </a:path>
              <a:path w="1808479" h="145414">
                <a:moveTo>
                  <a:pt x="586104" y="71424"/>
                </a:moveTo>
                <a:lnTo>
                  <a:pt x="545017" y="71424"/>
                </a:lnTo>
                <a:lnTo>
                  <a:pt x="545686" y="65672"/>
                </a:lnTo>
                <a:lnTo>
                  <a:pt x="562528" y="46690"/>
                </a:lnTo>
                <a:lnTo>
                  <a:pt x="568643" y="46690"/>
                </a:lnTo>
                <a:lnTo>
                  <a:pt x="571362" y="47318"/>
                </a:lnTo>
                <a:lnTo>
                  <a:pt x="575421" y="49467"/>
                </a:lnTo>
                <a:lnTo>
                  <a:pt x="562976" y="49467"/>
                </a:lnTo>
                <a:lnTo>
                  <a:pt x="560662" y="49988"/>
                </a:lnTo>
                <a:lnTo>
                  <a:pt x="548495" y="65870"/>
                </a:lnTo>
                <a:lnTo>
                  <a:pt x="548136" y="65870"/>
                </a:lnTo>
                <a:lnTo>
                  <a:pt x="548136" y="68647"/>
                </a:lnTo>
                <a:lnTo>
                  <a:pt x="550894" y="68968"/>
                </a:lnTo>
                <a:lnTo>
                  <a:pt x="580089" y="68968"/>
                </a:lnTo>
                <a:lnTo>
                  <a:pt x="585732" y="69083"/>
                </a:lnTo>
                <a:lnTo>
                  <a:pt x="586104" y="71424"/>
                </a:lnTo>
                <a:close/>
              </a:path>
              <a:path w="1808479" h="145414">
                <a:moveTo>
                  <a:pt x="596041" y="71424"/>
                </a:moveTo>
                <a:lnTo>
                  <a:pt x="586104" y="71424"/>
                </a:lnTo>
                <a:lnTo>
                  <a:pt x="585189" y="65672"/>
                </a:lnTo>
                <a:lnTo>
                  <a:pt x="584455" y="62851"/>
                </a:lnTo>
                <a:lnTo>
                  <a:pt x="568643" y="46690"/>
                </a:lnTo>
                <a:lnTo>
                  <a:pt x="586814" y="46690"/>
                </a:lnTo>
                <a:lnTo>
                  <a:pt x="590808" y="52071"/>
                </a:lnTo>
                <a:lnTo>
                  <a:pt x="592764" y="56189"/>
                </a:lnTo>
                <a:lnTo>
                  <a:pt x="595364" y="65614"/>
                </a:lnTo>
                <a:lnTo>
                  <a:pt x="595977" y="70334"/>
                </a:lnTo>
                <a:lnTo>
                  <a:pt x="596041" y="71424"/>
                </a:lnTo>
                <a:close/>
              </a:path>
              <a:path w="1808479" h="145414">
                <a:moveTo>
                  <a:pt x="550894" y="68968"/>
                </a:moveTo>
                <a:lnTo>
                  <a:pt x="548136" y="68647"/>
                </a:lnTo>
                <a:lnTo>
                  <a:pt x="548425" y="66159"/>
                </a:lnTo>
                <a:lnTo>
                  <a:pt x="549036" y="63671"/>
                </a:lnTo>
                <a:lnTo>
                  <a:pt x="562976" y="49467"/>
                </a:lnTo>
                <a:lnTo>
                  <a:pt x="568183" y="49467"/>
                </a:lnTo>
                <a:lnTo>
                  <a:pt x="570469" y="49988"/>
                </a:lnTo>
                <a:lnTo>
                  <a:pt x="574403" y="52071"/>
                </a:lnTo>
                <a:lnTo>
                  <a:pt x="574610" y="52244"/>
                </a:lnTo>
                <a:lnTo>
                  <a:pt x="563424" y="52244"/>
                </a:lnTo>
                <a:lnTo>
                  <a:pt x="561533" y="52663"/>
                </a:lnTo>
                <a:lnTo>
                  <a:pt x="551154" y="66732"/>
                </a:lnTo>
                <a:lnTo>
                  <a:pt x="550894" y="68968"/>
                </a:lnTo>
                <a:close/>
              </a:path>
              <a:path w="1808479" h="145414">
                <a:moveTo>
                  <a:pt x="582850" y="68647"/>
                </a:moveTo>
                <a:lnTo>
                  <a:pt x="568183" y="49467"/>
                </a:lnTo>
                <a:lnTo>
                  <a:pt x="575421" y="49467"/>
                </a:lnTo>
                <a:lnTo>
                  <a:pt x="585220" y="65870"/>
                </a:lnTo>
                <a:lnTo>
                  <a:pt x="582850" y="65870"/>
                </a:lnTo>
                <a:lnTo>
                  <a:pt x="582850" y="68647"/>
                </a:lnTo>
                <a:close/>
              </a:path>
              <a:path w="1808479" h="145414">
                <a:moveTo>
                  <a:pt x="580107" y="69083"/>
                </a:moveTo>
                <a:lnTo>
                  <a:pt x="567723" y="52244"/>
                </a:lnTo>
                <a:lnTo>
                  <a:pt x="574610" y="52244"/>
                </a:lnTo>
                <a:lnTo>
                  <a:pt x="582850" y="68647"/>
                </a:lnTo>
                <a:lnTo>
                  <a:pt x="580107" y="69083"/>
                </a:lnTo>
                <a:close/>
              </a:path>
              <a:path w="1808479" h="145414">
                <a:moveTo>
                  <a:pt x="548136" y="68647"/>
                </a:moveTo>
                <a:lnTo>
                  <a:pt x="548136" y="65870"/>
                </a:lnTo>
                <a:lnTo>
                  <a:pt x="548495" y="65870"/>
                </a:lnTo>
                <a:lnTo>
                  <a:pt x="548425" y="66159"/>
                </a:lnTo>
                <a:lnTo>
                  <a:pt x="548136" y="68647"/>
                </a:lnTo>
                <a:close/>
              </a:path>
              <a:path w="1808479" h="145414">
                <a:moveTo>
                  <a:pt x="580089" y="68968"/>
                </a:moveTo>
                <a:lnTo>
                  <a:pt x="550894" y="68968"/>
                </a:lnTo>
                <a:lnTo>
                  <a:pt x="551158" y="66704"/>
                </a:lnTo>
                <a:lnTo>
                  <a:pt x="551359" y="65870"/>
                </a:lnTo>
                <a:lnTo>
                  <a:pt x="579503" y="65870"/>
                </a:lnTo>
                <a:lnTo>
                  <a:pt x="579733" y="66732"/>
                </a:lnTo>
                <a:lnTo>
                  <a:pt x="580089" y="68968"/>
                </a:lnTo>
                <a:close/>
              </a:path>
              <a:path w="1808479" h="145414">
                <a:moveTo>
                  <a:pt x="585732" y="69083"/>
                </a:moveTo>
                <a:lnTo>
                  <a:pt x="580107" y="69083"/>
                </a:lnTo>
                <a:lnTo>
                  <a:pt x="582850" y="68647"/>
                </a:lnTo>
                <a:lnTo>
                  <a:pt x="582850" y="65870"/>
                </a:lnTo>
                <a:lnTo>
                  <a:pt x="585220" y="65870"/>
                </a:lnTo>
                <a:lnTo>
                  <a:pt x="585732" y="69083"/>
                </a:lnTo>
                <a:close/>
              </a:path>
              <a:path w="1808479" h="145414">
                <a:moveTo>
                  <a:pt x="569920" y="105964"/>
                </a:moveTo>
                <a:lnTo>
                  <a:pt x="563812" y="105964"/>
                </a:lnTo>
                <a:lnTo>
                  <a:pt x="560708" y="105288"/>
                </a:lnTo>
                <a:lnTo>
                  <a:pt x="544771" y="79408"/>
                </a:lnTo>
                <a:lnTo>
                  <a:pt x="596041" y="79408"/>
                </a:lnTo>
                <a:lnTo>
                  <a:pt x="596041" y="81955"/>
                </a:lnTo>
                <a:lnTo>
                  <a:pt x="550527" y="81957"/>
                </a:lnTo>
                <a:lnTo>
                  <a:pt x="547789" y="82185"/>
                </a:lnTo>
                <a:lnTo>
                  <a:pt x="547789" y="84962"/>
                </a:lnTo>
                <a:lnTo>
                  <a:pt x="548020" y="84962"/>
                </a:lnTo>
                <a:lnTo>
                  <a:pt x="548604" y="87638"/>
                </a:lnTo>
                <a:lnTo>
                  <a:pt x="564249" y="103187"/>
                </a:lnTo>
                <a:lnTo>
                  <a:pt x="581025" y="103187"/>
                </a:lnTo>
                <a:lnTo>
                  <a:pt x="578079" y="104458"/>
                </a:lnTo>
                <a:lnTo>
                  <a:pt x="576236" y="105009"/>
                </a:lnTo>
                <a:lnTo>
                  <a:pt x="572220" y="105775"/>
                </a:lnTo>
                <a:lnTo>
                  <a:pt x="569920" y="105964"/>
                </a:lnTo>
                <a:close/>
              </a:path>
              <a:path w="1808479" h="145414">
                <a:moveTo>
                  <a:pt x="569745" y="103187"/>
                </a:moveTo>
                <a:lnTo>
                  <a:pt x="564249" y="103187"/>
                </a:lnTo>
                <a:lnTo>
                  <a:pt x="561559" y="102609"/>
                </a:lnTo>
                <a:lnTo>
                  <a:pt x="547789" y="82185"/>
                </a:lnTo>
                <a:lnTo>
                  <a:pt x="550556" y="81955"/>
                </a:lnTo>
                <a:lnTo>
                  <a:pt x="550767" y="84485"/>
                </a:lnTo>
                <a:lnTo>
                  <a:pt x="551293" y="86907"/>
                </a:lnTo>
                <a:lnTo>
                  <a:pt x="564686" y="100410"/>
                </a:lnTo>
                <a:lnTo>
                  <a:pt x="580363" y="100410"/>
                </a:lnTo>
                <a:lnTo>
                  <a:pt x="580064" y="100578"/>
                </a:lnTo>
                <a:lnTo>
                  <a:pt x="577166" y="101828"/>
                </a:lnTo>
                <a:lnTo>
                  <a:pt x="575517" y="102319"/>
                </a:lnTo>
                <a:lnTo>
                  <a:pt x="571872" y="103014"/>
                </a:lnTo>
                <a:lnTo>
                  <a:pt x="569745" y="103187"/>
                </a:lnTo>
                <a:close/>
              </a:path>
              <a:path w="1808479" h="145414">
                <a:moveTo>
                  <a:pt x="601596" y="84962"/>
                </a:moveTo>
                <a:lnTo>
                  <a:pt x="550871" y="84962"/>
                </a:lnTo>
                <a:lnTo>
                  <a:pt x="550767" y="84485"/>
                </a:lnTo>
                <a:lnTo>
                  <a:pt x="550556" y="81955"/>
                </a:lnTo>
                <a:lnTo>
                  <a:pt x="596041" y="81955"/>
                </a:lnTo>
                <a:lnTo>
                  <a:pt x="596041" y="82185"/>
                </a:lnTo>
                <a:lnTo>
                  <a:pt x="601596" y="82185"/>
                </a:lnTo>
                <a:lnTo>
                  <a:pt x="601596" y="84962"/>
                </a:lnTo>
                <a:close/>
              </a:path>
              <a:path w="1808479" h="145414">
                <a:moveTo>
                  <a:pt x="548020" y="84962"/>
                </a:moveTo>
                <a:lnTo>
                  <a:pt x="547789" y="84962"/>
                </a:lnTo>
                <a:lnTo>
                  <a:pt x="547789" y="82185"/>
                </a:lnTo>
                <a:lnTo>
                  <a:pt x="548020" y="84962"/>
                </a:lnTo>
                <a:close/>
              </a:path>
              <a:path w="1808479" h="145414">
                <a:moveTo>
                  <a:pt x="580363" y="100410"/>
                </a:moveTo>
                <a:lnTo>
                  <a:pt x="569571" y="100410"/>
                </a:lnTo>
                <a:lnTo>
                  <a:pt x="571524" y="100253"/>
                </a:lnTo>
                <a:lnTo>
                  <a:pt x="574797" y="99629"/>
                </a:lnTo>
                <a:lnTo>
                  <a:pt x="586609" y="91933"/>
                </a:lnTo>
                <a:lnTo>
                  <a:pt x="590743" y="95637"/>
                </a:lnTo>
                <a:lnTo>
                  <a:pt x="586582" y="95637"/>
                </a:lnTo>
                <a:lnTo>
                  <a:pt x="585251" y="96794"/>
                </a:lnTo>
                <a:lnTo>
                  <a:pt x="583964" y="97850"/>
                </a:lnTo>
                <a:lnTo>
                  <a:pt x="581476" y="99759"/>
                </a:lnTo>
                <a:lnTo>
                  <a:pt x="580363" y="100410"/>
                </a:lnTo>
                <a:close/>
              </a:path>
              <a:path w="1808479" h="145414">
                <a:moveTo>
                  <a:pt x="581025" y="103187"/>
                </a:moveTo>
                <a:lnTo>
                  <a:pt x="569745" y="103187"/>
                </a:lnTo>
                <a:lnTo>
                  <a:pt x="571872" y="103014"/>
                </a:lnTo>
                <a:lnTo>
                  <a:pt x="575517" y="102319"/>
                </a:lnTo>
                <a:lnTo>
                  <a:pt x="586582" y="95637"/>
                </a:lnTo>
                <a:lnTo>
                  <a:pt x="584780" y="97648"/>
                </a:lnTo>
                <a:lnTo>
                  <a:pt x="586541" y="99329"/>
                </a:lnTo>
                <a:lnTo>
                  <a:pt x="584971" y="100578"/>
                </a:lnTo>
                <a:lnTo>
                  <a:pt x="582984" y="102103"/>
                </a:lnTo>
                <a:lnTo>
                  <a:pt x="581427" y="103014"/>
                </a:lnTo>
                <a:lnTo>
                  <a:pt x="581025" y="103187"/>
                </a:lnTo>
                <a:close/>
              </a:path>
              <a:path w="1808479" h="145414">
                <a:moveTo>
                  <a:pt x="586541" y="99329"/>
                </a:moveTo>
                <a:lnTo>
                  <a:pt x="584890" y="97850"/>
                </a:lnTo>
                <a:lnTo>
                  <a:pt x="584780" y="97648"/>
                </a:lnTo>
                <a:lnTo>
                  <a:pt x="586582" y="95637"/>
                </a:lnTo>
                <a:lnTo>
                  <a:pt x="588404" y="97733"/>
                </a:lnTo>
                <a:lnTo>
                  <a:pt x="587031" y="98927"/>
                </a:lnTo>
                <a:lnTo>
                  <a:pt x="586541" y="99329"/>
                </a:lnTo>
                <a:close/>
              </a:path>
              <a:path w="1808479" h="145414">
                <a:moveTo>
                  <a:pt x="593373" y="105451"/>
                </a:moveTo>
                <a:lnTo>
                  <a:pt x="586541" y="99329"/>
                </a:lnTo>
                <a:lnTo>
                  <a:pt x="588269" y="97850"/>
                </a:lnTo>
                <a:lnTo>
                  <a:pt x="588330" y="97648"/>
                </a:lnTo>
                <a:lnTo>
                  <a:pt x="586582" y="95637"/>
                </a:lnTo>
                <a:lnTo>
                  <a:pt x="595359" y="103501"/>
                </a:lnTo>
                <a:lnTo>
                  <a:pt x="593373" y="105451"/>
                </a:lnTo>
                <a:close/>
              </a:path>
              <a:path w="1808479" h="145414">
                <a:moveTo>
                  <a:pt x="595359" y="103501"/>
                </a:moveTo>
                <a:lnTo>
                  <a:pt x="586582" y="95637"/>
                </a:lnTo>
                <a:lnTo>
                  <a:pt x="590743" y="95637"/>
                </a:lnTo>
                <a:lnTo>
                  <a:pt x="599400" y="103393"/>
                </a:lnTo>
                <a:lnTo>
                  <a:pt x="595466" y="103393"/>
                </a:lnTo>
                <a:close/>
              </a:path>
              <a:path w="1808479" h="145414">
                <a:moveTo>
                  <a:pt x="592771" y="105964"/>
                </a:moveTo>
                <a:lnTo>
                  <a:pt x="569920" y="105964"/>
                </a:lnTo>
                <a:lnTo>
                  <a:pt x="572220" y="105775"/>
                </a:lnTo>
                <a:lnTo>
                  <a:pt x="576236" y="105009"/>
                </a:lnTo>
                <a:lnTo>
                  <a:pt x="586541" y="99329"/>
                </a:lnTo>
                <a:lnTo>
                  <a:pt x="593373" y="105451"/>
                </a:lnTo>
                <a:lnTo>
                  <a:pt x="592771" y="105964"/>
                </a:lnTo>
                <a:close/>
              </a:path>
              <a:path w="1808479" h="145414">
                <a:moveTo>
                  <a:pt x="597430" y="105357"/>
                </a:moveTo>
                <a:lnTo>
                  <a:pt x="595359" y="103501"/>
                </a:lnTo>
                <a:lnTo>
                  <a:pt x="597430" y="105357"/>
                </a:lnTo>
                <a:close/>
              </a:path>
              <a:path w="1808479" h="145414">
                <a:moveTo>
                  <a:pt x="599289" y="107425"/>
                </a:moveTo>
                <a:lnTo>
                  <a:pt x="595577" y="107425"/>
                </a:lnTo>
                <a:lnTo>
                  <a:pt x="597346" y="105451"/>
                </a:lnTo>
                <a:lnTo>
                  <a:pt x="597319" y="105246"/>
                </a:lnTo>
                <a:lnTo>
                  <a:pt x="595466" y="103393"/>
                </a:lnTo>
                <a:lnTo>
                  <a:pt x="599400" y="103393"/>
                </a:lnTo>
                <a:lnTo>
                  <a:pt x="601468" y="105246"/>
                </a:lnTo>
                <a:lnTo>
                  <a:pt x="599289" y="107425"/>
                </a:lnTo>
                <a:close/>
              </a:path>
              <a:path w="1808479" h="145414">
                <a:moveTo>
                  <a:pt x="595463" y="107324"/>
                </a:moveTo>
                <a:lnTo>
                  <a:pt x="593373" y="105451"/>
                </a:lnTo>
                <a:lnTo>
                  <a:pt x="593613" y="105246"/>
                </a:lnTo>
                <a:lnTo>
                  <a:pt x="595359" y="103501"/>
                </a:lnTo>
                <a:lnTo>
                  <a:pt x="597306" y="105246"/>
                </a:lnTo>
                <a:lnTo>
                  <a:pt x="597336" y="105451"/>
                </a:lnTo>
                <a:lnTo>
                  <a:pt x="595463" y="107324"/>
                </a:lnTo>
                <a:close/>
              </a:path>
              <a:path w="1808479" h="145414">
                <a:moveTo>
                  <a:pt x="595577" y="107425"/>
                </a:moveTo>
                <a:lnTo>
                  <a:pt x="597430" y="105357"/>
                </a:lnTo>
                <a:lnTo>
                  <a:pt x="595577" y="107425"/>
                </a:lnTo>
                <a:close/>
              </a:path>
              <a:path w="1808479" h="145414">
                <a:moveTo>
                  <a:pt x="583486" y="114817"/>
                </a:moveTo>
                <a:lnTo>
                  <a:pt x="570493" y="114817"/>
                </a:lnTo>
                <a:lnTo>
                  <a:pt x="573413" y="114559"/>
                </a:lnTo>
                <a:lnTo>
                  <a:pt x="578713" y="113531"/>
                </a:lnTo>
                <a:lnTo>
                  <a:pt x="593373" y="105451"/>
                </a:lnTo>
                <a:lnTo>
                  <a:pt x="595463" y="107324"/>
                </a:lnTo>
                <a:lnTo>
                  <a:pt x="593423" y="109060"/>
                </a:lnTo>
                <a:lnTo>
                  <a:pt x="589200" y="112068"/>
                </a:lnTo>
                <a:lnTo>
                  <a:pt x="586929" y="113341"/>
                </a:lnTo>
                <a:lnTo>
                  <a:pt x="583486" y="114817"/>
                </a:lnTo>
                <a:close/>
              </a:path>
              <a:path w="1808479" h="145414">
                <a:moveTo>
                  <a:pt x="584056" y="117594"/>
                </a:moveTo>
                <a:lnTo>
                  <a:pt x="570671" y="117594"/>
                </a:lnTo>
                <a:lnTo>
                  <a:pt x="573767" y="117319"/>
                </a:lnTo>
                <a:lnTo>
                  <a:pt x="579436" y="116220"/>
                </a:lnTo>
                <a:lnTo>
                  <a:pt x="595463" y="107324"/>
                </a:lnTo>
                <a:lnTo>
                  <a:pt x="599289" y="107425"/>
                </a:lnTo>
                <a:lnTo>
                  <a:pt x="597306" y="109407"/>
                </a:lnTo>
                <a:lnTo>
                  <a:pt x="595160" y="111232"/>
                </a:lnTo>
                <a:lnTo>
                  <a:pt x="590649" y="114446"/>
                </a:lnTo>
                <a:lnTo>
                  <a:pt x="588206" y="115815"/>
                </a:lnTo>
                <a:lnTo>
                  <a:pt x="584056" y="117594"/>
                </a:lnTo>
                <a:close/>
              </a:path>
              <a:path w="1808479" h="145414">
                <a:moveTo>
                  <a:pt x="680310" y="119503"/>
                </a:moveTo>
                <a:lnTo>
                  <a:pt x="659482" y="119503"/>
                </a:lnTo>
                <a:lnTo>
                  <a:pt x="659482" y="867"/>
                </a:lnTo>
                <a:lnTo>
                  <a:pt x="680310" y="867"/>
                </a:lnTo>
                <a:lnTo>
                  <a:pt x="680310" y="3644"/>
                </a:lnTo>
                <a:lnTo>
                  <a:pt x="662259" y="3644"/>
                </a:lnTo>
                <a:lnTo>
                  <a:pt x="662259" y="116726"/>
                </a:lnTo>
                <a:lnTo>
                  <a:pt x="680310" y="116726"/>
                </a:lnTo>
                <a:lnTo>
                  <a:pt x="680310" y="119503"/>
                </a:lnTo>
                <a:close/>
              </a:path>
              <a:path w="1808479" h="145414">
                <a:moveTo>
                  <a:pt x="665036" y="116726"/>
                </a:moveTo>
                <a:lnTo>
                  <a:pt x="662259" y="116726"/>
                </a:lnTo>
                <a:lnTo>
                  <a:pt x="662259" y="3644"/>
                </a:lnTo>
                <a:lnTo>
                  <a:pt x="665036" y="3644"/>
                </a:lnTo>
                <a:lnTo>
                  <a:pt x="665036" y="116726"/>
                </a:lnTo>
                <a:close/>
              </a:path>
              <a:path w="1808479" h="145414">
                <a:moveTo>
                  <a:pt x="674756" y="116726"/>
                </a:moveTo>
                <a:lnTo>
                  <a:pt x="665036" y="116726"/>
                </a:lnTo>
                <a:lnTo>
                  <a:pt x="665036" y="3644"/>
                </a:lnTo>
                <a:lnTo>
                  <a:pt x="674756" y="3644"/>
                </a:lnTo>
                <a:lnTo>
                  <a:pt x="674756" y="47471"/>
                </a:lnTo>
                <a:lnTo>
                  <a:pt x="689666" y="47471"/>
                </a:lnTo>
                <a:lnTo>
                  <a:pt x="674756" y="95183"/>
                </a:lnTo>
                <a:lnTo>
                  <a:pt x="676753" y="97815"/>
                </a:lnTo>
                <a:lnTo>
                  <a:pt x="678472" y="99503"/>
                </a:lnTo>
                <a:lnTo>
                  <a:pt x="680478" y="100992"/>
                </a:lnTo>
                <a:lnTo>
                  <a:pt x="682161" y="102287"/>
                </a:lnTo>
                <a:lnTo>
                  <a:pt x="684251" y="103431"/>
                </a:lnTo>
                <a:lnTo>
                  <a:pt x="689334" y="105451"/>
                </a:lnTo>
                <a:lnTo>
                  <a:pt x="692308" y="105964"/>
                </a:lnTo>
                <a:lnTo>
                  <a:pt x="716848" y="105964"/>
                </a:lnTo>
                <a:lnTo>
                  <a:pt x="716520" y="106398"/>
                </a:lnTo>
                <a:lnTo>
                  <a:pt x="674756" y="106398"/>
                </a:lnTo>
                <a:lnTo>
                  <a:pt x="674756" y="116726"/>
                </a:lnTo>
                <a:close/>
              </a:path>
              <a:path w="1808479" h="145414">
                <a:moveTo>
                  <a:pt x="679638" y="47471"/>
                </a:moveTo>
                <a:lnTo>
                  <a:pt x="674756" y="47471"/>
                </a:lnTo>
                <a:lnTo>
                  <a:pt x="674756" y="3644"/>
                </a:lnTo>
                <a:lnTo>
                  <a:pt x="677533" y="3644"/>
                </a:lnTo>
                <a:lnTo>
                  <a:pt x="677533" y="41507"/>
                </a:lnTo>
                <a:lnTo>
                  <a:pt x="676337" y="42836"/>
                </a:lnTo>
                <a:lnTo>
                  <a:pt x="677533" y="43913"/>
                </a:lnTo>
                <a:lnTo>
                  <a:pt x="677533" y="44694"/>
                </a:lnTo>
                <a:lnTo>
                  <a:pt x="682199" y="44694"/>
                </a:lnTo>
                <a:lnTo>
                  <a:pt x="681892" y="44966"/>
                </a:lnTo>
                <a:lnTo>
                  <a:pt x="679638" y="47471"/>
                </a:lnTo>
                <a:close/>
              </a:path>
              <a:path w="1808479" h="145414">
                <a:moveTo>
                  <a:pt x="677533" y="41507"/>
                </a:moveTo>
                <a:lnTo>
                  <a:pt x="677533" y="3644"/>
                </a:lnTo>
                <a:lnTo>
                  <a:pt x="680310" y="3644"/>
                </a:lnTo>
                <a:lnTo>
                  <a:pt x="680254" y="39029"/>
                </a:lnTo>
                <a:lnTo>
                  <a:pt x="679978" y="39225"/>
                </a:lnTo>
                <a:lnTo>
                  <a:pt x="678034" y="40950"/>
                </a:lnTo>
                <a:lnTo>
                  <a:pt x="677533" y="41507"/>
                </a:lnTo>
                <a:close/>
              </a:path>
              <a:path w="1808479" h="145414">
                <a:moveTo>
                  <a:pt x="680310" y="42650"/>
                </a:moveTo>
                <a:lnTo>
                  <a:pt x="680310" y="38990"/>
                </a:lnTo>
                <a:lnTo>
                  <a:pt x="684091" y="36314"/>
                </a:lnTo>
                <a:lnTo>
                  <a:pt x="686495" y="35061"/>
                </a:lnTo>
                <a:lnTo>
                  <a:pt x="691973" y="32857"/>
                </a:lnTo>
                <a:lnTo>
                  <a:pt x="695197" y="32284"/>
                </a:lnTo>
                <a:lnTo>
                  <a:pt x="703351" y="32284"/>
                </a:lnTo>
                <a:lnTo>
                  <a:pt x="707514" y="33114"/>
                </a:lnTo>
                <a:lnTo>
                  <a:pt x="711931" y="35061"/>
                </a:lnTo>
                <a:lnTo>
                  <a:pt x="695555" y="35061"/>
                </a:lnTo>
                <a:lnTo>
                  <a:pt x="692677" y="35567"/>
                </a:lnTo>
                <a:lnTo>
                  <a:pt x="687643" y="37592"/>
                </a:lnTo>
                <a:lnTo>
                  <a:pt x="685517" y="38706"/>
                </a:lnTo>
                <a:lnTo>
                  <a:pt x="681757" y="41367"/>
                </a:lnTo>
                <a:lnTo>
                  <a:pt x="680310" y="42650"/>
                </a:lnTo>
                <a:close/>
              </a:path>
              <a:path w="1808479" h="145414">
                <a:moveTo>
                  <a:pt x="682199" y="44694"/>
                </a:moveTo>
                <a:lnTo>
                  <a:pt x="680310" y="44694"/>
                </a:lnTo>
                <a:lnTo>
                  <a:pt x="680310" y="42650"/>
                </a:lnTo>
                <a:lnTo>
                  <a:pt x="695555" y="35061"/>
                </a:lnTo>
                <a:lnTo>
                  <a:pt x="702961" y="35061"/>
                </a:lnTo>
                <a:lnTo>
                  <a:pt x="706751" y="35813"/>
                </a:lnTo>
                <a:lnTo>
                  <a:pt x="711346" y="37838"/>
                </a:lnTo>
                <a:lnTo>
                  <a:pt x="695914" y="37838"/>
                </a:lnTo>
                <a:lnTo>
                  <a:pt x="693381" y="38277"/>
                </a:lnTo>
                <a:lnTo>
                  <a:pt x="688877" y="40089"/>
                </a:lnTo>
                <a:lnTo>
                  <a:pt x="686943" y="41098"/>
                </a:lnTo>
                <a:lnTo>
                  <a:pt x="683535" y="43509"/>
                </a:lnTo>
                <a:lnTo>
                  <a:pt x="682199" y="44694"/>
                </a:lnTo>
                <a:close/>
              </a:path>
              <a:path w="1808479" h="145414">
                <a:moveTo>
                  <a:pt x="711429" y="117594"/>
                </a:moveTo>
                <a:lnTo>
                  <a:pt x="702961" y="117594"/>
                </a:lnTo>
                <a:lnTo>
                  <a:pt x="706751" y="116769"/>
                </a:lnTo>
                <a:lnTo>
                  <a:pt x="713578" y="113471"/>
                </a:lnTo>
                <a:lnTo>
                  <a:pt x="726448" y="65639"/>
                </a:lnTo>
                <a:lnTo>
                  <a:pt x="725834" y="60580"/>
                </a:lnTo>
                <a:lnTo>
                  <a:pt x="702961" y="35061"/>
                </a:lnTo>
                <a:lnTo>
                  <a:pt x="711931" y="35061"/>
                </a:lnTo>
                <a:lnTo>
                  <a:pt x="729257" y="65639"/>
                </a:lnTo>
                <a:lnTo>
                  <a:pt x="729151" y="87334"/>
                </a:lnTo>
                <a:lnTo>
                  <a:pt x="715189" y="115777"/>
                </a:lnTo>
                <a:lnTo>
                  <a:pt x="711429" y="117594"/>
                </a:lnTo>
                <a:close/>
              </a:path>
              <a:path w="1808479" h="145414">
                <a:moveTo>
                  <a:pt x="689666" y="47471"/>
                </a:moveTo>
                <a:lnTo>
                  <a:pt x="679638" y="47471"/>
                </a:lnTo>
                <a:lnTo>
                  <a:pt x="681892" y="44966"/>
                </a:lnTo>
                <a:lnTo>
                  <a:pt x="695914" y="37838"/>
                </a:lnTo>
                <a:lnTo>
                  <a:pt x="702571" y="37838"/>
                </a:lnTo>
                <a:lnTo>
                  <a:pt x="705988" y="38511"/>
                </a:lnTo>
                <a:lnTo>
                  <a:pt x="712033" y="41176"/>
                </a:lnTo>
                <a:lnTo>
                  <a:pt x="714585" y="43185"/>
                </a:lnTo>
                <a:lnTo>
                  <a:pt x="717330" y="46690"/>
                </a:lnTo>
                <a:lnTo>
                  <a:pt x="692767" y="46690"/>
                </a:lnTo>
                <a:lnTo>
                  <a:pt x="690027" y="47300"/>
                </a:lnTo>
                <a:lnTo>
                  <a:pt x="689666" y="47471"/>
                </a:lnTo>
                <a:close/>
              </a:path>
              <a:path w="1808479" h="145414">
                <a:moveTo>
                  <a:pt x="710793" y="114817"/>
                </a:moveTo>
                <a:lnTo>
                  <a:pt x="702537" y="114817"/>
                </a:lnTo>
                <a:lnTo>
                  <a:pt x="705924" y="114084"/>
                </a:lnTo>
                <a:lnTo>
                  <a:pt x="711967" y="111165"/>
                </a:lnTo>
                <a:lnTo>
                  <a:pt x="723640" y="65639"/>
                </a:lnTo>
                <a:lnTo>
                  <a:pt x="723085" y="61033"/>
                </a:lnTo>
                <a:lnTo>
                  <a:pt x="702571" y="37838"/>
                </a:lnTo>
                <a:lnTo>
                  <a:pt x="711346" y="37838"/>
                </a:lnTo>
                <a:lnTo>
                  <a:pt x="726448" y="65639"/>
                </a:lnTo>
                <a:lnTo>
                  <a:pt x="726342" y="87334"/>
                </a:lnTo>
                <a:lnTo>
                  <a:pt x="713578" y="113471"/>
                </a:lnTo>
                <a:lnTo>
                  <a:pt x="710793" y="114817"/>
                </a:lnTo>
                <a:close/>
              </a:path>
              <a:path w="1808479" h="145414">
                <a:moveTo>
                  <a:pt x="678401" y="44694"/>
                </a:moveTo>
                <a:lnTo>
                  <a:pt x="677533" y="43913"/>
                </a:lnTo>
                <a:lnTo>
                  <a:pt x="677659" y="41367"/>
                </a:lnTo>
                <a:lnTo>
                  <a:pt x="678034" y="40950"/>
                </a:lnTo>
                <a:lnTo>
                  <a:pt x="679978" y="39225"/>
                </a:lnTo>
                <a:lnTo>
                  <a:pt x="680310" y="38990"/>
                </a:lnTo>
                <a:lnTo>
                  <a:pt x="680310" y="41917"/>
                </a:lnTo>
                <a:lnTo>
                  <a:pt x="678401" y="41917"/>
                </a:lnTo>
                <a:lnTo>
                  <a:pt x="678401" y="44694"/>
                </a:lnTo>
                <a:close/>
              </a:path>
              <a:path w="1808479" h="145414">
                <a:moveTo>
                  <a:pt x="677533" y="43913"/>
                </a:moveTo>
                <a:lnTo>
                  <a:pt x="676337" y="42836"/>
                </a:lnTo>
                <a:lnTo>
                  <a:pt x="677533" y="41507"/>
                </a:lnTo>
                <a:lnTo>
                  <a:pt x="677533" y="43913"/>
                </a:lnTo>
                <a:close/>
              </a:path>
              <a:path w="1808479" h="145414">
                <a:moveTo>
                  <a:pt x="678401" y="44694"/>
                </a:moveTo>
                <a:lnTo>
                  <a:pt x="678401" y="41917"/>
                </a:lnTo>
                <a:lnTo>
                  <a:pt x="680310" y="41917"/>
                </a:lnTo>
                <a:lnTo>
                  <a:pt x="680310" y="42650"/>
                </a:lnTo>
                <a:lnTo>
                  <a:pt x="679963" y="42958"/>
                </a:lnTo>
                <a:lnTo>
                  <a:pt x="678401" y="44694"/>
                </a:lnTo>
                <a:close/>
              </a:path>
              <a:path w="1808479" h="145414">
                <a:moveTo>
                  <a:pt x="680310" y="44694"/>
                </a:moveTo>
                <a:lnTo>
                  <a:pt x="678401" y="44694"/>
                </a:lnTo>
                <a:lnTo>
                  <a:pt x="679963" y="42958"/>
                </a:lnTo>
                <a:lnTo>
                  <a:pt x="680310" y="42650"/>
                </a:lnTo>
                <a:lnTo>
                  <a:pt x="680310" y="44694"/>
                </a:lnTo>
                <a:close/>
              </a:path>
              <a:path w="1808479" h="145414">
                <a:moveTo>
                  <a:pt x="678401" y="44694"/>
                </a:moveTo>
                <a:lnTo>
                  <a:pt x="677533" y="44694"/>
                </a:lnTo>
                <a:lnTo>
                  <a:pt x="677533" y="43913"/>
                </a:lnTo>
                <a:lnTo>
                  <a:pt x="678401" y="44694"/>
                </a:lnTo>
                <a:close/>
              </a:path>
              <a:path w="1808479" h="145414">
                <a:moveTo>
                  <a:pt x="699082" y="105964"/>
                </a:moveTo>
                <a:lnTo>
                  <a:pt x="692308" y="105964"/>
                </a:lnTo>
                <a:lnTo>
                  <a:pt x="689334" y="105451"/>
                </a:lnTo>
                <a:lnTo>
                  <a:pt x="684251" y="103431"/>
                </a:lnTo>
                <a:lnTo>
                  <a:pt x="682161" y="102287"/>
                </a:lnTo>
                <a:lnTo>
                  <a:pt x="680416" y="100945"/>
                </a:lnTo>
                <a:lnTo>
                  <a:pt x="678472" y="99503"/>
                </a:lnTo>
                <a:lnTo>
                  <a:pt x="676753" y="97815"/>
                </a:lnTo>
                <a:lnTo>
                  <a:pt x="674889" y="95358"/>
                </a:lnTo>
                <a:lnTo>
                  <a:pt x="674867" y="62780"/>
                </a:lnTo>
                <a:lnTo>
                  <a:pt x="675336" y="61033"/>
                </a:lnTo>
                <a:lnTo>
                  <a:pt x="692767" y="46690"/>
                </a:lnTo>
                <a:lnTo>
                  <a:pt x="699192" y="46690"/>
                </a:lnTo>
                <a:lnTo>
                  <a:pt x="702187" y="47530"/>
                </a:lnTo>
                <a:lnTo>
                  <a:pt x="705030" y="49467"/>
                </a:lnTo>
                <a:lnTo>
                  <a:pt x="693183" y="49467"/>
                </a:lnTo>
                <a:lnTo>
                  <a:pt x="690834" y="49991"/>
                </a:lnTo>
                <a:lnTo>
                  <a:pt x="677533" y="94248"/>
                </a:lnTo>
                <a:lnTo>
                  <a:pt x="678806" y="95926"/>
                </a:lnTo>
                <a:lnTo>
                  <a:pt x="680339" y="97431"/>
                </a:lnTo>
                <a:lnTo>
                  <a:pt x="682133" y="98761"/>
                </a:lnTo>
                <a:lnTo>
                  <a:pt x="683637" y="99918"/>
                </a:lnTo>
                <a:lnTo>
                  <a:pt x="685517" y="100945"/>
                </a:lnTo>
                <a:lnTo>
                  <a:pt x="690030" y="102739"/>
                </a:lnTo>
                <a:lnTo>
                  <a:pt x="692663" y="103187"/>
                </a:lnTo>
                <a:lnTo>
                  <a:pt x="706033" y="103187"/>
                </a:lnTo>
                <a:lnTo>
                  <a:pt x="701974" y="105336"/>
                </a:lnTo>
                <a:lnTo>
                  <a:pt x="699082" y="105964"/>
                </a:lnTo>
                <a:close/>
              </a:path>
              <a:path w="1808479" h="145414">
                <a:moveTo>
                  <a:pt x="716848" y="105964"/>
                </a:moveTo>
                <a:lnTo>
                  <a:pt x="699082" y="105964"/>
                </a:lnTo>
                <a:lnTo>
                  <a:pt x="701974" y="105336"/>
                </a:lnTo>
                <a:lnTo>
                  <a:pt x="706759" y="102803"/>
                </a:lnTo>
                <a:lnTo>
                  <a:pt x="713983" y="83914"/>
                </a:lnTo>
                <a:lnTo>
                  <a:pt x="713983" y="69200"/>
                </a:lnTo>
                <a:lnTo>
                  <a:pt x="692767" y="46690"/>
                </a:lnTo>
                <a:lnTo>
                  <a:pt x="717330" y="46690"/>
                </a:lnTo>
                <a:lnTo>
                  <a:pt x="723640" y="65639"/>
                </a:lnTo>
                <a:lnTo>
                  <a:pt x="723533" y="87334"/>
                </a:lnTo>
                <a:lnTo>
                  <a:pt x="723073" y="91013"/>
                </a:lnTo>
                <a:lnTo>
                  <a:pt x="720579" y="99689"/>
                </a:lnTo>
                <a:lnTo>
                  <a:pt x="718864" y="103293"/>
                </a:lnTo>
                <a:lnTo>
                  <a:pt x="716848" y="105964"/>
                </a:lnTo>
                <a:close/>
              </a:path>
              <a:path w="1808479" h="145414">
                <a:moveTo>
                  <a:pt x="677533" y="94248"/>
                </a:moveTo>
                <a:lnTo>
                  <a:pt x="684519" y="53373"/>
                </a:lnTo>
                <a:lnTo>
                  <a:pt x="693183" y="49467"/>
                </a:lnTo>
                <a:lnTo>
                  <a:pt x="698622" y="49467"/>
                </a:lnTo>
                <a:lnTo>
                  <a:pt x="701095" y="50147"/>
                </a:lnTo>
                <a:lnTo>
                  <a:pt x="704174" y="52244"/>
                </a:lnTo>
                <a:lnTo>
                  <a:pt x="693600" y="52244"/>
                </a:lnTo>
                <a:lnTo>
                  <a:pt x="691653" y="52676"/>
                </a:lnTo>
                <a:lnTo>
                  <a:pt x="680310" y="64091"/>
                </a:lnTo>
                <a:lnTo>
                  <a:pt x="680310" y="92570"/>
                </a:lnTo>
                <a:lnTo>
                  <a:pt x="679745" y="92570"/>
                </a:lnTo>
                <a:lnTo>
                  <a:pt x="677533" y="94248"/>
                </a:lnTo>
                <a:close/>
              </a:path>
              <a:path w="1808479" h="145414">
                <a:moveTo>
                  <a:pt x="706033" y="103187"/>
                </a:moveTo>
                <a:lnTo>
                  <a:pt x="698622" y="103187"/>
                </a:lnTo>
                <a:lnTo>
                  <a:pt x="701081" y="102667"/>
                </a:lnTo>
                <a:lnTo>
                  <a:pt x="705015" y="100584"/>
                </a:lnTo>
                <a:lnTo>
                  <a:pt x="711192" y="83914"/>
                </a:lnTo>
                <a:lnTo>
                  <a:pt x="711190" y="69200"/>
                </a:lnTo>
                <a:lnTo>
                  <a:pt x="698622" y="49467"/>
                </a:lnTo>
                <a:lnTo>
                  <a:pt x="705030" y="49467"/>
                </a:lnTo>
                <a:lnTo>
                  <a:pt x="713983" y="69200"/>
                </a:lnTo>
                <a:lnTo>
                  <a:pt x="713983" y="83914"/>
                </a:lnTo>
                <a:lnTo>
                  <a:pt x="706759" y="102803"/>
                </a:lnTo>
                <a:lnTo>
                  <a:pt x="706033" y="103187"/>
                </a:lnTo>
                <a:close/>
              </a:path>
              <a:path w="1808479" h="145414">
                <a:moveTo>
                  <a:pt x="705198" y="100410"/>
                </a:moveTo>
                <a:lnTo>
                  <a:pt x="698162" y="100410"/>
                </a:lnTo>
                <a:lnTo>
                  <a:pt x="700188" y="99997"/>
                </a:lnTo>
                <a:lnTo>
                  <a:pt x="703271" y="98365"/>
                </a:lnTo>
                <a:lnTo>
                  <a:pt x="708402" y="83914"/>
                </a:lnTo>
                <a:lnTo>
                  <a:pt x="708397" y="69200"/>
                </a:lnTo>
                <a:lnTo>
                  <a:pt x="698051" y="52244"/>
                </a:lnTo>
                <a:lnTo>
                  <a:pt x="704174" y="52244"/>
                </a:lnTo>
                <a:lnTo>
                  <a:pt x="711192" y="83914"/>
                </a:lnTo>
                <a:lnTo>
                  <a:pt x="710945" y="87002"/>
                </a:lnTo>
                <a:lnTo>
                  <a:pt x="709904" y="92730"/>
                </a:lnTo>
                <a:lnTo>
                  <a:pt x="709013" y="95183"/>
                </a:lnTo>
                <a:lnTo>
                  <a:pt x="706606" y="99079"/>
                </a:lnTo>
                <a:lnTo>
                  <a:pt x="705198" y="100410"/>
                </a:lnTo>
                <a:close/>
              </a:path>
              <a:path w="1808479" h="145414">
                <a:moveTo>
                  <a:pt x="698622" y="103187"/>
                </a:moveTo>
                <a:lnTo>
                  <a:pt x="692663" y="103187"/>
                </a:lnTo>
                <a:lnTo>
                  <a:pt x="690030" y="102739"/>
                </a:lnTo>
                <a:lnTo>
                  <a:pt x="685517" y="100945"/>
                </a:lnTo>
                <a:lnTo>
                  <a:pt x="683637" y="99918"/>
                </a:lnTo>
                <a:lnTo>
                  <a:pt x="682133" y="98761"/>
                </a:lnTo>
                <a:lnTo>
                  <a:pt x="680339" y="97431"/>
                </a:lnTo>
                <a:lnTo>
                  <a:pt x="678806" y="95926"/>
                </a:lnTo>
                <a:lnTo>
                  <a:pt x="677533" y="94248"/>
                </a:lnTo>
                <a:lnTo>
                  <a:pt x="679745" y="92570"/>
                </a:lnTo>
                <a:lnTo>
                  <a:pt x="680310" y="93314"/>
                </a:lnTo>
                <a:lnTo>
                  <a:pt x="680310" y="94248"/>
                </a:lnTo>
                <a:lnTo>
                  <a:pt x="681074" y="94248"/>
                </a:lnTo>
                <a:lnTo>
                  <a:pt x="682206" y="95358"/>
                </a:lnTo>
                <a:lnTo>
                  <a:pt x="683787" y="96531"/>
                </a:lnTo>
                <a:lnTo>
                  <a:pt x="685112" y="97550"/>
                </a:lnTo>
                <a:lnTo>
                  <a:pt x="686783" y="98460"/>
                </a:lnTo>
                <a:lnTo>
                  <a:pt x="690726" y="100027"/>
                </a:lnTo>
                <a:lnTo>
                  <a:pt x="693017" y="100410"/>
                </a:lnTo>
                <a:lnTo>
                  <a:pt x="705198" y="100410"/>
                </a:lnTo>
                <a:lnTo>
                  <a:pt x="705015" y="100584"/>
                </a:lnTo>
                <a:lnTo>
                  <a:pt x="701081" y="102667"/>
                </a:lnTo>
                <a:lnTo>
                  <a:pt x="698622" y="103187"/>
                </a:lnTo>
                <a:close/>
              </a:path>
              <a:path w="1808479" h="145414">
                <a:moveTo>
                  <a:pt x="680310" y="93314"/>
                </a:moveTo>
                <a:lnTo>
                  <a:pt x="679745" y="92570"/>
                </a:lnTo>
                <a:lnTo>
                  <a:pt x="680310" y="92570"/>
                </a:lnTo>
                <a:lnTo>
                  <a:pt x="680310" y="93314"/>
                </a:lnTo>
                <a:close/>
              </a:path>
              <a:path w="1808479" h="145414">
                <a:moveTo>
                  <a:pt x="681074" y="94248"/>
                </a:moveTo>
                <a:lnTo>
                  <a:pt x="680310" y="94248"/>
                </a:lnTo>
                <a:lnTo>
                  <a:pt x="680310" y="93314"/>
                </a:lnTo>
                <a:lnTo>
                  <a:pt x="680859" y="94037"/>
                </a:lnTo>
                <a:lnTo>
                  <a:pt x="681074" y="94248"/>
                </a:lnTo>
                <a:close/>
              </a:path>
              <a:path w="1808479" h="145414">
                <a:moveTo>
                  <a:pt x="677533" y="116726"/>
                </a:moveTo>
                <a:lnTo>
                  <a:pt x="674756" y="116726"/>
                </a:lnTo>
                <a:lnTo>
                  <a:pt x="674756" y="106398"/>
                </a:lnTo>
                <a:lnTo>
                  <a:pt x="679420" y="106398"/>
                </a:lnTo>
                <a:lnTo>
                  <a:pt x="681966" y="108558"/>
                </a:lnTo>
                <a:lnTo>
                  <a:pt x="682861" y="109176"/>
                </a:lnTo>
                <a:lnTo>
                  <a:pt x="677533" y="109176"/>
                </a:lnTo>
                <a:lnTo>
                  <a:pt x="677533" y="110198"/>
                </a:lnTo>
                <a:lnTo>
                  <a:pt x="676604" y="111293"/>
                </a:lnTo>
                <a:lnTo>
                  <a:pt x="677533" y="112081"/>
                </a:lnTo>
                <a:lnTo>
                  <a:pt x="677533" y="116726"/>
                </a:lnTo>
                <a:close/>
              </a:path>
              <a:path w="1808479" h="145414">
                <a:moveTo>
                  <a:pt x="702537" y="114817"/>
                </a:moveTo>
                <a:lnTo>
                  <a:pt x="696393" y="114817"/>
                </a:lnTo>
                <a:lnTo>
                  <a:pt x="694112" y="114435"/>
                </a:lnTo>
                <a:lnTo>
                  <a:pt x="679420" y="106398"/>
                </a:lnTo>
                <a:lnTo>
                  <a:pt x="716520" y="106398"/>
                </a:lnTo>
                <a:lnTo>
                  <a:pt x="714538" y="109026"/>
                </a:lnTo>
                <a:lnTo>
                  <a:pt x="711967" y="111165"/>
                </a:lnTo>
                <a:lnTo>
                  <a:pt x="705924" y="114084"/>
                </a:lnTo>
                <a:lnTo>
                  <a:pt x="702537" y="114817"/>
                </a:lnTo>
                <a:close/>
              </a:path>
              <a:path w="1808479" h="145414">
                <a:moveTo>
                  <a:pt x="677533" y="110198"/>
                </a:moveTo>
                <a:lnTo>
                  <a:pt x="677533" y="109176"/>
                </a:lnTo>
                <a:lnTo>
                  <a:pt x="678401" y="109176"/>
                </a:lnTo>
                <a:lnTo>
                  <a:pt x="677533" y="110198"/>
                </a:lnTo>
                <a:close/>
              </a:path>
              <a:path w="1808479" h="145414">
                <a:moveTo>
                  <a:pt x="680310" y="114176"/>
                </a:moveTo>
                <a:lnTo>
                  <a:pt x="678654" y="113033"/>
                </a:lnTo>
                <a:lnTo>
                  <a:pt x="677533" y="112081"/>
                </a:lnTo>
                <a:lnTo>
                  <a:pt x="677533" y="110198"/>
                </a:lnTo>
                <a:lnTo>
                  <a:pt x="678401" y="109176"/>
                </a:lnTo>
                <a:lnTo>
                  <a:pt x="678401" y="111953"/>
                </a:lnTo>
                <a:lnTo>
                  <a:pt x="680310" y="111953"/>
                </a:lnTo>
                <a:lnTo>
                  <a:pt x="680310" y="114176"/>
                </a:lnTo>
                <a:close/>
              </a:path>
              <a:path w="1808479" h="145414">
                <a:moveTo>
                  <a:pt x="680310" y="111953"/>
                </a:moveTo>
                <a:lnTo>
                  <a:pt x="678401" y="111953"/>
                </a:lnTo>
                <a:lnTo>
                  <a:pt x="678401" y="109176"/>
                </a:lnTo>
                <a:lnTo>
                  <a:pt x="680310" y="110796"/>
                </a:lnTo>
                <a:lnTo>
                  <a:pt x="680310" y="111953"/>
                </a:lnTo>
                <a:close/>
              </a:path>
              <a:path w="1808479" h="145414">
                <a:moveTo>
                  <a:pt x="680310" y="110796"/>
                </a:moveTo>
                <a:lnTo>
                  <a:pt x="678401" y="109176"/>
                </a:lnTo>
                <a:lnTo>
                  <a:pt x="680310" y="109176"/>
                </a:lnTo>
                <a:lnTo>
                  <a:pt x="680310" y="110796"/>
                </a:lnTo>
                <a:close/>
              </a:path>
              <a:path w="1808479" h="145414">
                <a:moveTo>
                  <a:pt x="702961" y="117594"/>
                </a:moveTo>
                <a:lnTo>
                  <a:pt x="696076" y="117594"/>
                </a:lnTo>
                <a:lnTo>
                  <a:pt x="693487" y="117160"/>
                </a:lnTo>
                <a:lnTo>
                  <a:pt x="688569" y="115424"/>
                </a:lnTo>
                <a:lnTo>
                  <a:pt x="686353" y="114435"/>
                </a:lnTo>
                <a:lnTo>
                  <a:pt x="682364" y="112213"/>
                </a:lnTo>
                <a:lnTo>
                  <a:pt x="680310" y="110796"/>
                </a:lnTo>
                <a:lnTo>
                  <a:pt x="680310" y="109176"/>
                </a:lnTo>
                <a:lnTo>
                  <a:pt x="682861" y="109176"/>
                </a:lnTo>
                <a:lnTo>
                  <a:pt x="683875" y="109875"/>
                </a:lnTo>
                <a:lnTo>
                  <a:pt x="687636" y="111970"/>
                </a:lnTo>
                <a:lnTo>
                  <a:pt x="689645" y="112859"/>
                </a:lnTo>
                <a:lnTo>
                  <a:pt x="694112" y="114435"/>
                </a:lnTo>
                <a:lnTo>
                  <a:pt x="696393" y="114817"/>
                </a:lnTo>
                <a:lnTo>
                  <a:pt x="710793" y="114817"/>
                </a:lnTo>
                <a:lnTo>
                  <a:pt x="706751" y="116769"/>
                </a:lnTo>
                <a:lnTo>
                  <a:pt x="702961" y="117594"/>
                </a:lnTo>
                <a:close/>
              </a:path>
              <a:path w="1808479" h="145414">
                <a:moveTo>
                  <a:pt x="677533" y="112081"/>
                </a:moveTo>
                <a:lnTo>
                  <a:pt x="676604" y="111293"/>
                </a:lnTo>
                <a:lnTo>
                  <a:pt x="677533" y="110198"/>
                </a:lnTo>
                <a:lnTo>
                  <a:pt x="677533" y="112081"/>
                </a:lnTo>
                <a:close/>
              </a:path>
              <a:path w="1808479" h="145414">
                <a:moveTo>
                  <a:pt x="703385" y="120371"/>
                </a:moveTo>
                <a:lnTo>
                  <a:pt x="695759" y="120371"/>
                </a:lnTo>
                <a:lnTo>
                  <a:pt x="692862" y="119884"/>
                </a:lnTo>
                <a:lnTo>
                  <a:pt x="687493" y="117989"/>
                </a:lnTo>
                <a:lnTo>
                  <a:pt x="685192" y="116969"/>
                </a:lnTo>
                <a:lnTo>
                  <a:pt x="680853" y="114551"/>
                </a:lnTo>
                <a:lnTo>
                  <a:pt x="680310" y="114176"/>
                </a:lnTo>
                <a:lnTo>
                  <a:pt x="680310" y="110796"/>
                </a:lnTo>
                <a:lnTo>
                  <a:pt x="682364" y="112213"/>
                </a:lnTo>
                <a:lnTo>
                  <a:pt x="686414" y="114469"/>
                </a:lnTo>
                <a:lnTo>
                  <a:pt x="688569" y="115424"/>
                </a:lnTo>
                <a:lnTo>
                  <a:pt x="693487" y="117160"/>
                </a:lnTo>
                <a:lnTo>
                  <a:pt x="696076" y="117594"/>
                </a:lnTo>
                <a:lnTo>
                  <a:pt x="711429" y="117594"/>
                </a:lnTo>
                <a:lnTo>
                  <a:pt x="707577" y="119454"/>
                </a:lnTo>
                <a:lnTo>
                  <a:pt x="703385" y="120371"/>
                </a:lnTo>
                <a:close/>
              </a:path>
              <a:path w="1808479" h="145414">
                <a:moveTo>
                  <a:pt x="680310" y="116726"/>
                </a:moveTo>
                <a:lnTo>
                  <a:pt x="677533" y="116726"/>
                </a:lnTo>
                <a:lnTo>
                  <a:pt x="677533" y="112081"/>
                </a:lnTo>
                <a:lnTo>
                  <a:pt x="678731" y="113086"/>
                </a:lnTo>
                <a:lnTo>
                  <a:pt x="680310" y="114176"/>
                </a:lnTo>
                <a:lnTo>
                  <a:pt x="680310" y="116726"/>
                </a:lnTo>
                <a:close/>
              </a:path>
              <a:path w="1808479" h="145414">
                <a:moveTo>
                  <a:pt x="767262" y="113179"/>
                </a:moveTo>
                <a:lnTo>
                  <a:pt x="737589" y="33152"/>
                </a:lnTo>
                <a:lnTo>
                  <a:pt x="759891" y="33152"/>
                </a:lnTo>
                <a:lnTo>
                  <a:pt x="760501" y="34963"/>
                </a:lnTo>
                <a:lnTo>
                  <a:pt x="744184" y="34963"/>
                </a:lnTo>
                <a:lnTo>
                  <a:pt x="741580" y="35929"/>
                </a:lnTo>
                <a:lnTo>
                  <a:pt x="741580" y="38706"/>
                </a:lnTo>
                <a:lnTo>
                  <a:pt x="742610" y="38706"/>
                </a:lnTo>
                <a:lnTo>
                  <a:pt x="769869" y="112223"/>
                </a:lnTo>
                <a:lnTo>
                  <a:pt x="767608" y="112223"/>
                </a:lnTo>
                <a:lnTo>
                  <a:pt x="767262" y="113179"/>
                </a:lnTo>
                <a:close/>
              </a:path>
              <a:path w="1808479" h="145414">
                <a:moveTo>
                  <a:pt x="779417" y="91110"/>
                </a:moveTo>
                <a:lnTo>
                  <a:pt x="777967" y="86807"/>
                </a:lnTo>
                <a:lnTo>
                  <a:pt x="796534" y="33152"/>
                </a:lnTo>
                <a:lnTo>
                  <a:pt x="818313" y="33152"/>
                </a:lnTo>
                <a:lnTo>
                  <a:pt x="817637" y="34954"/>
                </a:lnTo>
                <a:lnTo>
                  <a:pt x="811703" y="34963"/>
                </a:lnTo>
                <a:lnTo>
                  <a:pt x="811341" y="35929"/>
                </a:lnTo>
                <a:lnTo>
                  <a:pt x="798512" y="35929"/>
                </a:lnTo>
                <a:lnTo>
                  <a:pt x="779417" y="91110"/>
                </a:lnTo>
                <a:close/>
              </a:path>
              <a:path w="1808479" h="145414">
                <a:moveTo>
                  <a:pt x="768610" y="145301"/>
                </a:moveTo>
                <a:lnTo>
                  <a:pt x="762757" y="145301"/>
                </a:lnTo>
                <a:lnTo>
                  <a:pt x="766623" y="143304"/>
                </a:lnTo>
                <a:lnTo>
                  <a:pt x="768594" y="141781"/>
                </a:lnTo>
                <a:lnTo>
                  <a:pt x="811706" y="34954"/>
                </a:lnTo>
                <a:lnTo>
                  <a:pt x="814307" y="35929"/>
                </a:lnTo>
                <a:lnTo>
                  <a:pt x="779216" y="129512"/>
                </a:lnTo>
                <a:lnTo>
                  <a:pt x="770451" y="143875"/>
                </a:lnTo>
                <a:lnTo>
                  <a:pt x="768610" y="145301"/>
                </a:lnTo>
                <a:close/>
              </a:path>
              <a:path w="1808479" h="145414">
                <a:moveTo>
                  <a:pt x="816232" y="38706"/>
                </a:moveTo>
                <a:lnTo>
                  <a:pt x="814307" y="38706"/>
                </a:lnTo>
                <a:lnTo>
                  <a:pt x="814307" y="35929"/>
                </a:lnTo>
                <a:lnTo>
                  <a:pt x="811706" y="34954"/>
                </a:lnTo>
                <a:lnTo>
                  <a:pt x="817637" y="34954"/>
                </a:lnTo>
                <a:lnTo>
                  <a:pt x="816232" y="38706"/>
                </a:lnTo>
                <a:close/>
              </a:path>
              <a:path w="1808479" h="145414">
                <a:moveTo>
                  <a:pt x="762757" y="145301"/>
                </a:moveTo>
                <a:lnTo>
                  <a:pt x="752515" y="145301"/>
                </a:lnTo>
                <a:lnTo>
                  <a:pt x="752515" y="134604"/>
                </a:lnTo>
                <a:lnTo>
                  <a:pt x="756768" y="134604"/>
                </a:lnTo>
                <a:lnTo>
                  <a:pt x="757520" y="134517"/>
                </a:lnTo>
                <a:lnTo>
                  <a:pt x="770215" y="113156"/>
                </a:lnTo>
                <a:lnTo>
                  <a:pt x="741580" y="35929"/>
                </a:lnTo>
                <a:lnTo>
                  <a:pt x="744184" y="34963"/>
                </a:lnTo>
                <a:lnTo>
                  <a:pt x="773177" y="113156"/>
                </a:lnTo>
                <a:lnTo>
                  <a:pt x="768382" y="126411"/>
                </a:lnTo>
                <a:lnTo>
                  <a:pt x="767497" y="128687"/>
                </a:lnTo>
                <a:lnTo>
                  <a:pt x="756964" y="137381"/>
                </a:lnTo>
                <a:lnTo>
                  <a:pt x="772307" y="137381"/>
                </a:lnTo>
                <a:lnTo>
                  <a:pt x="771892" y="138019"/>
                </a:lnTo>
                <a:lnTo>
                  <a:pt x="768594" y="141781"/>
                </a:lnTo>
                <a:lnTo>
                  <a:pt x="766623" y="143304"/>
                </a:lnTo>
                <a:lnTo>
                  <a:pt x="762757" y="145301"/>
                </a:lnTo>
                <a:close/>
              </a:path>
              <a:path w="1808479" h="145414">
                <a:moveTo>
                  <a:pt x="772307" y="137381"/>
                </a:moveTo>
                <a:lnTo>
                  <a:pt x="756964" y="137381"/>
                </a:lnTo>
                <a:lnTo>
                  <a:pt x="757910" y="137273"/>
                </a:lnTo>
                <a:lnTo>
                  <a:pt x="760104" y="136803"/>
                </a:lnTo>
                <a:lnTo>
                  <a:pt x="773177" y="113156"/>
                </a:lnTo>
                <a:lnTo>
                  <a:pt x="744184" y="34963"/>
                </a:lnTo>
                <a:lnTo>
                  <a:pt x="760501" y="34963"/>
                </a:lnTo>
                <a:lnTo>
                  <a:pt x="760827" y="35929"/>
                </a:lnTo>
                <a:lnTo>
                  <a:pt x="757896" y="35929"/>
                </a:lnTo>
                <a:lnTo>
                  <a:pt x="755264" y="36815"/>
                </a:lnTo>
                <a:lnTo>
                  <a:pt x="775081" y="95637"/>
                </a:lnTo>
                <a:lnTo>
                  <a:pt x="788972" y="95637"/>
                </a:lnTo>
                <a:lnTo>
                  <a:pt x="776549" y="128687"/>
                </a:lnTo>
                <a:lnTo>
                  <a:pt x="775053" y="132087"/>
                </a:lnTo>
                <a:lnTo>
                  <a:pt x="773282" y="135880"/>
                </a:lnTo>
                <a:lnTo>
                  <a:pt x="772307" y="137381"/>
                </a:lnTo>
                <a:close/>
              </a:path>
              <a:path w="1808479" h="145414">
                <a:moveTo>
                  <a:pt x="742610" y="38706"/>
                </a:moveTo>
                <a:lnTo>
                  <a:pt x="741580" y="38706"/>
                </a:lnTo>
                <a:lnTo>
                  <a:pt x="741580" y="35929"/>
                </a:lnTo>
                <a:lnTo>
                  <a:pt x="742610" y="38706"/>
                </a:lnTo>
                <a:close/>
              </a:path>
              <a:path w="1808479" h="145414">
                <a:moveTo>
                  <a:pt x="780789" y="95637"/>
                </a:moveTo>
                <a:lnTo>
                  <a:pt x="775081" y="95637"/>
                </a:lnTo>
                <a:lnTo>
                  <a:pt x="755264" y="36815"/>
                </a:lnTo>
                <a:lnTo>
                  <a:pt x="757896" y="35929"/>
                </a:lnTo>
                <a:lnTo>
                  <a:pt x="757896" y="38706"/>
                </a:lnTo>
                <a:lnTo>
                  <a:pt x="758832" y="38706"/>
                </a:lnTo>
                <a:lnTo>
                  <a:pt x="776478" y="91110"/>
                </a:lnTo>
                <a:lnTo>
                  <a:pt x="776187" y="91952"/>
                </a:lnTo>
                <a:lnTo>
                  <a:pt x="776847" y="92180"/>
                </a:lnTo>
                <a:lnTo>
                  <a:pt x="777076" y="92860"/>
                </a:lnTo>
                <a:lnTo>
                  <a:pt x="781750" y="92860"/>
                </a:lnTo>
                <a:lnTo>
                  <a:pt x="780789" y="95637"/>
                </a:lnTo>
                <a:close/>
              </a:path>
              <a:path w="1808479" h="145414">
                <a:moveTo>
                  <a:pt x="758832" y="38706"/>
                </a:moveTo>
                <a:lnTo>
                  <a:pt x="757896" y="38706"/>
                </a:lnTo>
                <a:lnTo>
                  <a:pt x="757896" y="35929"/>
                </a:lnTo>
                <a:lnTo>
                  <a:pt x="758832" y="38706"/>
                </a:lnTo>
                <a:close/>
              </a:path>
              <a:path w="1808479" h="145414">
                <a:moveTo>
                  <a:pt x="776482" y="91098"/>
                </a:moveTo>
                <a:lnTo>
                  <a:pt x="757896" y="35929"/>
                </a:lnTo>
                <a:lnTo>
                  <a:pt x="760827" y="35929"/>
                </a:lnTo>
                <a:lnTo>
                  <a:pt x="777967" y="86807"/>
                </a:lnTo>
                <a:lnTo>
                  <a:pt x="776482" y="91098"/>
                </a:lnTo>
                <a:close/>
              </a:path>
              <a:path w="1808479" h="145414">
                <a:moveTo>
                  <a:pt x="781750" y="92860"/>
                </a:moveTo>
                <a:lnTo>
                  <a:pt x="778811" y="92860"/>
                </a:lnTo>
                <a:lnTo>
                  <a:pt x="779014" y="92275"/>
                </a:lnTo>
                <a:lnTo>
                  <a:pt x="779708" y="91973"/>
                </a:lnTo>
                <a:lnTo>
                  <a:pt x="779421" y="91098"/>
                </a:lnTo>
                <a:lnTo>
                  <a:pt x="798512" y="35929"/>
                </a:lnTo>
                <a:lnTo>
                  <a:pt x="798512" y="38706"/>
                </a:lnTo>
                <a:lnTo>
                  <a:pt x="800489" y="38706"/>
                </a:lnTo>
                <a:lnTo>
                  <a:pt x="781750" y="92860"/>
                </a:lnTo>
                <a:close/>
              </a:path>
              <a:path w="1808479" h="145414">
                <a:moveTo>
                  <a:pt x="800489" y="38706"/>
                </a:moveTo>
                <a:lnTo>
                  <a:pt x="798512" y="38706"/>
                </a:lnTo>
                <a:lnTo>
                  <a:pt x="798512" y="35929"/>
                </a:lnTo>
                <a:lnTo>
                  <a:pt x="801136" y="36837"/>
                </a:lnTo>
                <a:lnTo>
                  <a:pt x="800489" y="38706"/>
                </a:lnTo>
                <a:close/>
              </a:path>
              <a:path w="1808479" h="145414">
                <a:moveTo>
                  <a:pt x="788972" y="95637"/>
                </a:moveTo>
                <a:lnTo>
                  <a:pt x="780789" y="95637"/>
                </a:lnTo>
                <a:lnTo>
                  <a:pt x="801136" y="36837"/>
                </a:lnTo>
                <a:lnTo>
                  <a:pt x="798512" y="35929"/>
                </a:lnTo>
                <a:lnTo>
                  <a:pt x="811341" y="35929"/>
                </a:lnTo>
                <a:lnTo>
                  <a:pt x="788972" y="95637"/>
                </a:lnTo>
                <a:close/>
              </a:path>
              <a:path w="1808479" h="145414">
                <a:moveTo>
                  <a:pt x="772894" y="145301"/>
                </a:moveTo>
                <a:lnTo>
                  <a:pt x="768610" y="145301"/>
                </a:lnTo>
                <a:lnTo>
                  <a:pt x="770451" y="143875"/>
                </a:lnTo>
                <a:lnTo>
                  <a:pt x="774154" y="139652"/>
                </a:lnTo>
                <a:lnTo>
                  <a:pt x="814307" y="35929"/>
                </a:lnTo>
                <a:lnTo>
                  <a:pt x="814307" y="38706"/>
                </a:lnTo>
                <a:lnTo>
                  <a:pt x="816232" y="38706"/>
                </a:lnTo>
                <a:lnTo>
                  <a:pt x="781788" y="130563"/>
                </a:lnTo>
                <a:lnTo>
                  <a:pt x="780540" y="133463"/>
                </a:lnTo>
                <a:lnTo>
                  <a:pt x="778092" y="138708"/>
                </a:lnTo>
                <a:lnTo>
                  <a:pt x="776416" y="141284"/>
                </a:lnTo>
                <a:lnTo>
                  <a:pt x="772894" y="145301"/>
                </a:lnTo>
                <a:close/>
              </a:path>
              <a:path w="1808479" h="145414">
                <a:moveTo>
                  <a:pt x="777076" y="92259"/>
                </a:moveTo>
                <a:lnTo>
                  <a:pt x="776847" y="92180"/>
                </a:lnTo>
                <a:lnTo>
                  <a:pt x="776482" y="91098"/>
                </a:lnTo>
                <a:lnTo>
                  <a:pt x="777967" y="86807"/>
                </a:lnTo>
                <a:lnTo>
                  <a:pt x="779071" y="90083"/>
                </a:lnTo>
                <a:lnTo>
                  <a:pt x="777076" y="90083"/>
                </a:lnTo>
                <a:lnTo>
                  <a:pt x="777076" y="92259"/>
                </a:lnTo>
                <a:close/>
              </a:path>
              <a:path w="1808479" h="145414">
                <a:moveTo>
                  <a:pt x="777955" y="92564"/>
                </a:moveTo>
                <a:lnTo>
                  <a:pt x="777122" y="92275"/>
                </a:lnTo>
                <a:lnTo>
                  <a:pt x="777076" y="90083"/>
                </a:lnTo>
                <a:lnTo>
                  <a:pt x="778811" y="90083"/>
                </a:lnTo>
                <a:lnTo>
                  <a:pt x="778811" y="92275"/>
                </a:lnTo>
                <a:lnTo>
                  <a:pt x="777955" y="92564"/>
                </a:lnTo>
                <a:close/>
              </a:path>
              <a:path w="1808479" h="145414">
                <a:moveTo>
                  <a:pt x="778811" y="92275"/>
                </a:moveTo>
                <a:lnTo>
                  <a:pt x="778811" y="90083"/>
                </a:lnTo>
                <a:lnTo>
                  <a:pt x="779071" y="90083"/>
                </a:lnTo>
                <a:lnTo>
                  <a:pt x="779417" y="91110"/>
                </a:lnTo>
                <a:lnTo>
                  <a:pt x="779040" y="92198"/>
                </a:lnTo>
                <a:lnTo>
                  <a:pt x="778811" y="92275"/>
                </a:lnTo>
                <a:close/>
              </a:path>
              <a:path w="1808479" h="145414">
                <a:moveTo>
                  <a:pt x="776847" y="92180"/>
                </a:moveTo>
                <a:lnTo>
                  <a:pt x="776187" y="91952"/>
                </a:lnTo>
                <a:lnTo>
                  <a:pt x="776482" y="91098"/>
                </a:lnTo>
                <a:lnTo>
                  <a:pt x="776847" y="92180"/>
                </a:lnTo>
                <a:close/>
              </a:path>
              <a:path w="1808479" h="145414">
                <a:moveTo>
                  <a:pt x="779040" y="92198"/>
                </a:moveTo>
                <a:lnTo>
                  <a:pt x="779417" y="91110"/>
                </a:lnTo>
                <a:lnTo>
                  <a:pt x="779708" y="91973"/>
                </a:lnTo>
                <a:lnTo>
                  <a:pt x="779040" y="92198"/>
                </a:lnTo>
                <a:close/>
              </a:path>
              <a:path w="1808479" h="145414">
                <a:moveTo>
                  <a:pt x="777076" y="92860"/>
                </a:moveTo>
                <a:lnTo>
                  <a:pt x="776847" y="92180"/>
                </a:lnTo>
                <a:lnTo>
                  <a:pt x="777076" y="92259"/>
                </a:lnTo>
                <a:lnTo>
                  <a:pt x="777076" y="92860"/>
                </a:lnTo>
                <a:close/>
              </a:path>
              <a:path w="1808479" h="145414">
                <a:moveTo>
                  <a:pt x="778811" y="92860"/>
                </a:moveTo>
                <a:lnTo>
                  <a:pt x="778859" y="92259"/>
                </a:lnTo>
                <a:lnTo>
                  <a:pt x="779040" y="92198"/>
                </a:lnTo>
                <a:lnTo>
                  <a:pt x="778811" y="92860"/>
                </a:lnTo>
                <a:close/>
              </a:path>
              <a:path w="1808479" h="145414">
                <a:moveTo>
                  <a:pt x="777076" y="92860"/>
                </a:moveTo>
                <a:lnTo>
                  <a:pt x="777076" y="92259"/>
                </a:lnTo>
                <a:lnTo>
                  <a:pt x="777955" y="92564"/>
                </a:lnTo>
                <a:lnTo>
                  <a:pt x="777076" y="92860"/>
                </a:lnTo>
                <a:close/>
              </a:path>
              <a:path w="1808479" h="145414">
                <a:moveTo>
                  <a:pt x="778811" y="92860"/>
                </a:moveTo>
                <a:lnTo>
                  <a:pt x="777955" y="92564"/>
                </a:lnTo>
                <a:lnTo>
                  <a:pt x="778811" y="92275"/>
                </a:lnTo>
                <a:lnTo>
                  <a:pt x="778811" y="92860"/>
                </a:lnTo>
                <a:close/>
              </a:path>
              <a:path w="1808479" h="145414">
                <a:moveTo>
                  <a:pt x="778811" y="92860"/>
                </a:moveTo>
                <a:lnTo>
                  <a:pt x="777076" y="92860"/>
                </a:lnTo>
                <a:lnTo>
                  <a:pt x="777955" y="92564"/>
                </a:lnTo>
                <a:lnTo>
                  <a:pt x="778811" y="92860"/>
                </a:lnTo>
                <a:close/>
              </a:path>
              <a:path w="1808479" h="145414">
                <a:moveTo>
                  <a:pt x="767616" y="114133"/>
                </a:moveTo>
                <a:lnTo>
                  <a:pt x="767262" y="113179"/>
                </a:lnTo>
                <a:lnTo>
                  <a:pt x="767608" y="112223"/>
                </a:lnTo>
                <a:lnTo>
                  <a:pt x="770187" y="113156"/>
                </a:lnTo>
                <a:lnTo>
                  <a:pt x="767616" y="114133"/>
                </a:lnTo>
                <a:close/>
              </a:path>
              <a:path w="1808479" h="145414">
                <a:moveTo>
                  <a:pt x="770220" y="113168"/>
                </a:moveTo>
                <a:lnTo>
                  <a:pt x="767608" y="112223"/>
                </a:lnTo>
                <a:lnTo>
                  <a:pt x="769869" y="112223"/>
                </a:lnTo>
                <a:lnTo>
                  <a:pt x="770220" y="113168"/>
                </a:lnTo>
                <a:close/>
              </a:path>
              <a:path w="1808479" h="145414">
                <a:moveTo>
                  <a:pt x="769870" y="114133"/>
                </a:moveTo>
                <a:lnTo>
                  <a:pt x="767616" y="114133"/>
                </a:lnTo>
                <a:lnTo>
                  <a:pt x="770220" y="113168"/>
                </a:lnTo>
                <a:lnTo>
                  <a:pt x="769870" y="114133"/>
                </a:lnTo>
                <a:close/>
              </a:path>
              <a:path w="1808479" h="145414">
                <a:moveTo>
                  <a:pt x="765794" y="125404"/>
                </a:moveTo>
                <a:lnTo>
                  <a:pt x="763205" y="124398"/>
                </a:lnTo>
                <a:lnTo>
                  <a:pt x="767262" y="113179"/>
                </a:lnTo>
                <a:lnTo>
                  <a:pt x="767616" y="114133"/>
                </a:lnTo>
                <a:lnTo>
                  <a:pt x="769870" y="114133"/>
                </a:lnTo>
                <a:lnTo>
                  <a:pt x="765794" y="125404"/>
                </a:lnTo>
                <a:close/>
              </a:path>
              <a:path w="1808479" h="145414">
                <a:moveTo>
                  <a:pt x="763193" y="124429"/>
                </a:moveTo>
                <a:close/>
              </a:path>
              <a:path w="1808479" h="145414">
                <a:moveTo>
                  <a:pt x="765794" y="125404"/>
                </a:moveTo>
                <a:lnTo>
                  <a:pt x="763182" y="124460"/>
                </a:lnTo>
                <a:lnTo>
                  <a:pt x="765794" y="125404"/>
                </a:lnTo>
                <a:close/>
              </a:path>
              <a:path w="1808479" h="145414">
                <a:moveTo>
                  <a:pt x="749738" y="145301"/>
                </a:moveTo>
                <a:lnTo>
                  <a:pt x="746961" y="145301"/>
                </a:lnTo>
                <a:lnTo>
                  <a:pt x="746961" y="131827"/>
                </a:lnTo>
                <a:lnTo>
                  <a:pt x="756572" y="131827"/>
                </a:lnTo>
                <a:lnTo>
                  <a:pt x="757130" y="131760"/>
                </a:lnTo>
                <a:lnTo>
                  <a:pt x="763193" y="124429"/>
                </a:lnTo>
                <a:lnTo>
                  <a:pt x="765794" y="125404"/>
                </a:lnTo>
                <a:lnTo>
                  <a:pt x="764984" y="127487"/>
                </a:lnTo>
                <a:lnTo>
                  <a:pt x="764159" y="129151"/>
                </a:lnTo>
                <a:lnTo>
                  <a:pt x="756768" y="134604"/>
                </a:lnTo>
                <a:lnTo>
                  <a:pt x="749738" y="134604"/>
                </a:lnTo>
                <a:lnTo>
                  <a:pt x="749738" y="145301"/>
                </a:lnTo>
                <a:close/>
              </a:path>
              <a:path w="1808479" h="145414">
                <a:moveTo>
                  <a:pt x="752515" y="145301"/>
                </a:moveTo>
                <a:lnTo>
                  <a:pt x="749738" y="145301"/>
                </a:lnTo>
                <a:lnTo>
                  <a:pt x="749738" y="134604"/>
                </a:lnTo>
                <a:lnTo>
                  <a:pt x="752515" y="134604"/>
                </a:lnTo>
                <a:lnTo>
                  <a:pt x="752515" y="145301"/>
                </a:lnTo>
                <a:close/>
              </a:path>
              <a:path w="1808479" h="145414">
                <a:moveTo>
                  <a:pt x="915173" y="120269"/>
                </a:moveTo>
                <a:lnTo>
                  <a:pt x="904329" y="120269"/>
                </a:lnTo>
                <a:lnTo>
                  <a:pt x="899241" y="119634"/>
                </a:lnTo>
                <a:lnTo>
                  <a:pt x="869018" y="92710"/>
                </a:lnTo>
                <a:lnTo>
                  <a:pt x="866976" y="37592"/>
                </a:lnTo>
                <a:lnTo>
                  <a:pt x="867144" y="35941"/>
                </a:lnTo>
                <a:lnTo>
                  <a:pt x="890471" y="3429"/>
                </a:lnTo>
                <a:lnTo>
                  <a:pt x="904329" y="0"/>
                </a:lnTo>
                <a:lnTo>
                  <a:pt x="915116" y="0"/>
                </a:lnTo>
                <a:lnTo>
                  <a:pt x="919602" y="508"/>
                </a:lnTo>
                <a:lnTo>
                  <a:pt x="927555" y="2667"/>
                </a:lnTo>
                <a:lnTo>
                  <a:pt x="904621" y="2667"/>
                </a:lnTo>
                <a:lnTo>
                  <a:pt x="899819" y="3429"/>
                </a:lnTo>
                <a:lnTo>
                  <a:pt x="870833" y="31115"/>
                </a:lnTo>
                <a:lnTo>
                  <a:pt x="869771" y="37592"/>
                </a:lnTo>
                <a:lnTo>
                  <a:pt x="869881" y="83693"/>
                </a:lnTo>
                <a:lnTo>
                  <a:pt x="899819" y="116840"/>
                </a:lnTo>
                <a:lnTo>
                  <a:pt x="904621" y="117475"/>
                </a:lnTo>
                <a:lnTo>
                  <a:pt x="927641" y="117475"/>
                </a:lnTo>
                <a:lnTo>
                  <a:pt x="919689" y="119761"/>
                </a:lnTo>
                <a:lnTo>
                  <a:pt x="915173" y="120269"/>
                </a:lnTo>
                <a:close/>
              </a:path>
              <a:path w="1808479" h="145414">
                <a:moveTo>
                  <a:pt x="914920" y="117475"/>
                </a:moveTo>
                <a:lnTo>
                  <a:pt x="904621" y="117475"/>
                </a:lnTo>
                <a:lnTo>
                  <a:pt x="899819" y="116840"/>
                </a:lnTo>
                <a:lnTo>
                  <a:pt x="870833" y="89154"/>
                </a:lnTo>
                <a:lnTo>
                  <a:pt x="869771" y="37592"/>
                </a:lnTo>
                <a:lnTo>
                  <a:pt x="869880" y="36576"/>
                </a:lnTo>
                <a:lnTo>
                  <a:pt x="899819" y="3429"/>
                </a:lnTo>
                <a:lnTo>
                  <a:pt x="904621" y="2667"/>
                </a:lnTo>
                <a:lnTo>
                  <a:pt x="914862" y="2667"/>
                </a:lnTo>
                <a:lnTo>
                  <a:pt x="919100" y="3175"/>
                </a:lnTo>
                <a:lnTo>
                  <a:pt x="926564" y="5334"/>
                </a:lnTo>
                <a:lnTo>
                  <a:pt x="926863" y="5461"/>
                </a:lnTo>
                <a:lnTo>
                  <a:pt x="904914" y="5461"/>
                </a:lnTo>
                <a:lnTo>
                  <a:pt x="900397" y="6096"/>
                </a:lnTo>
                <a:lnTo>
                  <a:pt x="872670" y="36576"/>
                </a:lnTo>
                <a:lnTo>
                  <a:pt x="872568" y="37592"/>
                </a:lnTo>
                <a:lnTo>
                  <a:pt x="872692" y="83693"/>
                </a:lnTo>
                <a:lnTo>
                  <a:pt x="900397" y="114173"/>
                </a:lnTo>
                <a:lnTo>
                  <a:pt x="904914" y="114808"/>
                </a:lnTo>
                <a:lnTo>
                  <a:pt x="926950" y="114808"/>
                </a:lnTo>
                <a:lnTo>
                  <a:pt x="926650" y="114935"/>
                </a:lnTo>
                <a:lnTo>
                  <a:pt x="919187" y="116967"/>
                </a:lnTo>
                <a:lnTo>
                  <a:pt x="914920" y="117475"/>
                </a:lnTo>
                <a:close/>
              </a:path>
              <a:path w="1808479" h="145414">
                <a:moveTo>
                  <a:pt x="950126" y="35306"/>
                </a:moveTo>
                <a:lnTo>
                  <a:pt x="926564" y="5334"/>
                </a:lnTo>
                <a:lnTo>
                  <a:pt x="914862" y="2667"/>
                </a:lnTo>
                <a:lnTo>
                  <a:pt x="927555" y="2667"/>
                </a:lnTo>
                <a:lnTo>
                  <a:pt x="952504" y="32512"/>
                </a:lnTo>
                <a:lnTo>
                  <a:pt x="950126" y="32512"/>
                </a:lnTo>
                <a:lnTo>
                  <a:pt x="950126" y="35306"/>
                </a:lnTo>
                <a:close/>
              </a:path>
              <a:path w="1808479" h="145414">
                <a:moveTo>
                  <a:pt x="914666" y="114808"/>
                </a:moveTo>
                <a:lnTo>
                  <a:pt x="904914" y="114808"/>
                </a:lnTo>
                <a:lnTo>
                  <a:pt x="900397" y="114173"/>
                </a:lnTo>
                <a:lnTo>
                  <a:pt x="872692" y="83693"/>
                </a:lnTo>
                <a:lnTo>
                  <a:pt x="872568" y="37592"/>
                </a:lnTo>
                <a:lnTo>
                  <a:pt x="872670" y="36576"/>
                </a:lnTo>
                <a:lnTo>
                  <a:pt x="900397" y="6096"/>
                </a:lnTo>
                <a:lnTo>
                  <a:pt x="904914" y="5461"/>
                </a:lnTo>
                <a:lnTo>
                  <a:pt x="914608" y="5461"/>
                </a:lnTo>
                <a:lnTo>
                  <a:pt x="936688" y="14732"/>
                </a:lnTo>
                <a:lnTo>
                  <a:pt x="906519" y="14732"/>
                </a:lnTo>
                <a:lnTo>
                  <a:pt x="903319" y="15113"/>
                </a:lnTo>
                <a:lnTo>
                  <a:pt x="882582" y="82169"/>
                </a:lnTo>
                <a:lnTo>
                  <a:pt x="882874" y="83947"/>
                </a:lnTo>
                <a:lnTo>
                  <a:pt x="904667" y="105537"/>
                </a:lnTo>
                <a:lnTo>
                  <a:pt x="936712" y="105537"/>
                </a:lnTo>
                <a:lnTo>
                  <a:pt x="936246" y="106045"/>
                </a:lnTo>
                <a:lnTo>
                  <a:pt x="934007" y="107823"/>
                </a:lnTo>
                <a:lnTo>
                  <a:pt x="928726" y="110998"/>
                </a:lnTo>
                <a:lnTo>
                  <a:pt x="925659" y="112268"/>
                </a:lnTo>
                <a:lnTo>
                  <a:pt x="918684" y="114300"/>
                </a:lnTo>
                <a:lnTo>
                  <a:pt x="914666" y="114808"/>
                </a:lnTo>
                <a:close/>
              </a:path>
              <a:path w="1808479" h="145414">
                <a:moveTo>
                  <a:pt x="947375" y="35687"/>
                </a:moveTo>
                <a:lnTo>
                  <a:pt x="918598" y="5969"/>
                </a:lnTo>
                <a:lnTo>
                  <a:pt x="914608" y="5461"/>
                </a:lnTo>
                <a:lnTo>
                  <a:pt x="926863" y="5461"/>
                </a:lnTo>
                <a:lnTo>
                  <a:pt x="950126" y="35306"/>
                </a:lnTo>
                <a:lnTo>
                  <a:pt x="947375" y="35687"/>
                </a:lnTo>
                <a:close/>
              </a:path>
              <a:path w="1808479" h="145414">
                <a:moveTo>
                  <a:pt x="914366" y="105537"/>
                </a:moveTo>
                <a:lnTo>
                  <a:pt x="904667" y="105537"/>
                </a:lnTo>
                <a:lnTo>
                  <a:pt x="900127" y="104521"/>
                </a:lnTo>
                <a:lnTo>
                  <a:pt x="882582" y="82169"/>
                </a:lnTo>
                <a:lnTo>
                  <a:pt x="882594" y="38481"/>
                </a:lnTo>
                <a:lnTo>
                  <a:pt x="906519" y="14732"/>
                </a:lnTo>
                <a:lnTo>
                  <a:pt x="914366" y="14732"/>
                </a:lnTo>
                <a:lnTo>
                  <a:pt x="918079" y="15367"/>
                </a:lnTo>
                <a:lnTo>
                  <a:pt x="923191" y="17526"/>
                </a:lnTo>
                <a:lnTo>
                  <a:pt x="906820" y="17526"/>
                </a:lnTo>
                <a:lnTo>
                  <a:pt x="903913" y="17907"/>
                </a:lnTo>
                <a:lnTo>
                  <a:pt x="885403" y="82169"/>
                </a:lnTo>
                <a:lnTo>
                  <a:pt x="885659" y="83693"/>
                </a:lnTo>
                <a:lnTo>
                  <a:pt x="905142" y="102743"/>
                </a:lnTo>
                <a:lnTo>
                  <a:pt x="923191" y="102743"/>
                </a:lnTo>
                <a:lnTo>
                  <a:pt x="918079" y="104902"/>
                </a:lnTo>
                <a:lnTo>
                  <a:pt x="914366" y="105537"/>
                </a:lnTo>
                <a:close/>
              </a:path>
              <a:path w="1808479" h="145414">
                <a:moveTo>
                  <a:pt x="947322" y="35306"/>
                </a:moveTo>
                <a:lnTo>
                  <a:pt x="934244" y="35306"/>
                </a:lnTo>
                <a:lnTo>
                  <a:pt x="936933" y="34671"/>
                </a:lnTo>
                <a:lnTo>
                  <a:pt x="936448" y="32766"/>
                </a:lnTo>
                <a:lnTo>
                  <a:pt x="914366" y="14732"/>
                </a:lnTo>
                <a:lnTo>
                  <a:pt x="936688" y="14732"/>
                </a:lnTo>
                <a:lnTo>
                  <a:pt x="947108" y="33782"/>
                </a:lnTo>
                <a:lnTo>
                  <a:pt x="947322" y="35306"/>
                </a:lnTo>
                <a:close/>
              </a:path>
              <a:path w="1808479" h="145414">
                <a:moveTo>
                  <a:pt x="913994" y="102743"/>
                </a:moveTo>
                <a:lnTo>
                  <a:pt x="905142" y="102743"/>
                </a:lnTo>
                <a:lnTo>
                  <a:pt x="901048" y="101854"/>
                </a:lnTo>
                <a:lnTo>
                  <a:pt x="885403" y="82169"/>
                </a:lnTo>
                <a:lnTo>
                  <a:pt x="885408" y="38354"/>
                </a:lnTo>
                <a:lnTo>
                  <a:pt x="906820" y="17526"/>
                </a:lnTo>
                <a:lnTo>
                  <a:pt x="913994" y="17526"/>
                </a:lnTo>
                <a:lnTo>
                  <a:pt x="917350" y="18034"/>
                </a:lnTo>
                <a:lnTo>
                  <a:pt x="922423" y="20193"/>
                </a:lnTo>
                <a:lnTo>
                  <a:pt x="907120" y="20193"/>
                </a:lnTo>
                <a:lnTo>
                  <a:pt x="904506" y="20574"/>
                </a:lnTo>
                <a:lnTo>
                  <a:pt x="888168" y="38735"/>
                </a:lnTo>
                <a:lnTo>
                  <a:pt x="888227" y="82169"/>
                </a:lnTo>
                <a:lnTo>
                  <a:pt x="905617" y="99949"/>
                </a:lnTo>
                <a:lnTo>
                  <a:pt x="922721" y="99949"/>
                </a:lnTo>
                <a:lnTo>
                  <a:pt x="917350" y="102235"/>
                </a:lnTo>
                <a:lnTo>
                  <a:pt x="913994" y="102743"/>
                </a:lnTo>
                <a:close/>
              </a:path>
              <a:path w="1808479" h="145414">
                <a:moveTo>
                  <a:pt x="934244" y="35306"/>
                </a:moveTo>
                <a:lnTo>
                  <a:pt x="913994" y="17526"/>
                </a:lnTo>
                <a:lnTo>
                  <a:pt x="923191" y="17526"/>
                </a:lnTo>
                <a:lnTo>
                  <a:pt x="936366" y="32512"/>
                </a:lnTo>
                <a:lnTo>
                  <a:pt x="934244" y="32512"/>
                </a:lnTo>
                <a:lnTo>
                  <a:pt x="934244" y="35306"/>
                </a:lnTo>
                <a:close/>
              </a:path>
              <a:path w="1808479" h="145414">
                <a:moveTo>
                  <a:pt x="953315" y="38100"/>
                </a:moveTo>
                <a:lnTo>
                  <a:pt x="932093" y="38100"/>
                </a:lnTo>
                <a:lnTo>
                  <a:pt x="931146" y="34417"/>
                </a:lnTo>
                <a:lnTo>
                  <a:pt x="930308" y="32512"/>
                </a:lnTo>
                <a:lnTo>
                  <a:pt x="913622" y="20193"/>
                </a:lnTo>
                <a:lnTo>
                  <a:pt x="922423" y="20193"/>
                </a:lnTo>
                <a:lnTo>
                  <a:pt x="934244" y="35306"/>
                </a:lnTo>
                <a:lnTo>
                  <a:pt x="947322" y="35306"/>
                </a:lnTo>
                <a:lnTo>
                  <a:pt x="947375" y="35687"/>
                </a:lnTo>
                <a:lnTo>
                  <a:pt x="952976" y="35687"/>
                </a:lnTo>
                <a:lnTo>
                  <a:pt x="953315" y="38100"/>
                </a:lnTo>
                <a:close/>
              </a:path>
              <a:path w="1808479" h="145414">
                <a:moveTo>
                  <a:pt x="934244" y="35306"/>
                </a:moveTo>
                <a:lnTo>
                  <a:pt x="934244" y="32512"/>
                </a:lnTo>
                <a:lnTo>
                  <a:pt x="936366" y="32512"/>
                </a:lnTo>
                <a:lnTo>
                  <a:pt x="936933" y="34671"/>
                </a:lnTo>
                <a:lnTo>
                  <a:pt x="934244" y="35306"/>
                </a:lnTo>
                <a:close/>
              </a:path>
              <a:path w="1808479" h="145414">
                <a:moveTo>
                  <a:pt x="952976" y="35687"/>
                </a:moveTo>
                <a:lnTo>
                  <a:pt x="947375" y="35687"/>
                </a:lnTo>
                <a:lnTo>
                  <a:pt x="950126" y="35306"/>
                </a:lnTo>
                <a:lnTo>
                  <a:pt x="950126" y="32512"/>
                </a:lnTo>
                <a:lnTo>
                  <a:pt x="952504" y="32512"/>
                </a:lnTo>
                <a:lnTo>
                  <a:pt x="952618" y="33147"/>
                </a:lnTo>
                <a:lnTo>
                  <a:pt x="952976" y="35687"/>
                </a:lnTo>
                <a:close/>
              </a:path>
              <a:path w="1808479" h="145414">
                <a:moveTo>
                  <a:pt x="922721" y="99949"/>
                </a:moveTo>
                <a:lnTo>
                  <a:pt x="913622" y="99949"/>
                </a:lnTo>
                <a:lnTo>
                  <a:pt x="916621" y="99441"/>
                </a:lnTo>
                <a:lnTo>
                  <a:pt x="921645" y="97409"/>
                </a:lnTo>
                <a:lnTo>
                  <a:pt x="932093" y="82169"/>
                </a:lnTo>
                <a:lnTo>
                  <a:pt x="953404" y="82169"/>
                </a:lnTo>
                <a:lnTo>
                  <a:pt x="953024" y="84455"/>
                </a:lnTo>
                <a:lnTo>
                  <a:pt x="947386" y="84455"/>
                </a:lnTo>
                <a:lnTo>
                  <a:pt x="947321" y="84836"/>
                </a:lnTo>
                <a:lnTo>
                  <a:pt x="934244" y="84836"/>
                </a:lnTo>
                <a:lnTo>
                  <a:pt x="933781" y="86741"/>
                </a:lnTo>
                <a:lnTo>
                  <a:pt x="932933" y="88773"/>
                </a:lnTo>
                <a:lnTo>
                  <a:pt x="930801" y="92837"/>
                </a:lnTo>
                <a:lnTo>
                  <a:pt x="929283" y="94742"/>
                </a:lnTo>
                <a:lnTo>
                  <a:pt x="925406" y="98298"/>
                </a:lnTo>
                <a:lnTo>
                  <a:pt x="923020" y="99822"/>
                </a:lnTo>
                <a:lnTo>
                  <a:pt x="922721" y="99949"/>
                </a:lnTo>
                <a:close/>
              </a:path>
              <a:path w="1808479" h="145414">
                <a:moveTo>
                  <a:pt x="926950" y="114808"/>
                </a:moveTo>
                <a:lnTo>
                  <a:pt x="914666" y="114808"/>
                </a:lnTo>
                <a:lnTo>
                  <a:pt x="918684" y="114300"/>
                </a:lnTo>
                <a:lnTo>
                  <a:pt x="925659" y="112268"/>
                </a:lnTo>
                <a:lnTo>
                  <a:pt x="947386" y="84455"/>
                </a:lnTo>
                <a:lnTo>
                  <a:pt x="950126" y="84836"/>
                </a:lnTo>
                <a:lnTo>
                  <a:pt x="929948" y="113538"/>
                </a:lnTo>
                <a:lnTo>
                  <a:pt x="926950" y="114808"/>
                </a:lnTo>
                <a:close/>
              </a:path>
              <a:path w="1808479" h="145414">
                <a:moveTo>
                  <a:pt x="952495" y="87630"/>
                </a:moveTo>
                <a:lnTo>
                  <a:pt x="950126" y="87630"/>
                </a:lnTo>
                <a:lnTo>
                  <a:pt x="950126" y="84836"/>
                </a:lnTo>
                <a:lnTo>
                  <a:pt x="947386" y="84455"/>
                </a:lnTo>
                <a:lnTo>
                  <a:pt x="953024" y="84455"/>
                </a:lnTo>
                <a:lnTo>
                  <a:pt x="952495" y="87630"/>
                </a:lnTo>
                <a:close/>
              </a:path>
              <a:path w="1808479" h="145414">
                <a:moveTo>
                  <a:pt x="923191" y="102743"/>
                </a:moveTo>
                <a:lnTo>
                  <a:pt x="913994" y="102743"/>
                </a:lnTo>
                <a:lnTo>
                  <a:pt x="917350" y="102235"/>
                </a:lnTo>
                <a:lnTo>
                  <a:pt x="923020" y="99822"/>
                </a:lnTo>
                <a:lnTo>
                  <a:pt x="934244" y="84836"/>
                </a:lnTo>
                <a:lnTo>
                  <a:pt x="934244" y="87630"/>
                </a:lnTo>
                <a:lnTo>
                  <a:pt x="936416" y="87630"/>
                </a:lnTo>
                <a:lnTo>
                  <a:pt x="935557" y="89789"/>
                </a:lnTo>
                <a:lnTo>
                  <a:pt x="933110" y="94361"/>
                </a:lnTo>
                <a:lnTo>
                  <a:pt x="931401" y="96520"/>
                </a:lnTo>
                <a:lnTo>
                  <a:pt x="927052" y="100584"/>
                </a:lnTo>
                <a:lnTo>
                  <a:pt x="924394" y="102235"/>
                </a:lnTo>
                <a:lnTo>
                  <a:pt x="923191" y="102743"/>
                </a:lnTo>
                <a:close/>
              </a:path>
              <a:path w="1808479" h="145414">
                <a:moveTo>
                  <a:pt x="936416" y="87630"/>
                </a:moveTo>
                <a:lnTo>
                  <a:pt x="934244" y="87630"/>
                </a:lnTo>
                <a:lnTo>
                  <a:pt x="934244" y="84836"/>
                </a:lnTo>
                <a:lnTo>
                  <a:pt x="936933" y="85598"/>
                </a:lnTo>
                <a:lnTo>
                  <a:pt x="936416" y="87630"/>
                </a:lnTo>
                <a:close/>
              </a:path>
              <a:path w="1808479" h="145414">
                <a:moveTo>
                  <a:pt x="936712" y="105537"/>
                </a:moveTo>
                <a:lnTo>
                  <a:pt x="914366" y="105537"/>
                </a:lnTo>
                <a:lnTo>
                  <a:pt x="918079" y="104902"/>
                </a:lnTo>
                <a:lnTo>
                  <a:pt x="924394" y="102235"/>
                </a:lnTo>
                <a:lnTo>
                  <a:pt x="936933" y="85598"/>
                </a:lnTo>
                <a:lnTo>
                  <a:pt x="934244" y="84836"/>
                </a:lnTo>
                <a:lnTo>
                  <a:pt x="947321" y="84836"/>
                </a:lnTo>
                <a:lnTo>
                  <a:pt x="939973" y="101981"/>
                </a:lnTo>
                <a:lnTo>
                  <a:pt x="936712" y="105537"/>
                </a:lnTo>
                <a:close/>
              </a:path>
              <a:path w="1808479" h="145414">
                <a:moveTo>
                  <a:pt x="927641" y="117475"/>
                </a:moveTo>
                <a:lnTo>
                  <a:pt x="914920" y="117475"/>
                </a:lnTo>
                <a:lnTo>
                  <a:pt x="919187" y="116967"/>
                </a:lnTo>
                <a:lnTo>
                  <a:pt x="926650" y="114935"/>
                </a:lnTo>
                <a:lnTo>
                  <a:pt x="950126" y="84836"/>
                </a:lnTo>
                <a:lnTo>
                  <a:pt x="950126" y="87630"/>
                </a:lnTo>
                <a:lnTo>
                  <a:pt x="952495" y="87630"/>
                </a:lnTo>
                <a:lnTo>
                  <a:pt x="951898" y="89916"/>
                </a:lnTo>
                <a:lnTo>
                  <a:pt x="931170" y="116078"/>
                </a:lnTo>
                <a:lnTo>
                  <a:pt x="927641" y="117475"/>
                </a:lnTo>
                <a:close/>
              </a:path>
              <a:path w="1808479" h="145414">
                <a:moveTo>
                  <a:pt x="1000331" y="120371"/>
                </a:moveTo>
                <a:lnTo>
                  <a:pt x="992499" y="120371"/>
                </a:lnTo>
                <a:lnTo>
                  <a:pt x="988542" y="119640"/>
                </a:lnTo>
                <a:lnTo>
                  <a:pt x="966268" y="33152"/>
                </a:lnTo>
                <a:lnTo>
                  <a:pt x="987096" y="33152"/>
                </a:lnTo>
                <a:lnTo>
                  <a:pt x="987096" y="35929"/>
                </a:lnTo>
                <a:lnTo>
                  <a:pt x="969045" y="35929"/>
                </a:lnTo>
                <a:lnTo>
                  <a:pt x="969126" y="93265"/>
                </a:lnTo>
                <a:lnTo>
                  <a:pt x="992853" y="117594"/>
                </a:lnTo>
                <a:lnTo>
                  <a:pt x="1010095" y="117594"/>
                </a:lnTo>
                <a:lnTo>
                  <a:pt x="1009177" y="117996"/>
                </a:lnTo>
                <a:lnTo>
                  <a:pt x="1003563" y="119888"/>
                </a:lnTo>
                <a:lnTo>
                  <a:pt x="1000331" y="120371"/>
                </a:lnTo>
                <a:close/>
              </a:path>
              <a:path w="1808479" h="145414">
                <a:moveTo>
                  <a:pt x="1011326" y="100410"/>
                </a:moveTo>
                <a:lnTo>
                  <a:pt x="1003847" y="100410"/>
                </a:lnTo>
                <a:lnTo>
                  <a:pt x="1006349" y="99911"/>
                </a:lnTo>
                <a:lnTo>
                  <a:pt x="1010150" y="97890"/>
                </a:lnTo>
                <a:lnTo>
                  <a:pt x="1015649" y="33152"/>
                </a:lnTo>
                <a:lnTo>
                  <a:pt x="1036477" y="33152"/>
                </a:lnTo>
                <a:lnTo>
                  <a:pt x="1036477" y="35929"/>
                </a:lnTo>
                <a:lnTo>
                  <a:pt x="1018426" y="35929"/>
                </a:lnTo>
                <a:lnTo>
                  <a:pt x="1018394" y="87794"/>
                </a:lnTo>
                <a:lnTo>
                  <a:pt x="1011777" y="100171"/>
                </a:lnTo>
                <a:lnTo>
                  <a:pt x="1011326" y="100410"/>
                </a:lnTo>
                <a:close/>
              </a:path>
              <a:path w="1808479" h="145414">
                <a:moveTo>
                  <a:pt x="1000027" y="117594"/>
                </a:moveTo>
                <a:lnTo>
                  <a:pt x="992853" y="117594"/>
                </a:lnTo>
                <a:lnTo>
                  <a:pt x="989237" y="116928"/>
                </a:lnTo>
                <a:lnTo>
                  <a:pt x="969045" y="35929"/>
                </a:lnTo>
                <a:lnTo>
                  <a:pt x="971822" y="35929"/>
                </a:lnTo>
                <a:lnTo>
                  <a:pt x="971945" y="93156"/>
                </a:lnTo>
                <a:lnTo>
                  <a:pt x="972480" y="96243"/>
                </a:lnTo>
                <a:lnTo>
                  <a:pt x="993207" y="114817"/>
                </a:lnTo>
                <a:lnTo>
                  <a:pt x="1009503" y="114817"/>
                </a:lnTo>
                <a:lnTo>
                  <a:pt x="1008113" y="115424"/>
                </a:lnTo>
                <a:lnTo>
                  <a:pt x="1002963" y="117160"/>
                </a:lnTo>
                <a:lnTo>
                  <a:pt x="1000027" y="117594"/>
                </a:lnTo>
                <a:close/>
              </a:path>
              <a:path w="1808479" h="145414">
                <a:moveTo>
                  <a:pt x="999724" y="114817"/>
                </a:moveTo>
                <a:lnTo>
                  <a:pt x="993207" y="114817"/>
                </a:lnTo>
                <a:lnTo>
                  <a:pt x="989932" y="114216"/>
                </a:lnTo>
                <a:lnTo>
                  <a:pt x="971822" y="35929"/>
                </a:lnTo>
                <a:lnTo>
                  <a:pt x="981542" y="35929"/>
                </a:lnTo>
                <a:lnTo>
                  <a:pt x="981542" y="90983"/>
                </a:lnTo>
                <a:lnTo>
                  <a:pt x="982131" y="93827"/>
                </a:lnTo>
                <a:lnTo>
                  <a:pt x="998497" y="105964"/>
                </a:lnTo>
                <a:lnTo>
                  <a:pt x="1030923" y="105964"/>
                </a:lnTo>
                <a:lnTo>
                  <a:pt x="1030923" y="106398"/>
                </a:lnTo>
                <a:lnTo>
                  <a:pt x="1016378" y="106398"/>
                </a:lnTo>
                <a:lnTo>
                  <a:pt x="1014175" y="108683"/>
                </a:lnTo>
                <a:lnTo>
                  <a:pt x="1012552" y="109944"/>
                </a:lnTo>
                <a:lnTo>
                  <a:pt x="1009062" y="111975"/>
                </a:lnTo>
                <a:lnTo>
                  <a:pt x="1007049" y="112852"/>
                </a:lnTo>
                <a:lnTo>
                  <a:pt x="1002364" y="114431"/>
                </a:lnTo>
                <a:lnTo>
                  <a:pt x="999724" y="114817"/>
                </a:lnTo>
                <a:close/>
              </a:path>
              <a:path w="1808479" h="145414">
                <a:moveTo>
                  <a:pt x="1004770" y="105964"/>
                </a:moveTo>
                <a:lnTo>
                  <a:pt x="998497" y="105964"/>
                </a:lnTo>
                <a:lnTo>
                  <a:pt x="996292" y="105655"/>
                </a:lnTo>
                <a:lnTo>
                  <a:pt x="981542" y="90983"/>
                </a:lnTo>
                <a:lnTo>
                  <a:pt x="981542" y="35929"/>
                </a:lnTo>
                <a:lnTo>
                  <a:pt x="984319" y="35929"/>
                </a:lnTo>
                <a:lnTo>
                  <a:pt x="984408" y="90983"/>
                </a:lnTo>
                <a:lnTo>
                  <a:pt x="984811" y="92976"/>
                </a:lnTo>
                <a:lnTo>
                  <a:pt x="998754" y="103187"/>
                </a:lnTo>
                <a:lnTo>
                  <a:pt x="1012018" y="103187"/>
                </a:lnTo>
                <a:lnTo>
                  <a:pt x="1008141" y="105249"/>
                </a:lnTo>
                <a:lnTo>
                  <a:pt x="1004770" y="105964"/>
                </a:lnTo>
                <a:close/>
              </a:path>
              <a:path w="1808479" h="145414">
                <a:moveTo>
                  <a:pt x="1004309" y="103187"/>
                </a:moveTo>
                <a:lnTo>
                  <a:pt x="998754" y="103187"/>
                </a:lnTo>
                <a:lnTo>
                  <a:pt x="996802" y="102913"/>
                </a:lnTo>
                <a:lnTo>
                  <a:pt x="984319" y="35929"/>
                </a:lnTo>
                <a:lnTo>
                  <a:pt x="987096" y="35929"/>
                </a:lnTo>
                <a:lnTo>
                  <a:pt x="987182" y="90546"/>
                </a:lnTo>
                <a:lnTo>
                  <a:pt x="987490" y="92125"/>
                </a:lnTo>
                <a:lnTo>
                  <a:pt x="999012" y="100410"/>
                </a:lnTo>
                <a:lnTo>
                  <a:pt x="1011326" y="100410"/>
                </a:lnTo>
                <a:lnTo>
                  <a:pt x="1007245" y="102580"/>
                </a:lnTo>
                <a:lnTo>
                  <a:pt x="1004309" y="103187"/>
                </a:lnTo>
                <a:close/>
              </a:path>
              <a:path w="1808479" h="145414">
                <a:moveTo>
                  <a:pt x="1012018" y="103187"/>
                </a:moveTo>
                <a:lnTo>
                  <a:pt x="1004309" y="103187"/>
                </a:lnTo>
                <a:lnTo>
                  <a:pt x="1007245" y="102580"/>
                </a:lnTo>
                <a:lnTo>
                  <a:pt x="1011816" y="100150"/>
                </a:lnTo>
                <a:lnTo>
                  <a:pt x="1018426" y="35929"/>
                </a:lnTo>
                <a:lnTo>
                  <a:pt x="1021203" y="35929"/>
                </a:lnTo>
                <a:lnTo>
                  <a:pt x="1021203" y="87794"/>
                </a:lnTo>
                <a:lnTo>
                  <a:pt x="1020929" y="89783"/>
                </a:lnTo>
                <a:lnTo>
                  <a:pt x="1019799" y="94304"/>
                </a:lnTo>
                <a:lnTo>
                  <a:pt x="1018729" y="96502"/>
                </a:lnTo>
                <a:lnTo>
                  <a:pt x="1015594" y="100660"/>
                </a:lnTo>
                <a:lnTo>
                  <a:pt x="1013481" y="102409"/>
                </a:lnTo>
                <a:lnTo>
                  <a:pt x="1012018" y="103187"/>
                </a:lnTo>
                <a:close/>
              </a:path>
              <a:path w="1808479" h="145414">
                <a:moveTo>
                  <a:pt x="1030923" y="105964"/>
                </a:moveTo>
                <a:lnTo>
                  <a:pt x="1004770" y="105964"/>
                </a:lnTo>
                <a:lnTo>
                  <a:pt x="1008141" y="105249"/>
                </a:lnTo>
                <a:lnTo>
                  <a:pt x="1013481" y="102409"/>
                </a:lnTo>
                <a:lnTo>
                  <a:pt x="1021203" y="87794"/>
                </a:lnTo>
                <a:lnTo>
                  <a:pt x="1021203" y="35929"/>
                </a:lnTo>
                <a:lnTo>
                  <a:pt x="1030923" y="35929"/>
                </a:lnTo>
                <a:lnTo>
                  <a:pt x="1030923" y="105964"/>
                </a:lnTo>
                <a:close/>
              </a:path>
              <a:path w="1808479" h="145414">
                <a:moveTo>
                  <a:pt x="1033700" y="116726"/>
                </a:moveTo>
                <a:lnTo>
                  <a:pt x="1030923" y="116726"/>
                </a:lnTo>
                <a:lnTo>
                  <a:pt x="1030923" y="35929"/>
                </a:lnTo>
                <a:lnTo>
                  <a:pt x="1033700" y="35929"/>
                </a:lnTo>
                <a:lnTo>
                  <a:pt x="1033700" y="116726"/>
                </a:lnTo>
                <a:close/>
              </a:path>
              <a:path w="1808479" h="145414">
                <a:moveTo>
                  <a:pt x="1036477" y="116726"/>
                </a:moveTo>
                <a:lnTo>
                  <a:pt x="1033700" y="116726"/>
                </a:lnTo>
                <a:lnTo>
                  <a:pt x="1033700" y="35929"/>
                </a:lnTo>
                <a:lnTo>
                  <a:pt x="1036477" y="35929"/>
                </a:lnTo>
                <a:lnTo>
                  <a:pt x="1036477" y="116726"/>
                </a:lnTo>
                <a:close/>
              </a:path>
              <a:path w="1808479" h="145414">
                <a:moveTo>
                  <a:pt x="1009503" y="114817"/>
                </a:moveTo>
                <a:lnTo>
                  <a:pt x="999724" y="114817"/>
                </a:lnTo>
                <a:lnTo>
                  <a:pt x="1002364" y="114431"/>
                </a:lnTo>
                <a:lnTo>
                  <a:pt x="1007049" y="112852"/>
                </a:lnTo>
                <a:lnTo>
                  <a:pt x="1009101" y="111953"/>
                </a:lnTo>
                <a:lnTo>
                  <a:pt x="1012552" y="109944"/>
                </a:lnTo>
                <a:lnTo>
                  <a:pt x="1014175" y="108683"/>
                </a:lnTo>
                <a:lnTo>
                  <a:pt x="1016378" y="106398"/>
                </a:lnTo>
                <a:lnTo>
                  <a:pt x="1021203" y="106398"/>
                </a:lnTo>
                <a:lnTo>
                  <a:pt x="1021203" y="109176"/>
                </a:lnTo>
                <a:lnTo>
                  <a:pt x="1015649" y="109176"/>
                </a:lnTo>
                <a:lnTo>
                  <a:pt x="1015600" y="111103"/>
                </a:lnTo>
                <a:lnTo>
                  <a:pt x="1014173" y="112213"/>
                </a:lnTo>
                <a:lnTo>
                  <a:pt x="1010267" y="114483"/>
                </a:lnTo>
                <a:lnTo>
                  <a:pt x="1009503" y="114817"/>
                </a:lnTo>
                <a:close/>
              </a:path>
              <a:path w="1808479" h="145414">
                <a:moveTo>
                  <a:pt x="1030923" y="116726"/>
                </a:moveTo>
                <a:lnTo>
                  <a:pt x="1021203" y="116726"/>
                </a:lnTo>
                <a:lnTo>
                  <a:pt x="1021203" y="106398"/>
                </a:lnTo>
                <a:lnTo>
                  <a:pt x="1030923" y="106398"/>
                </a:lnTo>
                <a:lnTo>
                  <a:pt x="1030923" y="116726"/>
                </a:lnTo>
                <a:close/>
              </a:path>
              <a:path w="1808479" h="145414">
                <a:moveTo>
                  <a:pt x="1015649" y="111066"/>
                </a:moveTo>
                <a:lnTo>
                  <a:pt x="1015649" y="109176"/>
                </a:lnTo>
                <a:lnTo>
                  <a:pt x="1017558" y="109176"/>
                </a:lnTo>
                <a:lnTo>
                  <a:pt x="1015996" y="110796"/>
                </a:lnTo>
                <a:lnTo>
                  <a:pt x="1015649" y="111066"/>
                </a:lnTo>
                <a:close/>
              </a:path>
              <a:path w="1808479" h="145414">
                <a:moveTo>
                  <a:pt x="1015649" y="114567"/>
                </a:moveTo>
                <a:lnTo>
                  <a:pt x="1015649" y="111066"/>
                </a:lnTo>
                <a:lnTo>
                  <a:pt x="1015996" y="110796"/>
                </a:lnTo>
                <a:lnTo>
                  <a:pt x="1017558" y="109176"/>
                </a:lnTo>
                <a:lnTo>
                  <a:pt x="1017558" y="111953"/>
                </a:lnTo>
                <a:lnTo>
                  <a:pt x="1018426" y="111953"/>
                </a:lnTo>
                <a:lnTo>
                  <a:pt x="1018361" y="112343"/>
                </a:lnTo>
                <a:lnTo>
                  <a:pt x="1017817" y="112908"/>
                </a:lnTo>
                <a:lnTo>
                  <a:pt x="1015794" y="114483"/>
                </a:lnTo>
                <a:lnTo>
                  <a:pt x="1015649" y="114567"/>
                </a:lnTo>
                <a:close/>
              </a:path>
              <a:path w="1808479" h="145414">
                <a:moveTo>
                  <a:pt x="1018426" y="111953"/>
                </a:moveTo>
                <a:lnTo>
                  <a:pt x="1017558" y="111953"/>
                </a:lnTo>
                <a:lnTo>
                  <a:pt x="1017558" y="109176"/>
                </a:lnTo>
                <a:lnTo>
                  <a:pt x="1018354" y="109944"/>
                </a:lnTo>
                <a:lnTo>
                  <a:pt x="1018426" y="111953"/>
                </a:lnTo>
                <a:close/>
              </a:path>
              <a:path w="1808479" h="145414">
                <a:moveTo>
                  <a:pt x="1018426" y="110012"/>
                </a:moveTo>
                <a:lnTo>
                  <a:pt x="1017558" y="109176"/>
                </a:lnTo>
                <a:lnTo>
                  <a:pt x="1018426" y="109176"/>
                </a:lnTo>
                <a:lnTo>
                  <a:pt x="1018426" y="110012"/>
                </a:lnTo>
                <a:close/>
              </a:path>
              <a:path w="1808479" h="145414">
                <a:moveTo>
                  <a:pt x="1021203" y="116726"/>
                </a:moveTo>
                <a:lnTo>
                  <a:pt x="1018426" y="116726"/>
                </a:lnTo>
                <a:lnTo>
                  <a:pt x="1018487" y="112213"/>
                </a:lnTo>
                <a:lnTo>
                  <a:pt x="1019557" y="111103"/>
                </a:lnTo>
                <a:lnTo>
                  <a:pt x="1018532" y="110115"/>
                </a:lnTo>
                <a:lnTo>
                  <a:pt x="1018426" y="109176"/>
                </a:lnTo>
                <a:lnTo>
                  <a:pt x="1021203" y="109176"/>
                </a:lnTo>
                <a:lnTo>
                  <a:pt x="1021203" y="116726"/>
                </a:lnTo>
                <a:close/>
              </a:path>
              <a:path w="1808479" h="145414">
                <a:moveTo>
                  <a:pt x="1018426" y="112276"/>
                </a:moveTo>
                <a:lnTo>
                  <a:pt x="1018426" y="110012"/>
                </a:lnTo>
                <a:lnTo>
                  <a:pt x="1019557" y="111103"/>
                </a:lnTo>
                <a:lnTo>
                  <a:pt x="1018426" y="112276"/>
                </a:lnTo>
                <a:close/>
              </a:path>
              <a:path w="1808479" h="145414">
                <a:moveTo>
                  <a:pt x="1010095" y="117594"/>
                </a:moveTo>
                <a:lnTo>
                  <a:pt x="1000027" y="117594"/>
                </a:lnTo>
                <a:lnTo>
                  <a:pt x="1002963" y="117160"/>
                </a:lnTo>
                <a:lnTo>
                  <a:pt x="1008113" y="115424"/>
                </a:lnTo>
                <a:lnTo>
                  <a:pt x="1010363" y="114431"/>
                </a:lnTo>
                <a:lnTo>
                  <a:pt x="1014173" y="112213"/>
                </a:lnTo>
                <a:lnTo>
                  <a:pt x="1015649" y="111066"/>
                </a:lnTo>
                <a:lnTo>
                  <a:pt x="1015641" y="114572"/>
                </a:lnTo>
                <a:lnTo>
                  <a:pt x="1011532" y="116964"/>
                </a:lnTo>
                <a:lnTo>
                  <a:pt x="1010095" y="117594"/>
                </a:lnTo>
                <a:close/>
              </a:path>
              <a:path w="1808479" h="145414">
                <a:moveTo>
                  <a:pt x="1036477" y="119503"/>
                </a:moveTo>
                <a:lnTo>
                  <a:pt x="1015649" y="119503"/>
                </a:lnTo>
                <a:lnTo>
                  <a:pt x="1015649" y="114567"/>
                </a:lnTo>
                <a:lnTo>
                  <a:pt x="1016136" y="114216"/>
                </a:lnTo>
                <a:lnTo>
                  <a:pt x="1017871" y="112852"/>
                </a:lnTo>
                <a:lnTo>
                  <a:pt x="1018426" y="112276"/>
                </a:lnTo>
                <a:lnTo>
                  <a:pt x="1018426" y="116726"/>
                </a:lnTo>
                <a:lnTo>
                  <a:pt x="1036477" y="116726"/>
                </a:lnTo>
                <a:lnTo>
                  <a:pt x="1036477" y="119503"/>
                </a:lnTo>
                <a:close/>
              </a:path>
              <a:path w="1808479" h="145414">
                <a:moveTo>
                  <a:pt x="1100202" y="100356"/>
                </a:moveTo>
                <a:lnTo>
                  <a:pt x="1088946" y="100356"/>
                </a:lnTo>
                <a:lnTo>
                  <a:pt x="1091819" y="100102"/>
                </a:lnTo>
                <a:lnTo>
                  <a:pt x="1096367" y="99086"/>
                </a:lnTo>
                <a:lnTo>
                  <a:pt x="1102521" y="93879"/>
                </a:lnTo>
                <a:lnTo>
                  <a:pt x="1102521" y="92101"/>
                </a:lnTo>
                <a:lnTo>
                  <a:pt x="1082723" y="86005"/>
                </a:lnTo>
                <a:lnTo>
                  <a:pt x="1079169" y="85370"/>
                </a:lnTo>
                <a:lnTo>
                  <a:pt x="1054075" y="54509"/>
                </a:lnTo>
                <a:lnTo>
                  <a:pt x="1055053" y="50826"/>
                </a:lnTo>
                <a:lnTo>
                  <a:pt x="1084276" y="32284"/>
                </a:lnTo>
                <a:lnTo>
                  <a:pt x="1093505" y="32284"/>
                </a:lnTo>
                <a:lnTo>
                  <a:pt x="1098110" y="32792"/>
                </a:lnTo>
                <a:lnTo>
                  <a:pt x="1106342" y="34951"/>
                </a:lnTo>
                <a:lnTo>
                  <a:pt x="1084527" y="34951"/>
                </a:lnTo>
                <a:lnTo>
                  <a:pt x="1080680" y="35459"/>
                </a:lnTo>
                <a:lnTo>
                  <a:pt x="1056819" y="55144"/>
                </a:lnTo>
                <a:lnTo>
                  <a:pt x="1056939" y="64542"/>
                </a:lnTo>
                <a:lnTo>
                  <a:pt x="1086466" y="83465"/>
                </a:lnTo>
                <a:lnTo>
                  <a:pt x="1089416" y="83846"/>
                </a:lnTo>
                <a:lnTo>
                  <a:pt x="1105226" y="91212"/>
                </a:lnTo>
                <a:lnTo>
                  <a:pt x="1105159" y="94895"/>
                </a:lnTo>
                <a:lnTo>
                  <a:pt x="1104951" y="95657"/>
                </a:lnTo>
                <a:lnTo>
                  <a:pt x="1103562" y="98070"/>
                </a:lnTo>
                <a:lnTo>
                  <a:pt x="1102434" y="99086"/>
                </a:lnTo>
                <a:lnTo>
                  <a:pt x="1100202" y="100356"/>
                </a:lnTo>
                <a:close/>
              </a:path>
              <a:path w="1808479" h="145414">
                <a:moveTo>
                  <a:pt x="1100923" y="103150"/>
                </a:moveTo>
                <a:lnTo>
                  <a:pt x="1089156" y="103150"/>
                </a:lnTo>
                <a:lnTo>
                  <a:pt x="1092237" y="102896"/>
                </a:lnTo>
                <a:lnTo>
                  <a:pt x="1097270" y="101626"/>
                </a:lnTo>
                <a:lnTo>
                  <a:pt x="1105226" y="91212"/>
                </a:lnTo>
                <a:lnTo>
                  <a:pt x="1104864" y="89942"/>
                </a:lnTo>
                <a:lnTo>
                  <a:pt x="1089416" y="83846"/>
                </a:lnTo>
                <a:lnTo>
                  <a:pt x="1086466" y="83465"/>
                </a:lnTo>
                <a:lnTo>
                  <a:pt x="1056819" y="55144"/>
                </a:lnTo>
                <a:lnTo>
                  <a:pt x="1057696" y="51842"/>
                </a:lnTo>
                <a:lnTo>
                  <a:pt x="1084527" y="34951"/>
                </a:lnTo>
                <a:lnTo>
                  <a:pt x="1093264" y="34951"/>
                </a:lnTo>
                <a:lnTo>
                  <a:pt x="1097632" y="35459"/>
                </a:lnTo>
                <a:lnTo>
                  <a:pt x="1105500" y="37618"/>
                </a:lnTo>
                <a:lnTo>
                  <a:pt x="1105876" y="37745"/>
                </a:lnTo>
                <a:lnTo>
                  <a:pt x="1084779" y="37745"/>
                </a:lnTo>
                <a:lnTo>
                  <a:pt x="1081178" y="38253"/>
                </a:lnTo>
                <a:lnTo>
                  <a:pt x="1059663" y="55398"/>
                </a:lnTo>
                <a:lnTo>
                  <a:pt x="1059683" y="63907"/>
                </a:lnTo>
                <a:lnTo>
                  <a:pt x="1089744" y="81052"/>
                </a:lnTo>
                <a:lnTo>
                  <a:pt x="1092447" y="81433"/>
                </a:lnTo>
                <a:lnTo>
                  <a:pt x="1108075" y="90704"/>
                </a:lnTo>
                <a:lnTo>
                  <a:pt x="1107959" y="95331"/>
                </a:lnTo>
                <a:lnTo>
                  <a:pt x="1107601" y="96673"/>
                </a:lnTo>
                <a:lnTo>
                  <a:pt x="1105717" y="99848"/>
                </a:lnTo>
                <a:lnTo>
                  <a:pt x="1104262" y="101245"/>
                </a:lnTo>
                <a:lnTo>
                  <a:pt x="1100923" y="103150"/>
                </a:lnTo>
                <a:close/>
              </a:path>
              <a:path w="1808479" h="145414">
                <a:moveTo>
                  <a:pt x="1118288" y="43297"/>
                </a:moveTo>
                <a:lnTo>
                  <a:pt x="1093264" y="34951"/>
                </a:lnTo>
                <a:lnTo>
                  <a:pt x="1106342" y="34951"/>
                </a:lnTo>
                <a:lnTo>
                  <a:pt x="1122882" y="43079"/>
                </a:lnTo>
                <a:lnTo>
                  <a:pt x="1118478" y="43079"/>
                </a:lnTo>
                <a:lnTo>
                  <a:pt x="1118288" y="43297"/>
                </a:lnTo>
                <a:close/>
              </a:path>
              <a:path w="1808479" h="145414">
                <a:moveTo>
                  <a:pt x="1112834" y="105944"/>
                </a:moveTo>
                <a:lnTo>
                  <a:pt x="1089366" y="105944"/>
                </a:lnTo>
                <a:lnTo>
                  <a:pt x="1092654" y="105563"/>
                </a:lnTo>
                <a:lnTo>
                  <a:pt x="1098174" y="104293"/>
                </a:lnTo>
                <a:lnTo>
                  <a:pt x="1108075" y="90704"/>
                </a:lnTo>
                <a:lnTo>
                  <a:pt x="1107442" y="88799"/>
                </a:lnTo>
                <a:lnTo>
                  <a:pt x="1086737" y="80798"/>
                </a:lnTo>
                <a:lnTo>
                  <a:pt x="1083497" y="80417"/>
                </a:lnTo>
                <a:lnTo>
                  <a:pt x="1059663" y="55398"/>
                </a:lnTo>
                <a:lnTo>
                  <a:pt x="1060339" y="52858"/>
                </a:lnTo>
                <a:lnTo>
                  <a:pt x="1084779" y="37745"/>
                </a:lnTo>
                <a:lnTo>
                  <a:pt x="1093023" y="37745"/>
                </a:lnTo>
                <a:lnTo>
                  <a:pt x="1097154" y="38253"/>
                </a:lnTo>
                <a:lnTo>
                  <a:pt x="1104659" y="40285"/>
                </a:lnTo>
                <a:lnTo>
                  <a:pt x="1107916" y="41301"/>
                </a:lnTo>
                <a:lnTo>
                  <a:pt x="1110577" y="42423"/>
                </a:lnTo>
                <a:lnTo>
                  <a:pt x="1113717" y="43968"/>
                </a:lnTo>
                <a:lnTo>
                  <a:pt x="1116421" y="45434"/>
                </a:lnTo>
                <a:lnTo>
                  <a:pt x="1115373" y="46635"/>
                </a:lnTo>
                <a:lnTo>
                  <a:pt x="1082809" y="46635"/>
                </a:lnTo>
                <a:lnTo>
                  <a:pt x="1078196" y="47651"/>
                </a:lnTo>
                <a:lnTo>
                  <a:pt x="1071148" y="52096"/>
                </a:lnTo>
                <a:lnTo>
                  <a:pt x="1069360" y="55017"/>
                </a:lnTo>
                <a:lnTo>
                  <a:pt x="1069282" y="60605"/>
                </a:lnTo>
                <a:lnTo>
                  <a:pt x="1069654" y="62129"/>
                </a:lnTo>
                <a:lnTo>
                  <a:pt x="1093707" y="72289"/>
                </a:lnTo>
                <a:lnTo>
                  <a:pt x="1097906" y="72924"/>
                </a:lnTo>
                <a:lnTo>
                  <a:pt x="1117711" y="88037"/>
                </a:lnTo>
                <a:lnTo>
                  <a:pt x="1117650" y="95657"/>
                </a:lnTo>
                <a:lnTo>
                  <a:pt x="1117215" y="97943"/>
                </a:lnTo>
                <a:lnTo>
                  <a:pt x="1114929" y="103404"/>
                </a:lnTo>
                <a:lnTo>
                  <a:pt x="1113136" y="105690"/>
                </a:lnTo>
                <a:lnTo>
                  <a:pt x="1112834" y="105944"/>
                </a:lnTo>
                <a:close/>
              </a:path>
              <a:path w="1808479" h="145414">
                <a:moveTo>
                  <a:pt x="1110577" y="42423"/>
                </a:moveTo>
                <a:lnTo>
                  <a:pt x="1107916" y="41301"/>
                </a:lnTo>
                <a:lnTo>
                  <a:pt x="1104659" y="40285"/>
                </a:lnTo>
                <a:lnTo>
                  <a:pt x="1097154" y="38253"/>
                </a:lnTo>
                <a:lnTo>
                  <a:pt x="1093023" y="37745"/>
                </a:lnTo>
                <a:lnTo>
                  <a:pt x="1105876" y="37745"/>
                </a:lnTo>
                <a:lnTo>
                  <a:pt x="1108885" y="38761"/>
                </a:lnTo>
                <a:lnTo>
                  <a:pt x="1111720" y="39904"/>
                </a:lnTo>
                <a:lnTo>
                  <a:pt x="1110577" y="42423"/>
                </a:lnTo>
                <a:close/>
              </a:path>
              <a:path w="1808479" h="145414">
                <a:moveTo>
                  <a:pt x="1110626" y="42444"/>
                </a:moveTo>
                <a:lnTo>
                  <a:pt x="1111720" y="39904"/>
                </a:lnTo>
                <a:lnTo>
                  <a:pt x="1110626" y="42444"/>
                </a:lnTo>
                <a:close/>
              </a:path>
              <a:path w="1808479" h="145414">
                <a:moveTo>
                  <a:pt x="1116834" y="42444"/>
                </a:moveTo>
                <a:lnTo>
                  <a:pt x="1110626" y="42444"/>
                </a:lnTo>
                <a:lnTo>
                  <a:pt x="1111720" y="39904"/>
                </a:lnTo>
                <a:lnTo>
                  <a:pt x="1115018" y="41428"/>
                </a:lnTo>
                <a:lnTo>
                  <a:pt x="1116834" y="42444"/>
                </a:lnTo>
                <a:close/>
              </a:path>
              <a:path w="1808479" h="145414">
                <a:moveTo>
                  <a:pt x="1116421" y="45434"/>
                </a:moveTo>
                <a:lnTo>
                  <a:pt x="1113717" y="43968"/>
                </a:lnTo>
                <a:lnTo>
                  <a:pt x="1110568" y="42444"/>
                </a:lnTo>
                <a:lnTo>
                  <a:pt x="1116834" y="42444"/>
                </a:lnTo>
                <a:lnTo>
                  <a:pt x="1117969" y="43079"/>
                </a:lnTo>
                <a:lnTo>
                  <a:pt x="1118288" y="43297"/>
                </a:lnTo>
                <a:lnTo>
                  <a:pt x="1116421" y="45434"/>
                </a:lnTo>
                <a:close/>
              </a:path>
              <a:path w="1808479" h="145414">
                <a:moveTo>
                  <a:pt x="1120572" y="44857"/>
                </a:moveTo>
                <a:lnTo>
                  <a:pt x="1118288" y="43297"/>
                </a:lnTo>
                <a:lnTo>
                  <a:pt x="1118478" y="43079"/>
                </a:lnTo>
                <a:lnTo>
                  <a:pt x="1120572" y="44857"/>
                </a:lnTo>
                <a:close/>
              </a:path>
              <a:path w="1808479" h="145414">
                <a:moveTo>
                  <a:pt x="1122288" y="47143"/>
                </a:moveTo>
                <a:lnTo>
                  <a:pt x="1118997" y="47143"/>
                </a:lnTo>
                <a:lnTo>
                  <a:pt x="1120572" y="44857"/>
                </a:lnTo>
                <a:lnTo>
                  <a:pt x="1118478" y="43079"/>
                </a:lnTo>
                <a:lnTo>
                  <a:pt x="1122882" y="43079"/>
                </a:lnTo>
                <a:lnTo>
                  <a:pt x="1124710" y="44349"/>
                </a:lnTo>
                <a:lnTo>
                  <a:pt x="1122288" y="47143"/>
                </a:lnTo>
                <a:close/>
              </a:path>
              <a:path w="1808479" h="145414">
                <a:moveTo>
                  <a:pt x="1118731" y="46965"/>
                </a:moveTo>
                <a:lnTo>
                  <a:pt x="1116527" y="45492"/>
                </a:lnTo>
                <a:lnTo>
                  <a:pt x="1116482" y="45365"/>
                </a:lnTo>
                <a:lnTo>
                  <a:pt x="1118288" y="43297"/>
                </a:lnTo>
                <a:lnTo>
                  <a:pt x="1120572" y="44857"/>
                </a:lnTo>
                <a:lnTo>
                  <a:pt x="1118731" y="46965"/>
                </a:lnTo>
                <a:close/>
              </a:path>
              <a:path w="1808479" h="145414">
                <a:moveTo>
                  <a:pt x="1118997" y="47143"/>
                </a:moveTo>
                <a:lnTo>
                  <a:pt x="1118731" y="46965"/>
                </a:lnTo>
                <a:lnTo>
                  <a:pt x="1120572" y="44857"/>
                </a:lnTo>
                <a:lnTo>
                  <a:pt x="1118997" y="47143"/>
                </a:lnTo>
                <a:close/>
              </a:path>
              <a:path w="1808479" h="145414">
                <a:moveTo>
                  <a:pt x="1110592" y="56287"/>
                </a:moveTo>
                <a:lnTo>
                  <a:pt x="1112165" y="54001"/>
                </a:lnTo>
                <a:lnTo>
                  <a:pt x="1110095" y="52679"/>
                </a:lnTo>
                <a:lnTo>
                  <a:pt x="1116421" y="45434"/>
                </a:lnTo>
                <a:lnTo>
                  <a:pt x="1118731" y="46965"/>
                </a:lnTo>
                <a:lnTo>
                  <a:pt x="1110592" y="56287"/>
                </a:lnTo>
                <a:close/>
              </a:path>
              <a:path w="1808479" h="145414">
                <a:moveTo>
                  <a:pt x="1103996" y="114707"/>
                </a:moveTo>
                <a:lnTo>
                  <a:pt x="1091483" y="114707"/>
                </a:lnTo>
                <a:lnTo>
                  <a:pt x="1096565" y="114072"/>
                </a:lnTo>
                <a:lnTo>
                  <a:pt x="1104852" y="111532"/>
                </a:lnTo>
                <a:lnTo>
                  <a:pt x="1117711" y="88037"/>
                </a:lnTo>
                <a:lnTo>
                  <a:pt x="1117210" y="85751"/>
                </a:lnTo>
                <a:lnTo>
                  <a:pt x="1085526" y="71527"/>
                </a:lnTo>
                <a:lnTo>
                  <a:pt x="1082590" y="71019"/>
                </a:lnTo>
                <a:lnTo>
                  <a:pt x="1069360" y="55017"/>
                </a:lnTo>
                <a:lnTo>
                  <a:pt x="1071148" y="52096"/>
                </a:lnTo>
                <a:lnTo>
                  <a:pt x="1078196" y="47651"/>
                </a:lnTo>
                <a:lnTo>
                  <a:pt x="1082809" y="46635"/>
                </a:lnTo>
                <a:lnTo>
                  <a:pt x="1092212" y="46635"/>
                </a:lnTo>
                <a:lnTo>
                  <a:pt x="1095393" y="47016"/>
                </a:lnTo>
                <a:lnTo>
                  <a:pt x="1101031" y="48540"/>
                </a:lnTo>
                <a:lnTo>
                  <a:pt x="1103473" y="49429"/>
                </a:lnTo>
                <a:lnTo>
                  <a:pt x="1083341" y="49429"/>
                </a:lnTo>
                <a:lnTo>
                  <a:pt x="1079219" y="50318"/>
                </a:lnTo>
                <a:lnTo>
                  <a:pt x="1073491" y="53874"/>
                </a:lnTo>
                <a:lnTo>
                  <a:pt x="1072059" y="56160"/>
                </a:lnTo>
                <a:lnTo>
                  <a:pt x="1072151" y="60605"/>
                </a:lnTo>
                <a:lnTo>
                  <a:pt x="1094103" y="69495"/>
                </a:lnTo>
                <a:lnTo>
                  <a:pt x="1098456" y="70257"/>
                </a:lnTo>
                <a:lnTo>
                  <a:pt x="1120461" y="87529"/>
                </a:lnTo>
                <a:lnTo>
                  <a:pt x="1120397" y="96165"/>
                </a:lnTo>
                <a:lnTo>
                  <a:pt x="1106021" y="114072"/>
                </a:lnTo>
                <a:lnTo>
                  <a:pt x="1103996" y="114707"/>
                </a:lnTo>
                <a:close/>
              </a:path>
              <a:path w="1808479" h="145414">
                <a:moveTo>
                  <a:pt x="1110095" y="52679"/>
                </a:moveTo>
                <a:lnTo>
                  <a:pt x="1092212" y="46635"/>
                </a:lnTo>
                <a:lnTo>
                  <a:pt x="1115373" y="46635"/>
                </a:lnTo>
                <a:lnTo>
                  <a:pt x="1110095" y="52679"/>
                </a:lnTo>
                <a:close/>
              </a:path>
              <a:path w="1808479" h="145414">
                <a:moveTo>
                  <a:pt x="1114362" y="56287"/>
                </a:moveTo>
                <a:lnTo>
                  <a:pt x="1110592" y="56287"/>
                </a:lnTo>
                <a:lnTo>
                  <a:pt x="1118731" y="46965"/>
                </a:lnTo>
                <a:lnTo>
                  <a:pt x="1118997" y="47143"/>
                </a:lnTo>
                <a:lnTo>
                  <a:pt x="1122288" y="47143"/>
                </a:lnTo>
                <a:lnTo>
                  <a:pt x="1114362" y="56287"/>
                </a:lnTo>
                <a:close/>
              </a:path>
              <a:path w="1808479" h="145414">
                <a:moveTo>
                  <a:pt x="1104591" y="117501"/>
                </a:moveTo>
                <a:lnTo>
                  <a:pt x="1091760" y="117501"/>
                </a:lnTo>
                <a:lnTo>
                  <a:pt x="1097111" y="116866"/>
                </a:lnTo>
                <a:lnTo>
                  <a:pt x="1106021" y="114072"/>
                </a:lnTo>
                <a:lnTo>
                  <a:pt x="1120461" y="87529"/>
                </a:lnTo>
                <a:lnTo>
                  <a:pt x="1119849" y="84735"/>
                </a:lnTo>
                <a:lnTo>
                  <a:pt x="1085945" y="68860"/>
                </a:lnTo>
                <a:lnTo>
                  <a:pt x="1083182" y="68352"/>
                </a:lnTo>
                <a:lnTo>
                  <a:pt x="1072059" y="56160"/>
                </a:lnTo>
                <a:lnTo>
                  <a:pt x="1073491" y="53874"/>
                </a:lnTo>
                <a:lnTo>
                  <a:pt x="1079219" y="50318"/>
                </a:lnTo>
                <a:lnTo>
                  <a:pt x="1083341" y="49429"/>
                </a:lnTo>
                <a:lnTo>
                  <a:pt x="1091962" y="49429"/>
                </a:lnTo>
                <a:lnTo>
                  <a:pt x="1094898" y="49810"/>
                </a:lnTo>
                <a:lnTo>
                  <a:pt x="1100163" y="51207"/>
                </a:lnTo>
                <a:lnTo>
                  <a:pt x="1102463" y="51969"/>
                </a:lnTo>
                <a:lnTo>
                  <a:pt x="1103026" y="52223"/>
                </a:lnTo>
                <a:lnTo>
                  <a:pt x="1083873" y="52223"/>
                </a:lnTo>
                <a:lnTo>
                  <a:pt x="1080242" y="52985"/>
                </a:lnTo>
                <a:lnTo>
                  <a:pt x="1075834" y="55652"/>
                </a:lnTo>
                <a:lnTo>
                  <a:pt x="1074836" y="57176"/>
                </a:lnTo>
                <a:lnTo>
                  <a:pt x="1074954" y="60224"/>
                </a:lnTo>
                <a:lnTo>
                  <a:pt x="1094498" y="66701"/>
                </a:lnTo>
                <a:lnTo>
                  <a:pt x="1099007" y="67463"/>
                </a:lnTo>
                <a:lnTo>
                  <a:pt x="1123349" y="87529"/>
                </a:lnTo>
                <a:lnTo>
                  <a:pt x="1123250" y="96165"/>
                </a:lnTo>
                <a:lnTo>
                  <a:pt x="1107190" y="116739"/>
                </a:lnTo>
                <a:lnTo>
                  <a:pt x="1104591" y="117501"/>
                </a:lnTo>
                <a:close/>
              </a:path>
              <a:path w="1808479" h="145414">
                <a:moveTo>
                  <a:pt x="1110592" y="56287"/>
                </a:moveTo>
                <a:lnTo>
                  <a:pt x="1091962" y="49429"/>
                </a:lnTo>
                <a:lnTo>
                  <a:pt x="1103473" y="49429"/>
                </a:lnTo>
                <a:lnTo>
                  <a:pt x="1105594" y="50318"/>
                </a:lnTo>
                <a:lnTo>
                  <a:pt x="1107993" y="51461"/>
                </a:lnTo>
                <a:lnTo>
                  <a:pt x="1110095" y="52679"/>
                </a:lnTo>
                <a:lnTo>
                  <a:pt x="1108498" y="54509"/>
                </a:lnTo>
                <a:lnTo>
                  <a:pt x="1110592" y="56287"/>
                </a:lnTo>
                <a:close/>
              </a:path>
              <a:path w="1808479" h="145414">
                <a:moveTo>
                  <a:pt x="1111059" y="60097"/>
                </a:moveTo>
                <a:lnTo>
                  <a:pt x="1091712" y="52223"/>
                </a:lnTo>
                <a:lnTo>
                  <a:pt x="1103026" y="52223"/>
                </a:lnTo>
                <a:lnTo>
                  <a:pt x="1106687" y="53874"/>
                </a:lnTo>
                <a:lnTo>
                  <a:pt x="1108740" y="55017"/>
                </a:lnTo>
                <a:lnTo>
                  <a:pt x="1110592" y="56287"/>
                </a:lnTo>
                <a:lnTo>
                  <a:pt x="1114362" y="56287"/>
                </a:lnTo>
                <a:lnTo>
                  <a:pt x="1111059" y="60097"/>
                </a:lnTo>
                <a:close/>
              </a:path>
              <a:path w="1808479" h="145414">
                <a:moveTo>
                  <a:pt x="1110592" y="56287"/>
                </a:moveTo>
                <a:lnTo>
                  <a:pt x="1108498" y="54509"/>
                </a:lnTo>
                <a:lnTo>
                  <a:pt x="1110095" y="52679"/>
                </a:lnTo>
                <a:lnTo>
                  <a:pt x="1112165" y="54001"/>
                </a:lnTo>
                <a:lnTo>
                  <a:pt x="1110592" y="56287"/>
                </a:lnTo>
                <a:close/>
              </a:path>
              <a:path w="1808479" h="145414">
                <a:moveTo>
                  <a:pt x="1092036" y="120295"/>
                </a:moveTo>
                <a:lnTo>
                  <a:pt x="1079485" y="120295"/>
                </a:lnTo>
                <a:lnTo>
                  <a:pt x="1074232" y="119533"/>
                </a:lnTo>
                <a:lnTo>
                  <a:pt x="1065362" y="116612"/>
                </a:lnTo>
                <a:lnTo>
                  <a:pt x="1061689" y="114961"/>
                </a:lnTo>
                <a:lnTo>
                  <a:pt x="1058733" y="113183"/>
                </a:lnTo>
                <a:lnTo>
                  <a:pt x="1055259" y="111151"/>
                </a:lnTo>
                <a:lnTo>
                  <a:pt x="1052297" y="108738"/>
                </a:lnTo>
                <a:lnTo>
                  <a:pt x="1048112" y="104039"/>
                </a:lnTo>
                <a:lnTo>
                  <a:pt x="1062837" y="89307"/>
                </a:lnTo>
                <a:lnTo>
                  <a:pt x="1066370" y="93117"/>
                </a:lnTo>
                <a:lnTo>
                  <a:pt x="1066677" y="93371"/>
                </a:lnTo>
                <a:lnTo>
                  <a:pt x="1062773" y="93371"/>
                </a:lnTo>
                <a:lnTo>
                  <a:pt x="1060747" y="95276"/>
                </a:lnTo>
                <a:lnTo>
                  <a:pt x="1051925" y="104166"/>
                </a:lnTo>
                <a:lnTo>
                  <a:pt x="1079783" y="117501"/>
                </a:lnTo>
                <a:lnTo>
                  <a:pt x="1104591" y="117501"/>
                </a:lnTo>
                <a:lnTo>
                  <a:pt x="1097658" y="119533"/>
                </a:lnTo>
                <a:lnTo>
                  <a:pt x="1092036" y="120295"/>
                </a:lnTo>
                <a:close/>
              </a:path>
              <a:path w="1808479" h="145414">
                <a:moveTo>
                  <a:pt x="1060803" y="95331"/>
                </a:moveTo>
                <a:lnTo>
                  <a:pt x="1062773" y="93371"/>
                </a:lnTo>
                <a:lnTo>
                  <a:pt x="1060803" y="95331"/>
                </a:lnTo>
                <a:close/>
              </a:path>
              <a:path w="1808479" h="145414">
                <a:moveTo>
                  <a:pt x="1062741" y="97261"/>
                </a:moveTo>
                <a:lnTo>
                  <a:pt x="1060803" y="95331"/>
                </a:lnTo>
                <a:lnTo>
                  <a:pt x="1062773" y="93371"/>
                </a:lnTo>
                <a:lnTo>
                  <a:pt x="1064509" y="95149"/>
                </a:lnTo>
                <a:lnTo>
                  <a:pt x="1064665" y="95276"/>
                </a:lnTo>
                <a:lnTo>
                  <a:pt x="1062741" y="97261"/>
                </a:lnTo>
                <a:close/>
              </a:path>
              <a:path w="1808479" h="145414">
                <a:moveTo>
                  <a:pt x="1064704" y="95308"/>
                </a:moveTo>
                <a:lnTo>
                  <a:pt x="1064509" y="95149"/>
                </a:lnTo>
                <a:lnTo>
                  <a:pt x="1062773" y="93371"/>
                </a:lnTo>
                <a:lnTo>
                  <a:pt x="1064737" y="95276"/>
                </a:lnTo>
                <a:close/>
              </a:path>
              <a:path w="1808479" h="145414">
                <a:moveTo>
                  <a:pt x="1089156" y="103150"/>
                </a:moveTo>
                <a:lnTo>
                  <a:pt x="1081924" y="103150"/>
                </a:lnTo>
                <a:lnTo>
                  <a:pt x="1078742" y="102642"/>
                </a:lnTo>
                <a:lnTo>
                  <a:pt x="1073187" y="100610"/>
                </a:lnTo>
                <a:lnTo>
                  <a:pt x="1070815" y="99467"/>
                </a:lnTo>
                <a:lnTo>
                  <a:pt x="1066534" y="96800"/>
                </a:lnTo>
                <a:lnTo>
                  <a:pt x="1064733" y="95331"/>
                </a:lnTo>
                <a:lnTo>
                  <a:pt x="1062773" y="93371"/>
                </a:lnTo>
                <a:lnTo>
                  <a:pt x="1066677" y="93371"/>
                </a:lnTo>
                <a:lnTo>
                  <a:pt x="1068210" y="94641"/>
                </a:lnTo>
                <a:lnTo>
                  <a:pt x="1072118" y="97054"/>
                </a:lnTo>
                <a:lnTo>
                  <a:pt x="1074316" y="98070"/>
                </a:lnTo>
                <a:lnTo>
                  <a:pt x="1079386" y="99848"/>
                </a:lnTo>
                <a:lnTo>
                  <a:pt x="1082251" y="100356"/>
                </a:lnTo>
                <a:lnTo>
                  <a:pt x="1100202" y="100356"/>
                </a:lnTo>
                <a:lnTo>
                  <a:pt x="1099310" y="100864"/>
                </a:lnTo>
                <a:lnTo>
                  <a:pt x="1097270" y="101626"/>
                </a:lnTo>
                <a:lnTo>
                  <a:pt x="1092237" y="102896"/>
                </a:lnTo>
                <a:lnTo>
                  <a:pt x="1089156" y="103150"/>
                </a:lnTo>
                <a:close/>
              </a:path>
              <a:path w="1808479" h="145414">
                <a:moveTo>
                  <a:pt x="1089366" y="105944"/>
                </a:moveTo>
                <a:lnTo>
                  <a:pt x="1081597" y="105944"/>
                </a:lnTo>
                <a:lnTo>
                  <a:pt x="1078098" y="105309"/>
                </a:lnTo>
                <a:lnTo>
                  <a:pt x="1072058" y="103150"/>
                </a:lnTo>
                <a:lnTo>
                  <a:pt x="1069513" y="101880"/>
                </a:lnTo>
                <a:lnTo>
                  <a:pt x="1064857" y="99086"/>
                </a:lnTo>
                <a:lnTo>
                  <a:pt x="1062741" y="97261"/>
                </a:lnTo>
                <a:lnTo>
                  <a:pt x="1064704" y="95308"/>
                </a:lnTo>
                <a:lnTo>
                  <a:pt x="1066534" y="96800"/>
                </a:lnTo>
                <a:lnTo>
                  <a:pt x="1070815" y="99467"/>
                </a:lnTo>
                <a:lnTo>
                  <a:pt x="1073187" y="100610"/>
                </a:lnTo>
                <a:lnTo>
                  <a:pt x="1078742" y="102642"/>
                </a:lnTo>
                <a:lnTo>
                  <a:pt x="1081924" y="103150"/>
                </a:lnTo>
                <a:lnTo>
                  <a:pt x="1100923" y="103150"/>
                </a:lnTo>
                <a:lnTo>
                  <a:pt x="1100477" y="103404"/>
                </a:lnTo>
                <a:lnTo>
                  <a:pt x="1098174" y="104293"/>
                </a:lnTo>
                <a:lnTo>
                  <a:pt x="1092654" y="105563"/>
                </a:lnTo>
                <a:lnTo>
                  <a:pt x="1089366" y="105944"/>
                </a:lnTo>
                <a:close/>
              </a:path>
              <a:path w="1808479" h="145414">
                <a:moveTo>
                  <a:pt x="1051925" y="104166"/>
                </a:moveTo>
                <a:lnTo>
                  <a:pt x="1060803" y="95331"/>
                </a:lnTo>
                <a:lnTo>
                  <a:pt x="1062741" y="97261"/>
                </a:lnTo>
                <a:lnTo>
                  <a:pt x="1057717" y="102261"/>
                </a:lnTo>
                <a:lnTo>
                  <a:pt x="1054003" y="102261"/>
                </a:lnTo>
                <a:lnTo>
                  <a:pt x="1051925" y="104166"/>
                </a:lnTo>
                <a:close/>
              </a:path>
              <a:path w="1808479" h="145414">
                <a:moveTo>
                  <a:pt x="1091483" y="114707"/>
                </a:moveTo>
                <a:lnTo>
                  <a:pt x="1080081" y="114707"/>
                </a:lnTo>
                <a:lnTo>
                  <a:pt x="1075411" y="114072"/>
                </a:lnTo>
                <a:lnTo>
                  <a:pt x="1055740" y="104293"/>
                </a:lnTo>
                <a:lnTo>
                  <a:pt x="1055803" y="104166"/>
                </a:lnTo>
                <a:lnTo>
                  <a:pt x="1062741" y="97261"/>
                </a:lnTo>
                <a:lnTo>
                  <a:pt x="1064857" y="99086"/>
                </a:lnTo>
                <a:lnTo>
                  <a:pt x="1069513" y="101880"/>
                </a:lnTo>
                <a:lnTo>
                  <a:pt x="1072058" y="103150"/>
                </a:lnTo>
                <a:lnTo>
                  <a:pt x="1078098" y="105309"/>
                </a:lnTo>
                <a:lnTo>
                  <a:pt x="1081597" y="105944"/>
                </a:lnTo>
                <a:lnTo>
                  <a:pt x="1112834" y="105944"/>
                </a:lnTo>
                <a:lnTo>
                  <a:pt x="1108159" y="109881"/>
                </a:lnTo>
                <a:lnTo>
                  <a:pt x="1104852" y="111532"/>
                </a:lnTo>
                <a:lnTo>
                  <a:pt x="1096565" y="114072"/>
                </a:lnTo>
                <a:lnTo>
                  <a:pt x="1091483" y="114707"/>
                </a:lnTo>
                <a:close/>
              </a:path>
              <a:path w="1808479" h="145414">
                <a:moveTo>
                  <a:pt x="1053889" y="106071"/>
                </a:moveTo>
                <a:lnTo>
                  <a:pt x="1051925" y="104166"/>
                </a:lnTo>
                <a:lnTo>
                  <a:pt x="1054003" y="102261"/>
                </a:lnTo>
                <a:lnTo>
                  <a:pt x="1055632" y="104166"/>
                </a:lnTo>
                <a:lnTo>
                  <a:pt x="1055675" y="104293"/>
                </a:lnTo>
                <a:lnTo>
                  <a:pt x="1053889" y="106071"/>
                </a:lnTo>
                <a:close/>
              </a:path>
              <a:path w="1808479" h="145414">
                <a:moveTo>
                  <a:pt x="1055710" y="104258"/>
                </a:moveTo>
                <a:lnTo>
                  <a:pt x="1054003" y="102261"/>
                </a:lnTo>
                <a:lnTo>
                  <a:pt x="1057717" y="102261"/>
                </a:lnTo>
                <a:lnTo>
                  <a:pt x="1055710" y="104258"/>
                </a:lnTo>
                <a:close/>
              </a:path>
              <a:path w="1808479" h="145414">
                <a:moveTo>
                  <a:pt x="1091760" y="117501"/>
                </a:moveTo>
                <a:lnTo>
                  <a:pt x="1079783" y="117501"/>
                </a:lnTo>
                <a:lnTo>
                  <a:pt x="1074822" y="116866"/>
                </a:lnTo>
                <a:lnTo>
                  <a:pt x="1051925" y="104166"/>
                </a:lnTo>
                <a:lnTo>
                  <a:pt x="1053889" y="106071"/>
                </a:lnTo>
                <a:lnTo>
                  <a:pt x="1057808" y="106071"/>
                </a:lnTo>
                <a:lnTo>
                  <a:pt x="1080081" y="114707"/>
                </a:lnTo>
                <a:lnTo>
                  <a:pt x="1103996" y="114707"/>
                </a:lnTo>
                <a:lnTo>
                  <a:pt x="1097111" y="116866"/>
                </a:lnTo>
                <a:lnTo>
                  <a:pt x="1091760" y="117501"/>
                </a:lnTo>
                <a:close/>
              </a:path>
              <a:path w="1808479" h="145414">
                <a:moveTo>
                  <a:pt x="1057808" y="106071"/>
                </a:moveTo>
                <a:lnTo>
                  <a:pt x="1053889" y="106071"/>
                </a:lnTo>
                <a:lnTo>
                  <a:pt x="1055710" y="104258"/>
                </a:lnTo>
                <a:lnTo>
                  <a:pt x="1056066" y="104674"/>
                </a:lnTo>
                <a:lnTo>
                  <a:pt x="1057808" y="106071"/>
                </a:lnTo>
                <a:close/>
              </a:path>
              <a:path w="1808479" h="145414">
                <a:moveTo>
                  <a:pt x="1144525" y="35929"/>
                </a:moveTo>
                <a:lnTo>
                  <a:pt x="1141748" y="35929"/>
                </a:lnTo>
                <a:lnTo>
                  <a:pt x="1141748" y="10934"/>
                </a:lnTo>
                <a:lnTo>
                  <a:pt x="1162576" y="10934"/>
                </a:lnTo>
                <a:lnTo>
                  <a:pt x="1162576" y="13712"/>
                </a:lnTo>
                <a:lnTo>
                  <a:pt x="1144525" y="13712"/>
                </a:lnTo>
                <a:lnTo>
                  <a:pt x="1144525" y="35929"/>
                </a:lnTo>
                <a:close/>
              </a:path>
              <a:path w="1808479" h="145414">
                <a:moveTo>
                  <a:pt x="1170040" y="116726"/>
                </a:moveTo>
                <a:lnTo>
                  <a:pt x="1161593" y="116726"/>
                </a:lnTo>
                <a:lnTo>
                  <a:pt x="1158222" y="116581"/>
                </a:lnTo>
                <a:lnTo>
                  <a:pt x="1144525" y="49901"/>
                </a:lnTo>
                <a:lnTo>
                  <a:pt x="1139491" y="49901"/>
                </a:lnTo>
                <a:lnTo>
                  <a:pt x="1139491" y="35929"/>
                </a:lnTo>
                <a:lnTo>
                  <a:pt x="1144525" y="35929"/>
                </a:lnTo>
                <a:lnTo>
                  <a:pt x="1144525" y="13712"/>
                </a:lnTo>
                <a:lnTo>
                  <a:pt x="1147302" y="13712"/>
                </a:lnTo>
                <a:lnTo>
                  <a:pt x="1147302" y="38706"/>
                </a:lnTo>
                <a:lnTo>
                  <a:pt x="1170040" y="38706"/>
                </a:lnTo>
                <a:lnTo>
                  <a:pt x="1170040" y="47124"/>
                </a:lnTo>
                <a:lnTo>
                  <a:pt x="1147302" y="47124"/>
                </a:lnTo>
                <a:lnTo>
                  <a:pt x="1147362" y="100121"/>
                </a:lnTo>
                <a:lnTo>
                  <a:pt x="1161638" y="113949"/>
                </a:lnTo>
                <a:lnTo>
                  <a:pt x="1170040" y="113949"/>
                </a:lnTo>
                <a:lnTo>
                  <a:pt x="1170040" y="116726"/>
                </a:lnTo>
                <a:close/>
              </a:path>
              <a:path w="1808479" h="145414">
                <a:moveTo>
                  <a:pt x="1157022" y="38706"/>
                </a:moveTo>
                <a:lnTo>
                  <a:pt x="1147302" y="38706"/>
                </a:lnTo>
                <a:lnTo>
                  <a:pt x="1147302" y="13712"/>
                </a:lnTo>
                <a:lnTo>
                  <a:pt x="1157022" y="13712"/>
                </a:lnTo>
                <a:lnTo>
                  <a:pt x="1157022" y="38706"/>
                </a:lnTo>
                <a:close/>
              </a:path>
              <a:path w="1808479" h="145414">
                <a:moveTo>
                  <a:pt x="1170040" y="38706"/>
                </a:moveTo>
                <a:lnTo>
                  <a:pt x="1157022" y="38706"/>
                </a:lnTo>
                <a:lnTo>
                  <a:pt x="1157022" y="13712"/>
                </a:lnTo>
                <a:lnTo>
                  <a:pt x="1159799" y="13712"/>
                </a:lnTo>
                <a:lnTo>
                  <a:pt x="1159799" y="35929"/>
                </a:lnTo>
                <a:lnTo>
                  <a:pt x="1170040" y="35929"/>
                </a:lnTo>
                <a:lnTo>
                  <a:pt x="1170040" y="38706"/>
                </a:lnTo>
                <a:close/>
              </a:path>
              <a:path w="1808479" h="145414">
                <a:moveTo>
                  <a:pt x="1162576" y="35929"/>
                </a:moveTo>
                <a:lnTo>
                  <a:pt x="1159799" y="35929"/>
                </a:lnTo>
                <a:lnTo>
                  <a:pt x="1159799" y="13712"/>
                </a:lnTo>
                <a:lnTo>
                  <a:pt x="1162576" y="13712"/>
                </a:lnTo>
                <a:lnTo>
                  <a:pt x="1162576" y="35929"/>
                </a:lnTo>
                <a:close/>
              </a:path>
              <a:path w="1808479" h="145414">
                <a:moveTo>
                  <a:pt x="1141748" y="52678"/>
                </a:moveTo>
                <a:lnTo>
                  <a:pt x="1133937" y="52678"/>
                </a:lnTo>
                <a:lnTo>
                  <a:pt x="1133937" y="33152"/>
                </a:lnTo>
                <a:lnTo>
                  <a:pt x="1141748" y="33152"/>
                </a:lnTo>
                <a:lnTo>
                  <a:pt x="1141748" y="35929"/>
                </a:lnTo>
                <a:lnTo>
                  <a:pt x="1136714" y="35929"/>
                </a:lnTo>
                <a:lnTo>
                  <a:pt x="1136714" y="49901"/>
                </a:lnTo>
                <a:lnTo>
                  <a:pt x="1141748" y="49901"/>
                </a:lnTo>
                <a:lnTo>
                  <a:pt x="1141748" y="52678"/>
                </a:lnTo>
                <a:close/>
              </a:path>
              <a:path w="1808479" h="145414">
                <a:moveTo>
                  <a:pt x="1175594" y="52678"/>
                </a:moveTo>
                <a:lnTo>
                  <a:pt x="1162576" y="52678"/>
                </a:lnTo>
                <a:lnTo>
                  <a:pt x="1162576" y="49901"/>
                </a:lnTo>
                <a:lnTo>
                  <a:pt x="1172817" y="49901"/>
                </a:lnTo>
                <a:lnTo>
                  <a:pt x="1172817" y="35929"/>
                </a:lnTo>
                <a:lnTo>
                  <a:pt x="1162576" y="35929"/>
                </a:lnTo>
                <a:lnTo>
                  <a:pt x="1162576" y="33152"/>
                </a:lnTo>
                <a:lnTo>
                  <a:pt x="1175594" y="33152"/>
                </a:lnTo>
                <a:lnTo>
                  <a:pt x="1175594" y="52678"/>
                </a:lnTo>
                <a:close/>
              </a:path>
              <a:path w="1808479" h="145414">
                <a:moveTo>
                  <a:pt x="1139491" y="49901"/>
                </a:moveTo>
                <a:lnTo>
                  <a:pt x="1136714" y="49901"/>
                </a:lnTo>
                <a:lnTo>
                  <a:pt x="1136714" y="35929"/>
                </a:lnTo>
                <a:lnTo>
                  <a:pt x="1139491" y="35929"/>
                </a:lnTo>
                <a:lnTo>
                  <a:pt x="1139491" y="49901"/>
                </a:lnTo>
                <a:close/>
              </a:path>
              <a:path w="1808479" h="145414">
                <a:moveTo>
                  <a:pt x="1172817" y="49901"/>
                </a:moveTo>
                <a:lnTo>
                  <a:pt x="1170040" y="49901"/>
                </a:lnTo>
                <a:lnTo>
                  <a:pt x="1170040" y="35929"/>
                </a:lnTo>
                <a:lnTo>
                  <a:pt x="1172817" y="35929"/>
                </a:lnTo>
                <a:lnTo>
                  <a:pt x="1172817" y="49901"/>
                </a:lnTo>
                <a:close/>
              </a:path>
              <a:path w="1808479" h="145414">
                <a:moveTo>
                  <a:pt x="1170040" y="113949"/>
                </a:moveTo>
                <a:lnTo>
                  <a:pt x="1161638" y="113949"/>
                </a:lnTo>
                <a:lnTo>
                  <a:pt x="1160685" y="113921"/>
                </a:lnTo>
                <a:lnTo>
                  <a:pt x="1147302" y="47124"/>
                </a:lnTo>
                <a:lnTo>
                  <a:pt x="1157022" y="47124"/>
                </a:lnTo>
                <a:lnTo>
                  <a:pt x="1157139" y="98392"/>
                </a:lnTo>
                <a:lnTo>
                  <a:pt x="1157407" y="99999"/>
                </a:lnTo>
                <a:lnTo>
                  <a:pt x="1162735" y="105097"/>
                </a:lnTo>
                <a:lnTo>
                  <a:pt x="1170040" y="105097"/>
                </a:lnTo>
                <a:lnTo>
                  <a:pt x="1170040" y="113949"/>
                </a:lnTo>
                <a:close/>
              </a:path>
              <a:path w="1808479" h="145414">
                <a:moveTo>
                  <a:pt x="1170040" y="105097"/>
                </a:moveTo>
                <a:lnTo>
                  <a:pt x="1162735" y="105097"/>
                </a:lnTo>
                <a:lnTo>
                  <a:pt x="1161532" y="104780"/>
                </a:lnTo>
                <a:lnTo>
                  <a:pt x="1157022" y="47124"/>
                </a:lnTo>
                <a:lnTo>
                  <a:pt x="1170040" y="47124"/>
                </a:lnTo>
                <a:lnTo>
                  <a:pt x="1170040" y="49901"/>
                </a:lnTo>
                <a:lnTo>
                  <a:pt x="1159799" y="49901"/>
                </a:lnTo>
                <a:lnTo>
                  <a:pt x="1159908" y="98112"/>
                </a:lnTo>
                <a:lnTo>
                  <a:pt x="1163271" y="102319"/>
                </a:lnTo>
                <a:lnTo>
                  <a:pt x="1170040" y="102319"/>
                </a:lnTo>
                <a:lnTo>
                  <a:pt x="1170040" y="105097"/>
                </a:lnTo>
                <a:close/>
              </a:path>
              <a:path w="1808479" h="145414">
                <a:moveTo>
                  <a:pt x="1175594" y="119503"/>
                </a:moveTo>
                <a:lnTo>
                  <a:pt x="1161548" y="119503"/>
                </a:lnTo>
                <a:lnTo>
                  <a:pt x="1157871" y="119345"/>
                </a:lnTo>
                <a:lnTo>
                  <a:pt x="1141748" y="49901"/>
                </a:lnTo>
                <a:lnTo>
                  <a:pt x="1144525" y="49901"/>
                </a:lnTo>
                <a:lnTo>
                  <a:pt x="1144556" y="100121"/>
                </a:lnTo>
                <a:lnTo>
                  <a:pt x="1144813" y="102319"/>
                </a:lnTo>
                <a:lnTo>
                  <a:pt x="1161593" y="116726"/>
                </a:lnTo>
                <a:lnTo>
                  <a:pt x="1175594" y="116726"/>
                </a:lnTo>
                <a:lnTo>
                  <a:pt x="1175594" y="119503"/>
                </a:lnTo>
                <a:close/>
              </a:path>
              <a:path w="1808479" h="145414">
                <a:moveTo>
                  <a:pt x="1175594" y="116726"/>
                </a:moveTo>
                <a:lnTo>
                  <a:pt x="1172817" y="116726"/>
                </a:lnTo>
                <a:lnTo>
                  <a:pt x="1172817" y="102319"/>
                </a:lnTo>
                <a:lnTo>
                  <a:pt x="1163271" y="102319"/>
                </a:lnTo>
                <a:lnTo>
                  <a:pt x="1159799" y="49901"/>
                </a:lnTo>
                <a:lnTo>
                  <a:pt x="1162576" y="49901"/>
                </a:lnTo>
                <a:lnTo>
                  <a:pt x="1162672" y="97807"/>
                </a:lnTo>
                <a:lnTo>
                  <a:pt x="1162770" y="98392"/>
                </a:lnTo>
                <a:lnTo>
                  <a:pt x="1163806" y="99542"/>
                </a:lnTo>
                <a:lnTo>
                  <a:pt x="1175594" y="99542"/>
                </a:lnTo>
                <a:lnTo>
                  <a:pt x="1175594" y="116726"/>
                </a:lnTo>
                <a:close/>
              </a:path>
              <a:path w="1808479" h="145414">
                <a:moveTo>
                  <a:pt x="1172817" y="116726"/>
                </a:moveTo>
                <a:lnTo>
                  <a:pt x="1170040" y="116726"/>
                </a:lnTo>
                <a:lnTo>
                  <a:pt x="1170040" y="102319"/>
                </a:lnTo>
                <a:lnTo>
                  <a:pt x="1172817" y="102319"/>
                </a:lnTo>
                <a:lnTo>
                  <a:pt x="1172817" y="116726"/>
                </a:lnTo>
                <a:close/>
              </a:path>
              <a:path w="1808479" h="145414">
                <a:moveTo>
                  <a:pt x="1231299" y="120295"/>
                </a:moveTo>
                <a:lnTo>
                  <a:pt x="1221190" y="120295"/>
                </a:lnTo>
                <a:lnTo>
                  <a:pt x="1216751" y="119533"/>
                </a:lnTo>
                <a:lnTo>
                  <a:pt x="1191149" y="90323"/>
                </a:lnTo>
                <a:lnTo>
                  <a:pt x="1190212" y="69876"/>
                </a:lnTo>
                <a:lnTo>
                  <a:pt x="1190337" y="68225"/>
                </a:lnTo>
                <a:lnTo>
                  <a:pt x="1216751" y="32919"/>
                </a:lnTo>
                <a:lnTo>
                  <a:pt x="1221190" y="32284"/>
                </a:lnTo>
                <a:lnTo>
                  <a:pt x="1231306" y="32284"/>
                </a:lnTo>
                <a:lnTo>
                  <a:pt x="1235716" y="32919"/>
                </a:lnTo>
                <a:lnTo>
                  <a:pt x="1240974" y="34951"/>
                </a:lnTo>
                <a:lnTo>
                  <a:pt x="1221532" y="34951"/>
                </a:lnTo>
                <a:lnTo>
                  <a:pt x="1217425" y="35713"/>
                </a:lnTo>
                <a:lnTo>
                  <a:pt x="1193159" y="67971"/>
                </a:lnTo>
                <a:lnTo>
                  <a:pt x="1192980" y="70130"/>
                </a:lnTo>
                <a:lnTo>
                  <a:pt x="1193105" y="84100"/>
                </a:lnTo>
                <a:lnTo>
                  <a:pt x="1217425" y="116866"/>
                </a:lnTo>
                <a:lnTo>
                  <a:pt x="1221532" y="117501"/>
                </a:lnTo>
                <a:lnTo>
                  <a:pt x="1241295" y="117501"/>
                </a:lnTo>
                <a:lnTo>
                  <a:pt x="1235703" y="119660"/>
                </a:lnTo>
                <a:lnTo>
                  <a:pt x="1231299" y="120295"/>
                </a:lnTo>
                <a:close/>
              </a:path>
              <a:path w="1808479" h="145414">
                <a:moveTo>
                  <a:pt x="1230963" y="117501"/>
                </a:moveTo>
                <a:lnTo>
                  <a:pt x="1221532" y="117501"/>
                </a:lnTo>
                <a:lnTo>
                  <a:pt x="1217425" y="116866"/>
                </a:lnTo>
                <a:lnTo>
                  <a:pt x="1193105" y="84100"/>
                </a:lnTo>
                <a:lnTo>
                  <a:pt x="1192980" y="70130"/>
                </a:lnTo>
                <a:lnTo>
                  <a:pt x="1193159" y="67971"/>
                </a:lnTo>
                <a:lnTo>
                  <a:pt x="1217425" y="35713"/>
                </a:lnTo>
                <a:lnTo>
                  <a:pt x="1221532" y="34951"/>
                </a:lnTo>
                <a:lnTo>
                  <a:pt x="1230963" y="34951"/>
                </a:lnTo>
                <a:lnTo>
                  <a:pt x="1235042" y="35713"/>
                </a:lnTo>
                <a:lnTo>
                  <a:pt x="1240332" y="37745"/>
                </a:lnTo>
                <a:lnTo>
                  <a:pt x="1221875" y="37745"/>
                </a:lnTo>
                <a:lnTo>
                  <a:pt x="1218099" y="38380"/>
                </a:lnTo>
                <a:lnTo>
                  <a:pt x="1195767" y="70130"/>
                </a:lnTo>
                <a:lnTo>
                  <a:pt x="1195894" y="84100"/>
                </a:lnTo>
                <a:lnTo>
                  <a:pt x="1221875" y="114707"/>
                </a:lnTo>
                <a:lnTo>
                  <a:pt x="1240944" y="114707"/>
                </a:lnTo>
                <a:lnTo>
                  <a:pt x="1235042" y="116866"/>
                </a:lnTo>
                <a:lnTo>
                  <a:pt x="1230963" y="117501"/>
                </a:lnTo>
                <a:close/>
              </a:path>
              <a:path w="1808479" h="145414">
                <a:moveTo>
                  <a:pt x="1241295" y="117501"/>
                </a:moveTo>
                <a:lnTo>
                  <a:pt x="1230963" y="117501"/>
                </a:lnTo>
                <a:lnTo>
                  <a:pt x="1235042" y="116866"/>
                </a:lnTo>
                <a:lnTo>
                  <a:pt x="1241985" y="114326"/>
                </a:lnTo>
                <a:lnTo>
                  <a:pt x="1259573" y="70130"/>
                </a:lnTo>
                <a:lnTo>
                  <a:pt x="1259395" y="67971"/>
                </a:lnTo>
                <a:lnTo>
                  <a:pt x="1235042" y="35713"/>
                </a:lnTo>
                <a:lnTo>
                  <a:pt x="1230963" y="34951"/>
                </a:lnTo>
                <a:lnTo>
                  <a:pt x="1240974" y="34951"/>
                </a:lnTo>
                <a:lnTo>
                  <a:pt x="1262217" y="68225"/>
                </a:lnTo>
                <a:lnTo>
                  <a:pt x="1262341" y="69876"/>
                </a:lnTo>
                <a:lnTo>
                  <a:pt x="1262216" y="84481"/>
                </a:lnTo>
                <a:lnTo>
                  <a:pt x="1243268" y="116739"/>
                </a:lnTo>
                <a:lnTo>
                  <a:pt x="1241295" y="117501"/>
                </a:lnTo>
                <a:close/>
              </a:path>
              <a:path w="1808479" h="145414">
                <a:moveTo>
                  <a:pt x="1230627" y="114707"/>
                </a:moveTo>
                <a:lnTo>
                  <a:pt x="1221875" y="114707"/>
                </a:lnTo>
                <a:lnTo>
                  <a:pt x="1218099" y="114199"/>
                </a:lnTo>
                <a:lnTo>
                  <a:pt x="1195767" y="70130"/>
                </a:lnTo>
                <a:lnTo>
                  <a:pt x="1195894" y="68479"/>
                </a:lnTo>
                <a:lnTo>
                  <a:pt x="1221875" y="37745"/>
                </a:lnTo>
                <a:lnTo>
                  <a:pt x="1230621" y="37745"/>
                </a:lnTo>
                <a:lnTo>
                  <a:pt x="1248325" y="46635"/>
                </a:lnTo>
                <a:lnTo>
                  <a:pt x="1222051" y="46635"/>
                </a:lnTo>
                <a:lnTo>
                  <a:pt x="1218579" y="47524"/>
                </a:lnTo>
                <a:lnTo>
                  <a:pt x="1205448" y="69876"/>
                </a:lnTo>
                <a:lnTo>
                  <a:pt x="1205461" y="82830"/>
                </a:lnTo>
                <a:lnTo>
                  <a:pt x="1222051" y="105944"/>
                </a:lnTo>
                <a:lnTo>
                  <a:pt x="1248215" y="105944"/>
                </a:lnTo>
                <a:lnTo>
                  <a:pt x="1247892" y="106325"/>
                </a:lnTo>
                <a:lnTo>
                  <a:pt x="1243403" y="110262"/>
                </a:lnTo>
                <a:lnTo>
                  <a:pt x="1240702" y="111786"/>
                </a:lnTo>
                <a:lnTo>
                  <a:pt x="1234381" y="114199"/>
                </a:lnTo>
                <a:lnTo>
                  <a:pt x="1230627" y="114707"/>
                </a:lnTo>
                <a:close/>
              </a:path>
              <a:path w="1808479" h="145414">
                <a:moveTo>
                  <a:pt x="1240944" y="114707"/>
                </a:moveTo>
                <a:lnTo>
                  <a:pt x="1230627" y="114707"/>
                </a:lnTo>
                <a:lnTo>
                  <a:pt x="1234381" y="114199"/>
                </a:lnTo>
                <a:lnTo>
                  <a:pt x="1240702" y="111786"/>
                </a:lnTo>
                <a:lnTo>
                  <a:pt x="1256786" y="70130"/>
                </a:lnTo>
                <a:lnTo>
                  <a:pt x="1256660" y="68479"/>
                </a:lnTo>
                <a:lnTo>
                  <a:pt x="1230621" y="37745"/>
                </a:lnTo>
                <a:lnTo>
                  <a:pt x="1240332" y="37745"/>
                </a:lnTo>
                <a:lnTo>
                  <a:pt x="1259573" y="70130"/>
                </a:lnTo>
                <a:lnTo>
                  <a:pt x="1259448" y="84227"/>
                </a:lnTo>
                <a:lnTo>
                  <a:pt x="1241985" y="114326"/>
                </a:lnTo>
                <a:lnTo>
                  <a:pt x="1240944" y="114707"/>
                </a:lnTo>
                <a:close/>
              </a:path>
              <a:path w="1808479" h="145414">
                <a:moveTo>
                  <a:pt x="1230378" y="105944"/>
                </a:moveTo>
                <a:lnTo>
                  <a:pt x="1222051" y="105944"/>
                </a:lnTo>
                <a:lnTo>
                  <a:pt x="1218579" y="104928"/>
                </a:lnTo>
                <a:lnTo>
                  <a:pt x="1205448" y="69876"/>
                </a:lnTo>
                <a:lnTo>
                  <a:pt x="1205725" y="67209"/>
                </a:lnTo>
                <a:lnTo>
                  <a:pt x="1222051" y="46635"/>
                </a:lnTo>
                <a:lnTo>
                  <a:pt x="1230387" y="46635"/>
                </a:lnTo>
                <a:lnTo>
                  <a:pt x="1233888" y="47524"/>
                </a:lnTo>
                <a:lnTo>
                  <a:pt x="1236736" y="49429"/>
                </a:lnTo>
                <a:lnTo>
                  <a:pt x="1222603" y="49429"/>
                </a:lnTo>
                <a:lnTo>
                  <a:pt x="1219638" y="50191"/>
                </a:lnTo>
                <a:lnTo>
                  <a:pt x="1208251" y="69876"/>
                </a:lnTo>
                <a:lnTo>
                  <a:pt x="1208253" y="82830"/>
                </a:lnTo>
                <a:lnTo>
                  <a:pt x="1222603" y="103150"/>
                </a:lnTo>
                <a:lnTo>
                  <a:pt x="1236825" y="103150"/>
                </a:lnTo>
                <a:lnTo>
                  <a:pt x="1233872" y="105055"/>
                </a:lnTo>
                <a:lnTo>
                  <a:pt x="1230378" y="105944"/>
                </a:lnTo>
                <a:close/>
              </a:path>
              <a:path w="1808479" h="145414">
                <a:moveTo>
                  <a:pt x="1248215" y="105944"/>
                </a:moveTo>
                <a:lnTo>
                  <a:pt x="1230378" y="105944"/>
                </a:lnTo>
                <a:lnTo>
                  <a:pt x="1233872" y="105055"/>
                </a:lnTo>
                <a:lnTo>
                  <a:pt x="1239383" y="101499"/>
                </a:lnTo>
                <a:lnTo>
                  <a:pt x="1247105" y="82830"/>
                </a:lnTo>
                <a:lnTo>
                  <a:pt x="1247105" y="69876"/>
                </a:lnTo>
                <a:lnTo>
                  <a:pt x="1230387" y="46635"/>
                </a:lnTo>
                <a:lnTo>
                  <a:pt x="1248325" y="46635"/>
                </a:lnTo>
                <a:lnTo>
                  <a:pt x="1256786" y="70130"/>
                </a:lnTo>
                <a:lnTo>
                  <a:pt x="1256660" y="84227"/>
                </a:lnTo>
                <a:lnTo>
                  <a:pt x="1249720" y="104166"/>
                </a:lnTo>
                <a:lnTo>
                  <a:pt x="1248215" y="105944"/>
                </a:lnTo>
                <a:close/>
              </a:path>
              <a:path w="1808479" h="145414">
                <a:moveTo>
                  <a:pt x="1229835" y="103150"/>
                </a:moveTo>
                <a:lnTo>
                  <a:pt x="1222603" y="103150"/>
                </a:lnTo>
                <a:lnTo>
                  <a:pt x="1219638" y="102388"/>
                </a:lnTo>
                <a:lnTo>
                  <a:pt x="1208251" y="69876"/>
                </a:lnTo>
                <a:lnTo>
                  <a:pt x="1208447" y="67971"/>
                </a:lnTo>
                <a:lnTo>
                  <a:pt x="1222603" y="49429"/>
                </a:lnTo>
                <a:lnTo>
                  <a:pt x="1229835" y="49429"/>
                </a:lnTo>
                <a:lnTo>
                  <a:pt x="1232829" y="50191"/>
                </a:lnTo>
                <a:lnTo>
                  <a:pt x="1235953" y="52223"/>
                </a:lnTo>
                <a:lnTo>
                  <a:pt x="1223155" y="52223"/>
                </a:lnTo>
                <a:lnTo>
                  <a:pt x="1220696" y="52858"/>
                </a:lnTo>
                <a:lnTo>
                  <a:pt x="1211043" y="69876"/>
                </a:lnTo>
                <a:lnTo>
                  <a:pt x="1211057" y="82830"/>
                </a:lnTo>
                <a:lnTo>
                  <a:pt x="1223155" y="100356"/>
                </a:lnTo>
                <a:lnTo>
                  <a:pt x="1235953" y="100356"/>
                </a:lnTo>
                <a:lnTo>
                  <a:pt x="1232829" y="102388"/>
                </a:lnTo>
                <a:lnTo>
                  <a:pt x="1229835" y="103150"/>
                </a:lnTo>
                <a:close/>
              </a:path>
              <a:path w="1808479" h="145414">
                <a:moveTo>
                  <a:pt x="1236825" y="103150"/>
                </a:moveTo>
                <a:lnTo>
                  <a:pt x="1229835" y="103150"/>
                </a:lnTo>
                <a:lnTo>
                  <a:pt x="1232829" y="102388"/>
                </a:lnTo>
                <a:lnTo>
                  <a:pt x="1237515" y="99340"/>
                </a:lnTo>
                <a:lnTo>
                  <a:pt x="1244302" y="82830"/>
                </a:lnTo>
                <a:lnTo>
                  <a:pt x="1244302" y="69876"/>
                </a:lnTo>
                <a:lnTo>
                  <a:pt x="1229835" y="49429"/>
                </a:lnTo>
                <a:lnTo>
                  <a:pt x="1236736" y="49429"/>
                </a:lnTo>
                <a:lnTo>
                  <a:pt x="1247105" y="69876"/>
                </a:lnTo>
                <a:lnTo>
                  <a:pt x="1247105" y="82830"/>
                </a:lnTo>
                <a:lnTo>
                  <a:pt x="1239383" y="101499"/>
                </a:lnTo>
                <a:lnTo>
                  <a:pt x="1236825" y="103150"/>
                </a:lnTo>
                <a:close/>
              </a:path>
              <a:path w="1808479" h="145414">
                <a:moveTo>
                  <a:pt x="1235953" y="100356"/>
                </a:moveTo>
                <a:lnTo>
                  <a:pt x="1229292" y="100356"/>
                </a:lnTo>
                <a:lnTo>
                  <a:pt x="1231786" y="99721"/>
                </a:lnTo>
                <a:lnTo>
                  <a:pt x="1235648" y="97308"/>
                </a:lnTo>
                <a:lnTo>
                  <a:pt x="1241510" y="82830"/>
                </a:lnTo>
                <a:lnTo>
                  <a:pt x="1241510" y="69876"/>
                </a:lnTo>
                <a:lnTo>
                  <a:pt x="1229283" y="52223"/>
                </a:lnTo>
                <a:lnTo>
                  <a:pt x="1235953" y="52223"/>
                </a:lnTo>
                <a:lnTo>
                  <a:pt x="1244302" y="69876"/>
                </a:lnTo>
                <a:lnTo>
                  <a:pt x="1244302" y="82830"/>
                </a:lnTo>
                <a:lnTo>
                  <a:pt x="1237515" y="99340"/>
                </a:lnTo>
                <a:lnTo>
                  <a:pt x="1235953" y="100356"/>
                </a:lnTo>
                <a:close/>
              </a:path>
              <a:path w="1808479" h="145414">
                <a:moveTo>
                  <a:pt x="1299871" y="41543"/>
                </a:moveTo>
                <a:lnTo>
                  <a:pt x="1315179" y="32284"/>
                </a:lnTo>
                <a:lnTo>
                  <a:pt x="1321537" y="32284"/>
                </a:lnTo>
                <a:lnTo>
                  <a:pt x="1324149" y="32538"/>
                </a:lnTo>
                <a:lnTo>
                  <a:pt x="1329063" y="33935"/>
                </a:lnTo>
                <a:lnTo>
                  <a:pt x="1331302" y="34951"/>
                </a:lnTo>
                <a:lnTo>
                  <a:pt x="1315492" y="34951"/>
                </a:lnTo>
                <a:lnTo>
                  <a:pt x="1312556" y="35459"/>
                </a:lnTo>
                <a:lnTo>
                  <a:pt x="1307406" y="37237"/>
                </a:lnTo>
                <a:lnTo>
                  <a:pt x="1305223" y="38253"/>
                </a:lnTo>
                <a:lnTo>
                  <a:pt x="1301346" y="40412"/>
                </a:lnTo>
                <a:lnTo>
                  <a:pt x="1299871" y="41543"/>
                </a:lnTo>
                <a:close/>
              </a:path>
              <a:path w="1808479" h="145414">
                <a:moveTo>
                  <a:pt x="1343213" y="44543"/>
                </a:moveTo>
                <a:lnTo>
                  <a:pt x="1341892" y="42952"/>
                </a:lnTo>
                <a:lnTo>
                  <a:pt x="1341372" y="42404"/>
                </a:lnTo>
                <a:lnTo>
                  <a:pt x="1343907" y="40285"/>
                </a:lnTo>
                <a:lnTo>
                  <a:pt x="1363849" y="32284"/>
                </a:lnTo>
                <a:lnTo>
                  <a:pt x="1371973" y="32284"/>
                </a:lnTo>
                <a:lnTo>
                  <a:pt x="1375906" y="32919"/>
                </a:lnTo>
                <a:lnTo>
                  <a:pt x="1380981" y="34951"/>
                </a:lnTo>
                <a:lnTo>
                  <a:pt x="1364150" y="34951"/>
                </a:lnTo>
                <a:lnTo>
                  <a:pt x="1360837" y="35459"/>
                </a:lnTo>
                <a:lnTo>
                  <a:pt x="1354763" y="37491"/>
                </a:lnTo>
                <a:lnTo>
                  <a:pt x="1352087" y="38634"/>
                </a:lnTo>
                <a:lnTo>
                  <a:pt x="1347458" y="41301"/>
                </a:lnTo>
                <a:lnTo>
                  <a:pt x="1345549" y="42571"/>
                </a:lnTo>
                <a:lnTo>
                  <a:pt x="1343213" y="44543"/>
                </a:lnTo>
                <a:close/>
              </a:path>
              <a:path w="1808479" h="145414">
                <a:moveTo>
                  <a:pt x="1299871" y="119406"/>
                </a:moveTo>
                <a:lnTo>
                  <a:pt x="1279042" y="119406"/>
                </a:lnTo>
                <a:lnTo>
                  <a:pt x="1279042" y="33046"/>
                </a:lnTo>
                <a:lnTo>
                  <a:pt x="1299871" y="33046"/>
                </a:lnTo>
                <a:lnTo>
                  <a:pt x="1299871" y="35840"/>
                </a:lnTo>
                <a:lnTo>
                  <a:pt x="1281819" y="35840"/>
                </a:lnTo>
                <a:lnTo>
                  <a:pt x="1281819" y="116612"/>
                </a:lnTo>
                <a:lnTo>
                  <a:pt x="1299871" y="116612"/>
                </a:lnTo>
                <a:lnTo>
                  <a:pt x="1299871" y="119406"/>
                </a:lnTo>
                <a:close/>
              </a:path>
              <a:path w="1808479" h="145414">
                <a:moveTo>
                  <a:pt x="1301972" y="43460"/>
                </a:moveTo>
                <a:lnTo>
                  <a:pt x="1299871" y="43460"/>
                </a:lnTo>
                <a:lnTo>
                  <a:pt x="1299871" y="41543"/>
                </a:lnTo>
                <a:lnTo>
                  <a:pt x="1315492" y="34951"/>
                </a:lnTo>
                <a:lnTo>
                  <a:pt x="1321278" y="34951"/>
                </a:lnTo>
                <a:lnTo>
                  <a:pt x="1323635" y="35332"/>
                </a:lnTo>
                <a:lnTo>
                  <a:pt x="1328090" y="36602"/>
                </a:lnTo>
                <a:lnTo>
                  <a:pt x="1330130" y="37491"/>
                </a:lnTo>
                <a:lnTo>
                  <a:pt x="1330593" y="37745"/>
                </a:lnTo>
                <a:lnTo>
                  <a:pt x="1315805" y="37745"/>
                </a:lnTo>
                <a:lnTo>
                  <a:pt x="1313174" y="38126"/>
                </a:lnTo>
                <a:lnTo>
                  <a:pt x="1308487" y="39777"/>
                </a:lnTo>
                <a:lnTo>
                  <a:pt x="1306465" y="40666"/>
                </a:lnTo>
                <a:lnTo>
                  <a:pt x="1302952" y="42698"/>
                </a:lnTo>
                <a:lnTo>
                  <a:pt x="1301972" y="43460"/>
                </a:lnTo>
                <a:close/>
              </a:path>
              <a:path w="1808479" h="145414">
                <a:moveTo>
                  <a:pt x="1339294" y="44190"/>
                </a:moveTo>
                <a:lnTo>
                  <a:pt x="1321278" y="34951"/>
                </a:lnTo>
                <a:lnTo>
                  <a:pt x="1331302" y="34951"/>
                </a:lnTo>
                <a:lnTo>
                  <a:pt x="1335375" y="37237"/>
                </a:lnTo>
                <a:lnTo>
                  <a:pt x="1337235" y="38507"/>
                </a:lnTo>
                <a:lnTo>
                  <a:pt x="1340566" y="41555"/>
                </a:lnTo>
                <a:lnTo>
                  <a:pt x="1341372" y="42404"/>
                </a:lnTo>
                <a:lnTo>
                  <a:pt x="1339655" y="43841"/>
                </a:lnTo>
                <a:lnTo>
                  <a:pt x="1339294" y="44190"/>
                </a:lnTo>
                <a:close/>
              </a:path>
              <a:path w="1808479" h="145414">
                <a:moveTo>
                  <a:pt x="1345325" y="46381"/>
                </a:moveTo>
                <a:lnTo>
                  <a:pt x="1341094" y="46381"/>
                </a:lnTo>
                <a:lnTo>
                  <a:pt x="1343262" y="44603"/>
                </a:lnTo>
                <a:lnTo>
                  <a:pt x="1364150" y="34951"/>
                </a:lnTo>
                <a:lnTo>
                  <a:pt x="1371613" y="34951"/>
                </a:lnTo>
                <a:lnTo>
                  <a:pt x="1375200" y="35713"/>
                </a:lnTo>
                <a:lnTo>
                  <a:pt x="1380226" y="37745"/>
                </a:lnTo>
                <a:lnTo>
                  <a:pt x="1364450" y="37745"/>
                </a:lnTo>
                <a:lnTo>
                  <a:pt x="1361431" y="38253"/>
                </a:lnTo>
                <a:lnTo>
                  <a:pt x="1355809" y="40158"/>
                </a:lnTo>
                <a:lnTo>
                  <a:pt x="1353294" y="41174"/>
                </a:lnTo>
                <a:lnTo>
                  <a:pt x="1348964" y="43587"/>
                </a:lnTo>
                <a:lnTo>
                  <a:pt x="1347191" y="44857"/>
                </a:lnTo>
                <a:lnTo>
                  <a:pt x="1345325" y="46381"/>
                </a:lnTo>
                <a:close/>
              </a:path>
              <a:path w="1808479" h="145414">
                <a:moveTo>
                  <a:pt x="1397678" y="116612"/>
                </a:moveTo>
                <a:lnTo>
                  <a:pt x="1394901" y="116612"/>
                </a:lnTo>
                <a:lnTo>
                  <a:pt x="1394838" y="59462"/>
                </a:lnTo>
                <a:lnTo>
                  <a:pt x="1394206" y="55652"/>
                </a:lnTo>
                <a:lnTo>
                  <a:pt x="1371613" y="34951"/>
                </a:lnTo>
                <a:lnTo>
                  <a:pt x="1380981" y="34951"/>
                </a:lnTo>
                <a:lnTo>
                  <a:pt x="1397570" y="58827"/>
                </a:lnTo>
                <a:lnTo>
                  <a:pt x="1397678" y="116612"/>
                </a:lnTo>
                <a:close/>
              </a:path>
              <a:path w="1808479" h="145414">
                <a:moveTo>
                  <a:pt x="1284597" y="116612"/>
                </a:moveTo>
                <a:lnTo>
                  <a:pt x="1281819" y="116612"/>
                </a:lnTo>
                <a:lnTo>
                  <a:pt x="1281819" y="35840"/>
                </a:lnTo>
                <a:lnTo>
                  <a:pt x="1284597" y="35840"/>
                </a:lnTo>
                <a:lnTo>
                  <a:pt x="1284597" y="116612"/>
                </a:lnTo>
                <a:close/>
              </a:path>
              <a:path w="1808479" h="145414">
                <a:moveTo>
                  <a:pt x="1294316" y="116612"/>
                </a:moveTo>
                <a:lnTo>
                  <a:pt x="1284597" y="116612"/>
                </a:lnTo>
                <a:lnTo>
                  <a:pt x="1284597" y="35840"/>
                </a:lnTo>
                <a:lnTo>
                  <a:pt x="1294316" y="35840"/>
                </a:lnTo>
                <a:lnTo>
                  <a:pt x="1294316" y="46254"/>
                </a:lnTo>
                <a:lnTo>
                  <a:pt x="1337363" y="46254"/>
                </a:lnTo>
                <a:lnTo>
                  <a:pt x="1337736" y="46635"/>
                </a:lnTo>
                <a:lnTo>
                  <a:pt x="1311963" y="46635"/>
                </a:lnTo>
                <a:lnTo>
                  <a:pt x="1309502" y="47016"/>
                </a:lnTo>
                <a:lnTo>
                  <a:pt x="1294316" y="57938"/>
                </a:lnTo>
                <a:lnTo>
                  <a:pt x="1294316" y="116612"/>
                </a:lnTo>
                <a:close/>
              </a:path>
              <a:path w="1808479" h="145414">
                <a:moveTo>
                  <a:pt x="1299112" y="46254"/>
                </a:moveTo>
                <a:lnTo>
                  <a:pt x="1294316" y="46254"/>
                </a:lnTo>
                <a:lnTo>
                  <a:pt x="1294316" y="35840"/>
                </a:lnTo>
                <a:lnTo>
                  <a:pt x="1297094" y="35840"/>
                </a:lnTo>
                <a:lnTo>
                  <a:pt x="1297063" y="40412"/>
                </a:lnTo>
                <a:lnTo>
                  <a:pt x="1295998" y="41428"/>
                </a:lnTo>
                <a:lnTo>
                  <a:pt x="1296980" y="42444"/>
                </a:lnTo>
                <a:lnTo>
                  <a:pt x="1297094" y="43460"/>
                </a:lnTo>
                <a:lnTo>
                  <a:pt x="1301972" y="43460"/>
                </a:lnTo>
                <a:lnTo>
                  <a:pt x="1301318" y="43968"/>
                </a:lnTo>
                <a:lnTo>
                  <a:pt x="1299112" y="46254"/>
                </a:lnTo>
                <a:close/>
              </a:path>
              <a:path w="1808479" h="145414">
                <a:moveTo>
                  <a:pt x="1297094" y="40383"/>
                </a:moveTo>
                <a:lnTo>
                  <a:pt x="1297094" y="35840"/>
                </a:lnTo>
                <a:lnTo>
                  <a:pt x="1299871" y="35840"/>
                </a:lnTo>
                <a:lnTo>
                  <a:pt x="1299871" y="38051"/>
                </a:lnTo>
                <a:lnTo>
                  <a:pt x="1299740" y="38126"/>
                </a:lnTo>
                <a:lnTo>
                  <a:pt x="1297729" y="39777"/>
                </a:lnTo>
                <a:lnTo>
                  <a:pt x="1297094" y="40383"/>
                </a:lnTo>
                <a:close/>
              </a:path>
              <a:path w="1808479" h="145414">
                <a:moveTo>
                  <a:pt x="1337363" y="46254"/>
                </a:moveTo>
                <a:lnTo>
                  <a:pt x="1299112" y="46254"/>
                </a:lnTo>
                <a:lnTo>
                  <a:pt x="1301318" y="43968"/>
                </a:lnTo>
                <a:lnTo>
                  <a:pt x="1315805" y="37745"/>
                </a:lnTo>
                <a:lnTo>
                  <a:pt x="1321018" y="37745"/>
                </a:lnTo>
                <a:lnTo>
                  <a:pt x="1337363" y="46254"/>
                </a:lnTo>
                <a:close/>
              </a:path>
              <a:path w="1808479" h="145414">
                <a:moveTo>
                  <a:pt x="1340864" y="50572"/>
                </a:moveTo>
                <a:lnTo>
                  <a:pt x="1321018" y="37745"/>
                </a:lnTo>
                <a:lnTo>
                  <a:pt x="1330593" y="37745"/>
                </a:lnTo>
                <a:lnTo>
                  <a:pt x="1333833" y="39523"/>
                </a:lnTo>
                <a:lnTo>
                  <a:pt x="1335525" y="40666"/>
                </a:lnTo>
                <a:lnTo>
                  <a:pt x="1338714" y="43587"/>
                </a:lnTo>
                <a:lnTo>
                  <a:pt x="1339294" y="44190"/>
                </a:lnTo>
                <a:lnTo>
                  <a:pt x="1339130" y="44349"/>
                </a:lnTo>
                <a:lnTo>
                  <a:pt x="1341094" y="46381"/>
                </a:lnTo>
                <a:lnTo>
                  <a:pt x="1345325" y="46381"/>
                </a:lnTo>
                <a:lnTo>
                  <a:pt x="1343459" y="47905"/>
                </a:lnTo>
                <a:lnTo>
                  <a:pt x="1340864" y="50572"/>
                </a:lnTo>
                <a:close/>
              </a:path>
              <a:path w="1808479" h="145414">
                <a:moveTo>
                  <a:pt x="1350416" y="50572"/>
                </a:moveTo>
                <a:lnTo>
                  <a:pt x="1340864" y="50572"/>
                </a:lnTo>
                <a:lnTo>
                  <a:pt x="1343459" y="47905"/>
                </a:lnTo>
                <a:lnTo>
                  <a:pt x="1364450" y="37745"/>
                </a:lnTo>
                <a:lnTo>
                  <a:pt x="1371254" y="37745"/>
                </a:lnTo>
                <a:lnTo>
                  <a:pt x="1374495" y="38380"/>
                </a:lnTo>
                <a:lnTo>
                  <a:pt x="1380392" y="40793"/>
                </a:lnTo>
                <a:lnTo>
                  <a:pt x="1382936" y="42444"/>
                </a:lnTo>
                <a:lnTo>
                  <a:pt x="1387012" y="46635"/>
                </a:lnTo>
                <a:lnTo>
                  <a:pt x="1361072" y="46635"/>
                </a:lnTo>
                <a:lnTo>
                  <a:pt x="1358769" y="47016"/>
                </a:lnTo>
                <a:lnTo>
                  <a:pt x="1354654" y="48413"/>
                </a:lnTo>
                <a:lnTo>
                  <a:pt x="1352828" y="49175"/>
                </a:lnTo>
                <a:lnTo>
                  <a:pt x="1350416" y="50572"/>
                </a:lnTo>
                <a:close/>
              </a:path>
              <a:path w="1808479" h="145414">
                <a:moveTo>
                  <a:pt x="1394901" y="116612"/>
                </a:moveTo>
                <a:lnTo>
                  <a:pt x="1392124" y="116612"/>
                </a:lnTo>
                <a:lnTo>
                  <a:pt x="1392018" y="59462"/>
                </a:lnTo>
                <a:lnTo>
                  <a:pt x="1391511" y="56414"/>
                </a:lnTo>
                <a:lnTo>
                  <a:pt x="1371254" y="37745"/>
                </a:lnTo>
                <a:lnTo>
                  <a:pt x="1380226" y="37745"/>
                </a:lnTo>
                <a:lnTo>
                  <a:pt x="1394838" y="59462"/>
                </a:lnTo>
                <a:lnTo>
                  <a:pt x="1394901" y="116612"/>
                </a:lnTo>
                <a:close/>
              </a:path>
              <a:path w="1808479" h="145414">
                <a:moveTo>
                  <a:pt x="1297962" y="43460"/>
                </a:moveTo>
                <a:lnTo>
                  <a:pt x="1297225" y="42698"/>
                </a:lnTo>
                <a:lnTo>
                  <a:pt x="1297196" y="40285"/>
                </a:lnTo>
                <a:lnTo>
                  <a:pt x="1297729" y="39777"/>
                </a:lnTo>
                <a:lnTo>
                  <a:pt x="1299740" y="38126"/>
                </a:lnTo>
                <a:lnTo>
                  <a:pt x="1299871" y="38051"/>
                </a:lnTo>
                <a:lnTo>
                  <a:pt x="1299871" y="40666"/>
                </a:lnTo>
                <a:lnTo>
                  <a:pt x="1297962" y="40666"/>
                </a:lnTo>
                <a:lnTo>
                  <a:pt x="1297962" y="43460"/>
                </a:lnTo>
                <a:close/>
              </a:path>
              <a:path w="1808479" h="145414">
                <a:moveTo>
                  <a:pt x="1297094" y="42562"/>
                </a:moveTo>
                <a:lnTo>
                  <a:pt x="1295998" y="41428"/>
                </a:lnTo>
                <a:lnTo>
                  <a:pt x="1297094" y="40383"/>
                </a:lnTo>
                <a:lnTo>
                  <a:pt x="1297094" y="42562"/>
                </a:lnTo>
                <a:close/>
              </a:path>
              <a:path w="1808479" h="145414">
                <a:moveTo>
                  <a:pt x="1297962" y="43460"/>
                </a:moveTo>
                <a:lnTo>
                  <a:pt x="1297962" y="40666"/>
                </a:lnTo>
                <a:lnTo>
                  <a:pt x="1299871" y="40666"/>
                </a:lnTo>
                <a:lnTo>
                  <a:pt x="1299855" y="41555"/>
                </a:lnTo>
                <a:lnTo>
                  <a:pt x="1299524" y="41809"/>
                </a:lnTo>
                <a:lnTo>
                  <a:pt x="1297962" y="43460"/>
                </a:lnTo>
                <a:close/>
              </a:path>
              <a:path w="1808479" h="145414">
                <a:moveTo>
                  <a:pt x="1299871" y="43460"/>
                </a:moveTo>
                <a:lnTo>
                  <a:pt x="1297962" y="43460"/>
                </a:lnTo>
                <a:lnTo>
                  <a:pt x="1299524" y="41809"/>
                </a:lnTo>
                <a:lnTo>
                  <a:pt x="1299871" y="41543"/>
                </a:lnTo>
                <a:lnTo>
                  <a:pt x="1299871" y="43460"/>
                </a:lnTo>
                <a:close/>
              </a:path>
              <a:path w="1808479" h="145414">
                <a:moveTo>
                  <a:pt x="1341094" y="46381"/>
                </a:moveTo>
                <a:lnTo>
                  <a:pt x="1339937" y="44857"/>
                </a:lnTo>
                <a:lnTo>
                  <a:pt x="1339294" y="44190"/>
                </a:lnTo>
                <a:lnTo>
                  <a:pt x="1339655" y="43841"/>
                </a:lnTo>
                <a:lnTo>
                  <a:pt x="1341372" y="42404"/>
                </a:lnTo>
                <a:lnTo>
                  <a:pt x="1342012" y="43079"/>
                </a:lnTo>
                <a:lnTo>
                  <a:pt x="1343213" y="44543"/>
                </a:lnTo>
                <a:lnTo>
                  <a:pt x="1342540" y="45111"/>
                </a:lnTo>
                <a:lnTo>
                  <a:pt x="1341557" y="45873"/>
                </a:lnTo>
                <a:lnTo>
                  <a:pt x="1341094" y="46381"/>
                </a:lnTo>
                <a:close/>
              </a:path>
              <a:path w="1808479" h="145414">
                <a:moveTo>
                  <a:pt x="1297962" y="43460"/>
                </a:moveTo>
                <a:lnTo>
                  <a:pt x="1297094" y="43460"/>
                </a:lnTo>
                <a:lnTo>
                  <a:pt x="1297094" y="42562"/>
                </a:lnTo>
                <a:lnTo>
                  <a:pt x="1297962" y="43460"/>
                </a:lnTo>
                <a:close/>
              </a:path>
              <a:path w="1808479" h="145414">
                <a:moveTo>
                  <a:pt x="1341094" y="46381"/>
                </a:moveTo>
                <a:lnTo>
                  <a:pt x="1339130" y="44349"/>
                </a:lnTo>
                <a:lnTo>
                  <a:pt x="1339294" y="44190"/>
                </a:lnTo>
                <a:lnTo>
                  <a:pt x="1339937" y="44857"/>
                </a:lnTo>
                <a:lnTo>
                  <a:pt x="1341094" y="46381"/>
                </a:lnTo>
                <a:close/>
              </a:path>
              <a:path w="1808479" h="145414">
                <a:moveTo>
                  <a:pt x="1341094" y="46381"/>
                </a:moveTo>
                <a:lnTo>
                  <a:pt x="1341557" y="45873"/>
                </a:lnTo>
                <a:lnTo>
                  <a:pt x="1342540" y="45111"/>
                </a:lnTo>
                <a:lnTo>
                  <a:pt x="1343213" y="44543"/>
                </a:lnTo>
                <a:lnTo>
                  <a:pt x="1341094" y="46381"/>
                </a:lnTo>
                <a:close/>
              </a:path>
              <a:path w="1808479" h="145414">
                <a:moveTo>
                  <a:pt x="1297094" y="116612"/>
                </a:moveTo>
                <a:lnTo>
                  <a:pt x="1294316" y="116612"/>
                </a:lnTo>
                <a:lnTo>
                  <a:pt x="1294316" y="57938"/>
                </a:lnTo>
                <a:lnTo>
                  <a:pt x="1311963" y="46635"/>
                </a:lnTo>
                <a:lnTo>
                  <a:pt x="1316853" y="46635"/>
                </a:lnTo>
                <a:lnTo>
                  <a:pt x="1319047" y="46889"/>
                </a:lnTo>
                <a:lnTo>
                  <a:pt x="1323468" y="48159"/>
                </a:lnTo>
                <a:lnTo>
                  <a:pt x="1325508" y="49302"/>
                </a:lnTo>
                <a:lnTo>
                  <a:pt x="1325668" y="49429"/>
                </a:lnTo>
                <a:lnTo>
                  <a:pt x="1312310" y="49429"/>
                </a:lnTo>
                <a:lnTo>
                  <a:pt x="1310184" y="49810"/>
                </a:lnTo>
                <a:lnTo>
                  <a:pt x="1297556" y="58319"/>
                </a:lnTo>
                <a:lnTo>
                  <a:pt x="1297094" y="58827"/>
                </a:lnTo>
                <a:lnTo>
                  <a:pt x="1297094" y="116612"/>
                </a:lnTo>
                <a:close/>
              </a:path>
              <a:path w="1808479" h="145414">
                <a:moveTo>
                  <a:pt x="1343263" y="116612"/>
                </a:moveTo>
                <a:lnTo>
                  <a:pt x="1333543" y="116612"/>
                </a:lnTo>
                <a:lnTo>
                  <a:pt x="1333543" y="61621"/>
                </a:lnTo>
                <a:lnTo>
                  <a:pt x="1332976" y="58827"/>
                </a:lnTo>
                <a:lnTo>
                  <a:pt x="1316853" y="46635"/>
                </a:lnTo>
                <a:lnTo>
                  <a:pt x="1337736" y="46635"/>
                </a:lnTo>
                <a:lnTo>
                  <a:pt x="1338061" y="47016"/>
                </a:lnTo>
                <a:lnTo>
                  <a:pt x="1340864" y="50572"/>
                </a:lnTo>
                <a:lnTo>
                  <a:pt x="1350416" y="50572"/>
                </a:lnTo>
                <a:lnTo>
                  <a:pt x="1343263" y="57176"/>
                </a:lnTo>
                <a:lnTo>
                  <a:pt x="1343263" y="116612"/>
                </a:lnTo>
                <a:close/>
              </a:path>
              <a:path w="1808479" h="145414">
                <a:moveTo>
                  <a:pt x="1346041" y="116612"/>
                </a:moveTo>
                <a:lnTo>
                  <a:pt x="1343263" y="116612"/>
                </a:lnTo>
                <a:lnTo>
                  <a:pt x="1343263" y="57176"/>
                </a:lnTo>
                <a:lnTo>
                  <a:pt x="1361072" y="46635"/>
                </a:lnTo>
                <a:lnTo>
                  <a:pt x="1365800" y="46635"/>
                </a:lnTo>
                <a:lnTo>
                  <a:pt x="1367994" y="46889"/>
                </a:lnTo>
                <a:lnTo>
                  <a:pt x="1372423" y="48159"/>
                </a:lnTo>
                <a:lnTo>
                  <a:pt x="1374456" y="49302"/>
                </a:lnTo>
                <a:lnTo>
                  <a:pt x="1374613" y="49429"/>
                </a:lnTo>
                <a:lnTo>
                  <a:pt x="1361373" y="49429"/>
                </a:lnTo>
                <a:lnTo>
                  <a:pt x="1359362" y="49683"/>
                </a:lnTo>
                <a:lnTo>
                  <a:pt x="1346041" y="58192"/>
                </a:lnTo>
                <a:lnTo>
                  <a:pt x="1346041" y="116612"/>
                </a:lnTo>
                <a:close/>
              </a:path>
              <a:path w="1808479" h="145414">
                <a:moveTo>
                  <a:pt x="1392124" y="116612"/>
                </a:moveTo>
                <a:lnTo>
                  <a:pt x="1382404" y="116612"/>
                </a:lnTo>
                <a:lnTo>
                  <a:pt x="1382404" y="61621"/>
                </a:lnTo>
                <a:lnTo>
                  <a:pt x="1381836" y="58827"/>
                </a:lnTo>
                <a:lnTo>
                  <a:pt x="1365800" y="46635"/>
                </a:lnTo>
                <a:lnTo>
                  <a:pt x="1387012" y="46635"/>
                </a:lnTo>
                <a:lnTo>
                  <a:pt x="1392018" y="59462"/>
                </a:lnTo>
                <a:lnTo>
                  <a:pt x="1392124" y="116612"/>
                </a:lnTo>
                <a:close/>
              </a:path>
              <a:path w="1808479" h="145414">
                <a:moveTo>
                  <a:pt x="1299262" y="60605"/>
                </a:moveTo>
                <a:lnTo>
                  <a:pt x="1297094" y="58827"/>
                </a:lnTo>
                <a:lnTo>
                  <a:pt x="1298532" y="57176"/>
                </a:lnTo>
                <a:lnTo>
                  <a:pt x="1300319" y="55271"/>
                </a:lnTo>
                <a:lnTo>
                  <a:pt x="1312310" y="49429"/>
                </a:lnTo>
                <a:lnTo>
                  <a:pt x="1316591" y="49429"/>
                </a:lnTo>
                <a:lnTo>
                  <a:pt x="1318530" y="49683"/>
                </a:lnTo>
                <a:lnTo>
                  <a:pt x="1322348" y="50826"/>
                </a:lnTo>
                <a:lnTo>
                  <a:pt x="1324069" y="51715"/>
                </a:lnTo>
                <a:lnTo>
                  <a:pt x="1324715" y="52223"/>
                </a:lnTo>
                <a:lnTo>
                  <a:pt x="1312657" y="52223"/>
                </a:lnTo>
                <a:lnTo>
                  <a:pt x="1310865" y="52477"/>
                </a:lnTo>
                <a:lnTo>
                  <a:pt x="1300855" y="58827"/>
                </a:lnTo>
                <a:lnTo>
                  <a:pt x="1299871" y="58827"/>
                </a:lnTo>
                <a:lnTo>
                  <a:pt x="1299871" y="59882"/>
                </a:lnTo>
                <a:lnTo>
                  <a:pt x="1299262" y="60605"/>
                </a:lnTo>
                <a:close/>
              </a:path>
              <a:path w="1808479" h="145414">
                <a:moveTo>
                  <a:pt x="1333543" y="116612"/>
                </a:moveTo>
                <a:lnTo>
                  <a:pt x="1330766" y="116612"/>
                </a:lnTo>
                <a:lnTo>
                  <a:pt x="1330666" y="61621"/>
                </a:lnTo>
                <a:lnTo>
                  <a:pt x="1330289" y="59716"/>
                </a:lnTo>
                <a:lnTo>
                  <a:pt x="1316591" y="49429"/>
                </a:lnTo>
                <a:lnTo>
                  <a:pt x="1325668" y="49429"/>
                </a:lnTo>
                <a:lnTo>
                  <a:pt x="1329196" y="52223"/>
                </a:lnTo>
                <a:lnTo>
                  <a:pt x="1330700" y="54128"/>
                </a:lnTo>
                <a:lnTo>
                  <a:pt x="1332976" y="58827"/>
                </a:lnTo>
                <a:lnTo>
                  <a:pt x="1333543" y="61621"/>
                </a:lnTo>
                <a:lnTo>
                  <a:pt x="1333543" y="116612"/>
                </a:lnTo>
                <a:close/>
              </a:path>
              <a:path w="1808479" h="145414">
                <a:moveTo>
                  <a:pt x="1348209" y="59843"/>
                </a:moveTo>
                <a:lnTo>
                  <a:pt x="1346041" y="58192"/>
                </a:lnTo>
                <a:lnTo>
                  <a:pt x="1346735" y="57303"/>
                </a:lnTo>
                <a:lnTo>
                  <a:pt x="1347632" y="56414"/>
                </a:lnTo>
                <a:lnTo>
                  <a:pt x="1361373" y="49429"/>
                </a:lnTo>
                <a:lnTo>
                  <a:pt x="1365538" y="49429"/>
                </a:lnTo>
                <a:lnTo>
                  <a:pt x="1367477" y="49683"/>
                </a:lnTo>
                <a:lnTo>
                  <a:pt x="1371295" y="50826"/>
                </a:lnTo>
                <a:lnTo>
                  <a:pt x="1373002" y="51715"/>
                </a:lnTo>
                <a:lnTo>
                  <a:pt x="1373635" y="52223"/>
                </a:lnTo>
                <a:lnTo>
                  <a:pt x="1361673" y="52223"/>
                </a:lnTo>
                <a:lnTo>
                  <a:pt x="1359955" y="52477"/>
                </a:lnTo>
                <a:lnTo>
                  <a:pt x="1349756" y="58192"/>
                </a:lnTo>
                <a:lnTo>
                  <a:pt x="1348818" y="58192"/>
                </a:lnTo>
                <a:lnTo>
                  <a:pt x="1348694" y="59335"/>
                </a:lnTo>
                <a:lnTo>
                  <a:pt x="1348209" y="59843"/>
                </a:lnTo>
                <a:close/>
              </a:path>
              <a:path w="1808479" h="145414">
                <a:moveTo>
                  <a:pt x="1382404" y="116612"/>
                </a:moveTo>
                <a:lnTo>
                  <a:pt x="1379627" y="116612"/>
                </a:lnTo>
                <a:lnTo>
                  <a:pt x="1379526" y="61621"/>
                </a:lnTo>
                <a:lnTo>
                  <a:pt x="1379149" y="59716"/>
                </a:lnTo>
                <a:lnTo>
                  <a:pt x="1365538" y="49429"/>
                </a:lnTo>
                <a:lnTo>
                  <a:pt x="1374613" y="49429"/>
                </a:lnTo>
                <a:lnTo>
                  <a:pt x="1378082" y="52223"/>
                </a:lnTo>
                <a:lnTo>
                  <a:pt x="1379564" y="54128"/>
                </a:lnTo>
                <a:lnTo>
                  <a:pt x="1381836" y="58827"/>
                </a:lnTo>
                <a:lnTo>
                  <a:pt x="1382404" y="61621"/>
                </a:lnTo>
                <a:lnTo>
                  <a:pt x="1382404" y="116612"/>
                </a:lnTo>
                <a:close/>
              </a:path>
              <a:path w="1808479" h="145414">
                <a:moveTo>
                  <a:pt x="1348818" y="119406"/>
                </a:moveTo>
                <a:lnTo>
                  <a:pt x="1327989" y="119406"/>
                </a:lnTo>
                <a:lnTo>
                  <a:pt x="1327917" y="62129"/>
                </a:lnTo>
                <a:lnTo>
                  <a:pt x="1327603" y="60478"/>
                </a:lnTo>
                <a:lnTo>
                  <a:pt x="1316330" y="52223"/>
                </a:lnTo>
                <a:lnTo>
                  <a:pt x="1324715" y="52223"/>
                </a:lnTo>
                <a:lnTo>
                  <a:pt x="1330766" y="116612"/>
                </a:lnTo>
                <a:lnTo>
                  <a:pt x="1348818" y="116612"/>
                </a:lnTo>
                <a:lnTo>
                  <a:pt x="1348818" y="119406"/>
                </a:lnTo>
                <a:close/>
              </a:path>
              <a:path w="1808479" h="145414">
                <a:moveTo>
                  <a:pt x="1397678" y="119406"/>
                </a:moveTo>
                <a:lnTo>
                  <a:pt x="1376849" y="119406"/>
                </a:lnTo>
                <a:lnTo>
                  <a:pt x="1376777" y="62129"/>
                </a:lnTo>
                <a:lnTo>
                  <a:pt x="1376463" y="60478"/>
                </a:lnTo>
                <a:lnTo>
                  <a:pt x="1365277" y="52223"/>
                </a:lnTo>
                <a:lnTo>
                  <a:pt x="1373635" y="52223"/>
                </a:lnTo>
                <a:lnTo>
                  <a:pt x="1379627" y="116612"/>
                </a:lnTo>
                <a:lnTo>
                  <a:pt x="1397678" y="116612"/>
                </a:lnTo>
                <a:lnTo>
                  <a:pt x="1397678" y="119406"/>
                </a:lnTo>
                <a:close/>
              </a:path>
              <a:path w="1808479" h="145414">
                <a:moveTo>
                  <a:pt x="1348818" y="116612"/>
                </a:moveTo>
                <a:lnTo>
                  <a:pt x="1346041" y="116612"/>
                </a:lnTo>
                <a:lnTo>
                  <a:pt x="1346041" y="58192"/>
                </a:lnTo>
                <a:lnTo>
                  <a:pt x="1348209" y="59843"/>
                </a:lnTo>
                <a:lnTo>
                  <a:pt x="1348818" y="59843"/>
                </a:lnTo>
                <a:lnTo>
                  <a:pt x="1348818" y="116612"/>
                </a:lnTo>
                <a:close/>
              </a:path>
              <a:path w="1808479" h="145414">
                <a:moveTo>
                  <a:pt x="1348818" y="59205"/>
                </a:moveTo>
                <a:lnTo>
                  <a:pt x="1348818" y="58192"/>
                </a:lnTo>
                <a:lnTo>
                  <a:pt x="1349756" y="58192"/>
                </a:lnTo>
                <a:lnTo>
                  <a:pt x="1349617" y="58319"/>
                </a:lnTo>
                <a:lnTo>
                  <a:pt x="1348818" y="59205"/>
                </a:lnTo>
                <a:close/>
              </a:path>
              <a:path w="1808479" h="145414">
                <a:moveTo>
                  <a:pt x="1299871" y="116612"/>
                </a:moveTo>
                <a:lnTo>
                  <a:pt x="1297094" y="116612"/>
                </a:lnTo>
                <a:lnTo>
                  <a:pt x="1297094" y="58827"/>
                </a:lnTo>
                <a:lnTo>
                  <a:pt x="1299262" y="60605"/>
                </a:lnTo>
                <a:lnTo>
                  <a:pt x="1299871" y="60605"/>
                </a:lnTo>
                <a:lnTo>
                  <a:pt x="1299871" y="116612"/>
                </a:lnTo>
                <a:close/>
              </a:path>
              <a:path w="1808479" h="145414">
                <a:moveTo>
                  <a:pt x="1299871" y="59882"/>
                </a:moveTo>
                <a:lnTo>
                  <a:pt x="1299871" y="58827"/>
                </a:lnTo>
                <a:lnTo>
                  <a:pt x="1300855" y="58827"/>
                </a:lnTo>
                <a:lnTo>
                  <a:pt x="1299871" y="59882"/>
                </a:lnTo>
                <a:close/>
              </a:path>
              <a:path w="1808479" h="145414">
                <a:moveTo>
                  <a:pt x="1348818" y="59843"/>
                </a:moveTo>
                <a:lnTo>
                  <a:pt x="1348209" y="59843"/>
                </a:lnTo>
                <a:lnTo>
                  <a:pt x="1348818" y="59205"/>
                </a:lnTo>
                <a:lnTo>
                  <a:pt x="1348818" y="59843"/>
                </a:lnTo>
                <a:close/>
              </a:path>
              <a:path w="1808479" h="145414">
                <a:moveTo>
                  <a:pt x="1299871" y="60605"/>
                </a:moveTo>
                <a:lnTo>
                  <a:pt x="1299262" y="60605"/>
                </a:lnTo>
                <a:lnTo>
                  <a:pt x="1299871" y="59882"/>
                </a:lnTo>
                <a:lnTo>
                  <a:pt x="1299871" y="60605"/>
                </a:lnTo>
                <a:close/>
              </a:path>
              <a:path w="1808479" h="145414">
                <a:moveTo>
                  <a:pt x="1455799" y="120371"/>
                </a:moveTo>
                <a:lnTo>
                  <a:pt x="1445827" y="120371"/>
                </a:lnTo>
                <a:lnTo>
                  <a:pt x="1440219" y="119224"/>
                </a:lnTo>
                <a:lnTo>
                  <a:pt x="1415139" y="88340"/>
                </a:lnTo>
                <a:lnTo>
                  <a:pt x="1414341" y="82471"/>
                </a:lnTo>
                <a:lnTo>
                  <a:pt x="1414341" y="70334"/>
                </a:lnTo>
                <a:lnTo>
                  <a:pt x="1439245" y="33456"/>
                </a:lnTo>
                <a:lnTo>
                  <a:pt x="1444528" y="32284"/>
                </a:lnTo>
                <a:lnTo>
                  <a:pt x="1456532" y="32284"/>
                </a:lnTo>
                <a:lnTo>
                  <a:pt x="1461815" y="33456"/>
                </a:lnTo>
                <a:lnTo>
                  <a:pt x="1464937" y="35061"/>
                </a:lnTo>
                <a:lnTo>
                  <a:pt x="1444976" y="35061"/>
                </a:lnTo>
                <a:lnTo>
                  <a:pt x="1440116" y="36131"/>
                </a:lnTo>
                <a:lnTo>
                  <a:pt x="1417150" y="70334"/>
                </a:lnTo>
                <a:lnTo>
                  <a:pt x="1417151" y="82471"/>
                </a:lnTo>
                <a:lnTo>
                  <a:pt x="1441042" y="116538"/>
                </a:lnTo>
                <a:lnTo>
                  <a:pt x="1446249" y="117594"/>
                </a:lnTo>
                <a:lnTo>
                  <a:pt x="1469007" y="117594"/>
                </a:lnTo>
                <a:lnTo>
                  <a:pt x="1467931" y="118055"/>
                </a:lnTo>
                <a:lnTo>
                  <a:pt x="1465110" y="118908"/>
                </a:lnTo>
                <a:lnTo>
                  <a:pt x="1459071" y="120079"/>
                </a:lnTo>
                <a:lnTo>
                  <a:pt x="1455799" y="120371"/>
                </a:lnTo>
                <a:close/>
              </a:path>
              <a:path w="1808479" h="145414">
                <a:moveTo>
                  <a:pt x="1455621" y="117594"/>
                </a:moveTo>
                <a:lnTo>
                  <a:pt x="1446249" y="117594"/>
                </a:lnTo>
                <a:lnTo>
                  <a:pt x="1441042" y="116538"/>
                </a:lnTo>
                <a:lnTo>
                  <a:pt x="1417151" y="82471"/>
                </a:lnTo>
                <a:lnTo>
                  <a:pt x="1417150" y="70334"/>
                </a:lnTo>
                <a:lnTo>
                  <a:pt x="1417812" y="65175"/>
                </a:lnTo>
                <a:lnTo>
                  <a:pt x="1444976" y="35061"/>
                </a:lnTo>
                <a:lnTo>
                  <a:pt x="1456084" y="35061"/>
                </a:lnTo>
                <a:lnTo>
                  <a:pt x="1460944" y="36131"/>
                </a:lnTo>
                <a:lnTo>
                  <a:pt x="1464266" y="37838"/>
                </a:lnTo>
                <a:lnTo>
                  <a:pt x="1445424" y="37838"/>
                </a:lnTo>
                <a:lnTo>
                  <a:pt x="1440987" y="38806"/>
                </a:lnTo>
                <a:lnTo>
                  <a:pt x="1419959" y="70334"/>
                </a:lnTo>
                <a:lnTo>
                  <a:pt x="1419962" y="82471"/>
                </a:lnTo>
                <a:lnTo>
                  <a:pt x="1441864" y="113852"/>
                </a:lnTo>
                <a:lnTo>
                  <a:pt x="1446670" y="114817"/>
                </a:lnTo>
                <a:lnTo>
                  <a:pt x="1468437" y="114817"/>
                </a:lnTo>
                <a:lnTo>
                  <a:pt x="1467019" y="115424"/>
                </a:lnTo>
                <a:lnTo>
                  <a:pt x="1464387" y="116220"/>
                </a:lnTo>
                <a:lnTo>
                  <a:pt x="1458717" y="117319"/>
                </a:lnTo>
                <a:lnTo>
                  <a:pt x="1455621" y="117594"/>
                </a:lnTo>
                <a:close/>
              </a:path>
              <a:path w="1808479" h="145414">
                <a:moveTo>
                  <a:pt x="1486546" y="82185"/>
                </a:moveTo>
                <a:lnTo>
                  <a:pt x="1483769" y="82185"/>
                </a:lnTo>
                <a:lnTo>
                  <a:pt x="1483737" y="70334"/>
                </a:lnTo>
                <a:lnTo>
                  <a:pt x="1483075" y="65175"/>
                </a:lnTo>
                <a:lnTo>
                  <a:pt x="1456084" y="35061"/>
                </a:lnTo>
                <a:lnTo>
                  <a:pt x="1464937" y="35061"/>
                </a:lnTo>
                <a:lnTo>
                  <a:pt x="1486546" y="70334"/>
                </a:lnTo>
                <a:lnTo>
                  <a:pt x="1486546" y="82185"/>
                </a:lnTo>
                <a:close/>
              </a:path>
              <a:path w="1808479" h="145414">
                <a:moveTo>
                  <a:pt x="1455444" y="114817"/>
                </a:moveTo>
                <a:lnTo>
                  <a:pt x="1446670" y="114817"/>
                </a:lnTo>
                <a:lnTo>
                  <a:pt x="1441864" y="113852"/>
                </a:lnTo>
                <a:lnTo>
                  <a:pt x="1419962" y="82471"/>
                </a:lnTo>
                <a:lnTo>
                  <a:pt x="1419959" y="70334"/>
                </a:lnTo>
                <a:lnTo>
                  <a:pt x="1420572" y="65614"/>
                </a:lnTo>
                <a:lnTo>
                  <a:pt x="1445424" y="37838"/>
                </a:lnTo>
                <a:lnTo>
                  <a:pt x="1455636" y="37838"/>
                </a:lnTo>
                <a:lnTo>
                  <a:pt x="1460073" y="38806"/>
                </a:lnTo>
                <a:lnTo>
                  <a:pt x="1467628" y="42690"/>
                </a:lnTo>
                <a:lnTo>
                  <a:pt x="1470768" y="45348"/>
                </a:lnTo>
                <a:lnTo>
                  <a:pt x="1471765" y="46690"/>
                </a:lnTo>
                <a:lnTo>
                  <a:pt x="1447478" y="46690"/>
                </a:lnTo>
                <a:lnTo>
                  <a:pt x="1444731" y="47318"/>
                </a:lnTo>
                <a:lnTo>
                  <a:pt x="1429968" y="71424"/>
                </a:lnTo>
                <a:lnTo>
                  <a:pt x="1480992" y="71424"/>
                </a:lnTo>
                <a:lnTo>
                  <a:pt x="1480992" y="79408"/>
                </a:lnTo>
                <a:lnTo>
                  <a:pt x="1429721" y="79408"/>
                </a:lnTo>
                <a:lnTo>
                  <a:pt x="1430223" y="85440"/>
                </a:lnTo>
                <a:lnTo>
                  <a:pt x="1448762" y="105964"/>
                </a:lnTo>
                <a:lnTo>
                  <a:pt x="1477721" y="105964"/>
                </a:lnTo>
                <a:lnTo>
                  <a:pt x="1476637" y="106887"/>
                </a:lnTo>
                <a:lnTo>
                  <a:pt x="1458363" y="114559"/>
                </a:lnTo>
                <a:lnTo>
                  <a:pt x="1455444" y="114817"/>
                </a:lnTo>
                <a:close/>
              </a:path>
              <a:path w="1808479" h="145414">
                <a:moveTo>
                  <a:pt x="1483769" y="82185"/>
                </a:moveTo>
                <a:lnTo>
                  <a:pt x="1480992" y="82185"/>
                </a:lnTo>
                <a:lnTo>
                  <a:pt x="1480928" y="70334"/>
                </a:lnTo>
                <a:lnTo>
                  <a:pt x="1480314" y="65614"/>
                </a:lnTo>
                <a:lnTo>
                  <a:pt x="1455636" y="37838"/>
                </a:lnTo>
                <a:lnTo>
                  <a:pt x="1464266" y="37838"/>
                </a:lnTo>
                <a:lnTo>
                  <a:pt x="1483737" y="70334"/>
                </a:lnTo>
                <a:lnTo>
                  <a:pt x="1483769" y="82185"/>
                </a:lnTo>
                <a:close/>
              </a:path>
              <a:path w="1808479" h="145414">
                <a:moveTo>
                  <a:pt x="1471054" y="71424"/>
                </a:moveTo>
                <a:lnTo>
                  <a:pt x="1429968" y="71424"/>
                </a:lnTo>
                <a:lnTo>
                  <a:pt x="1430636" y="65672"/>
                </a:lnTo>
                <a:lnTo>
                  <a:pt x="1447478" y="46690"/>
                </a:lnTo>
                <a:lnTo>
                  <a:pt x="1453593" y="46690"/>
                </a:lnTo>
                <a:lnTo>
                  <a:pt x="1456312" y="47318"/>
                </a:lnTo>
                <a:lnTo>
                  <a:pt x="1460371" y="49467"/>
                </a:lnTo>
                <a:lnTo>
                  <a:pt x="1447927" y="49467"/>
                </a:lnTo>
                <a:lnTo>
                  <a:pt x="1445612" y="49988"/>
                </a:lnTo>
                <a:lnTo>
                  <a:pt x="1433445" y="65870"/>
                </a:lnTo>
                <a:lnTo>
                  <a:pt x="1433086" y="65870"/>
                </a:lnTo>
                <a:lnTo>
                  <a:pt x="1433086" y="68647"/>
                </a:lnTo>
                <a:lnTo>
                  <a:pt x="1435845" y="68968"/>
                </a:lnTo>
                <a:lnTo>
                  <a:pt x="1465039" y="68968"/>
                </a:lnTo>
                <a:lnTo>
                  <a:pt x="1470682" y="69083"/>
                </a:lnTo>
                <a:lnTo>
                  <a:pt x="1471054" y="71424"/>
                </a:lnTo>
                <a:close/>
              </a:path>
              <a:path w="1808479" h="145414">
                <a:moveTo>
                  <a:pt x="1480992" y="71424"/>
                </a:moveTo>
                <a:lnTo>
                  <a:pt x="1471054" y="71424"/>
                </a:lnTo>
                <a:lnTo>
                  <a:pt x="1470139" y="65672"/>
                </a:lnTo>
                <a:lnTo>
                  <a:pt x="1469405" y="62851"/>
                </a:lnTo>
                <a:lnTo>
                  <a:pt x="1453593" y="46690"/>
                </a:lnTo>
                <a:lnTo>
                  <a:pt x="1471765" y="46690"/>
                </a:lnTo>
                <a:lnTo>
                  <a:pt x="1475758" y="52071"/>
                </a:lnTo>
                <a:lnTo>
                  <a:pt x="1477715" y="56189"/>
                </a:lnTo>
                <a:lnTo>
                  <a:pt x="1480314" y="65614"/>
                </a:lnTo>
                <a:lnTo>
                  <a:pt x="1480928" y="70334"/>
                </a:lnTo>
                <a:lnTo>
                  <a:pt x="1480992" y="71424"/>
                </a:lnTo>
                <a:close/>
              </a:path>
              <a:path w="1808479" h="145414">
                <a:moveTo>
                  <a:pt x="1435845" y="68968"/>
                </a:moveTo>
                <a:lnTo>
                  <a:pt x="1433086" y="68647"/>
                </a:lnTo>
                <a:lnTo>
                  <a:pt x="1433376" y="66159"/>
                </a:lnTo>
                <a:lnTo>
                  <a:pt x="1433987" y="63671"/>
                </a:lnTo>
                <a:lnTo>
                  <a:pt x="1447927" y="49467"/>
                </a:lnTo>
                <a:lnTo>
                  <a:pt x="1453134" y="49467"/>
                </a:lnTo>
                <a:lnTo>
                  <a:pt x="1455419" y="49988"/>
                </a:lnTo>
                <a:lnTo>
                  <a:pt x="1459353" y="52071"/>
                </a:lnTo>
                <a:lnTo>
                  <a:pt x="1459561" y="52244"/>
                </a:lnTo>
                <a:lnTo>
                  <a:pt x="1448375" y="52244"/>
                </a:lnTo>
                <a:lnTo>
                  <a:pt x="1446484" y="52663"/>
                </a:lnTo>
                <a:lnTo>
                  <a:pt x="1436105" y="66732"/>
                </a:lnTo>
                <a:lnTo>
                  <a:pt x="1435845" y="68968"/>
                </a:lnTo>
                <a:close/>
              </a:path>
              <a:path w="1808479" h="145414">
                <a:moveTo>
                  <a:pt x="1467800" y="68647"/>
                </a:moveTo>
                <a:lnTo>
                  <a:pt x="1453134" y="49467"/>
                </a:lnTo>
                <a:lnTo>
                  <a:pt x="1460371" y="49467"/>
                </a:lnTo>
                <a:lnTo>
                  <a:pt x="1470171" y="65870"/>
                </a:lnTo>
                <a:lnTo>
                  <a:pt x="1467800" y="65870"/>
                </a:lnTo>
                <a:lnTo>
                  <a:pt x="1467800" y="68647"/>
                </a:lnTo>
                <a:close/>
              </a:path>
              <a:path w="1808479" h="145414">
                <a:moveTo>
                  <a:pt x="1465058" y="69083"/>
                </a:moveTo>
                <a:lnTo>
                  <a:pt x="1452674" y="52244"/>
                </a:lnTo>
                <a:lnTo>
                  <a:pt x="1459561" y="52244"/>
                </a:lnTo>
                <a:lnTo>
                  <a:pt x="1467800" y="68647"/>
                </a:lnTo>
                <a:lnTo>
                  <a:pt x="1465058" y="69083"/>
                </a:lnTo>
                <a:close/>
              </a:path>
              <a:path w="1808479" h="145414">
                <a:moveTo>
                  <a:pt x="1433086" y="68647"/>
                </a:moveTo>
                <a:lnTo>
                  <a:pt x="1433086" y="65870"/>
                </a:lnTo>
                <a:lnTo>
                  <a:pt x="1433445" y="65870"/>
                </a:lnTo>
                <a:lnTo>
                  <a:pt x="1433376" y="66159"/>
                </a:lnTo>
                <a:lnTo>
                  <a:pt x="1433086" y="68647"/>
                </a:lnTo>
                <a:close/>
              </a:path>
              <a:path w="1808479" h="145414">
                <a:moveTo>
                  <a:pt x="1465039" y="68968"/>
                </a:moveTo>
                <a:lnTo>
                  <a:pt x="1435845" y="68968"/>
                </a:lnTo>
                <a:lnTo>
                  <a:pt x="1436108" y="66704"/>
                </a:lnTo>
                <a:lnTo>
                  <a:pt x="1436309" y="65870"/>
                </a:lnTo>
                <a:lnTo>
                  <a:pt x="1464453" y="65870"/>
                </a:lnTo>
                <a:lnTo>
                  <a:pt x="1464684" y="66732"/>
                </a:lnTo>
                <a:lnTo>
                  <a:pt x="1465039" y="68968"/>
                </a:lnTo>
                <a:close/>
              </a:path>
              <a:path w="1808479" h="145414">
                <a:moveTo>
                  <a:pt x="1470682" y="69083"/>
                </a:moveTo>
                <a:lnTo>
                  <a:pt x="1465058" y="69083"/>
                </a:lnTo>
                <a:lnTo>
                  <a:pt x="1467800" y="68647"/>
                </a:lnTo>
                <a:lnTo>
                  <a:pt x="1467800" y="65870"/>
                </a:lnTo>
                <a:lnTo>
                  <a:pt x="1470171" y="65870"/>
                </a:lnTo>
                <a:lnTo>
                  <a:pt x="1470682" y="69083"/>
                </a:lnTo>
                <a:close/>
              </a:path>
              <a:path w="1808479" h="145414">
                <a:moveTo>
                  <a:pt x="1454870" y="105964"/>
                </a:moveTo>
                <a:lnTo>
                  <a:pt x="1448762" y="105964"/>
                </a:lnTo>
                <a:lnTo>
                  <a:pt x="1445658" y="105288"/>
                </a:lnTo>
                <a:lnTo>
                  <a:pt x="1429721" y="79408"/>
                </a:lnTo>
                <a:lnTo>
                  <a:pt x="1480992" y="79408"/>
                </a:lnTo>
                <a:lnTo>
                  <a:pt x="1480992" y="81955"/>
                </a:lnTo>
                <a:lnTo>
                  <a:pt x="1435477" y="81957"/>
                </a:lnTo>
                <a:lnTo>
                  <a:pt x="1432739" y="82185"/>
                </a:lnTo>
                <a:lnTo>
                  <a:pt x="1432739" y="84962"/>
                </a:lnTo>
                <a:lnTo>
                  <a:pt x="1432970" y="84962"/>
                </a:lnTo>
                <a:lnTo>
                  <a:pt x="1433554" y="87638"/>
                </a:lnTo>
                <a:lnTo>
                  <a:pt x="1449199" y="103187"/>
                </a:lnTo>
                <a:lnTo>
                  <a:pt x="1465975" y="103187"/>
                </a:lnTo>
                <a:lnTo>
                  <a:pt x="1463029" y="104458"/>
                </a:lnTo>
                <a:lnTo>
                  <a:pt x="1461187" y="105009"/>
                </a:lnTo>
                <a:lnTo>
                  <a:pt x="1457170" y="105775"/>
                </a:lnTo>
                <a:lnTo>
                  <a:pt x="1454870" y="105964"/>
                </a:lnTo>
                <a:close/>
              </a:path>
              <a:path w="1808479" h="145414">
                <a:moveTo>
                  <a:pt x="1454696" y="103187"/>
                </a:moveTo>
                <a:lnTo>
                  <a:pt x="1449199" y="103187"/>
                </a:lnTo>
                <a:lnTo>
                  <a:pt x="1446509" y="102609"/>
                </a:lnTo>
                <a:lnTo>
                  <a:pt x="1432739" y="82185"/>
                </a:lnTo>
                <a:lnTo>
                  <a:pt x="1435507" y="81955"/>
                </a:lnTo>
                <a:lnTo>
                  <a:pt x="1435717" y="84485"/>
                </a:lnTo>
                <a:lnTo>
                  <a:pt x="1436244" y="86907"/>
                </a:lnTo>
                <a:lnTo>
                  <a:pt x="1449636" y="100410"/>
                </a:lnTo>
                <a:lnTo>
                  <a:pt x="1465314" y="100410"/>
                </a:lnTo>
                <a:lnTo>
                  <a:pt x="1465014" y="100578"/>
                </a:lnTo>
                <a:lnTo>
                  <a:pt x="1462116" y="101828"/>
                </a:lnTo>
                <a:lnTo>
                  <a:pt x="1460467" y="102319"/>
                </a:lnTo>
                <a:lnTo>
                  <a:pt x="1456822" y="103014"/>
                </a:lnTo>
                <a:lnTo>
                  <a:pt x="1454696" y="103187"/>
                </a:lnTo>
                <a:close/>
              </a:path>
              <a:path w="1808479" h="145414">
                <a:moveTo>
                  <a:pt x="1486546" y="84962"/>
                </a:moveTo>
                <a:lnTo>
                  <a:pt x="1435821" y="84962"/>
                </a:lnTo>
                <a:lnTo>
                  <a:pt x="1435717" y="84485"/>
                </a:lnTo>
                <a:lnTo>
                  <a:pt x="1435507" y="81955"/>
                </a:lnTo>
                <a:lnTo>
                  <a:pt x="1480992" y="81955"/>
                </a:lnTo>
                <a:lnTo>
                  <a:pt x="1480992" y="82185"/>
                </a:lnTo>
                <a:lnTo>
                  <a:pt x="1486546" y="82185"/>
                </a:lnTo>
                <a:lnTo>
                  <a:pt x="1486546" y="84962"/>
                </a:lnTo>
                <a:close/>
              </a:path>
              <a:path w="1808479" h="145414">
                <a:moveTo>
                  <a:pt x="1432970" y="84962"/>
                </a:moveTo>
                <a:lnTo>
                  <a:pt x="1432739" y="84962"/>
                </a:lnTo>
                <a:lnTo>
                  <a:pt x="1432739" y="82185"/>
                </a:lnTo>
                <a:lnTo>
                  <a:pt x="1432970" y="84962"/>
                </a:lnTo>
                <a:close/>
              </a:path>
              <a:path w="1808479" h="145414">
                <a:moveTo>
                  <a:pt x="1465314" y="100410"/>
                </a:moveTo>
                <a:lnTo>
                  <a:pt x="1454521" y="100410"/>
                </a:lnTo>
                <a:lnTo>
                  <a:pt x="1456474" y="100253"/>
                </a:lnTo>
                <a:lnTo>
                  <a:pt x="1459747" y="99629"/>
                </a:lnTo>
                <a:lnTo>
                  <a:pt x="1471560" y="91933"/>
                </a:lnTo>
                <a:lnTo>
                  <a:pt x="1475694" y="95637"/>
                </a:lnTo>
                <a:lnTo>
                  <a:pt x="1471532" y="95637"/>
                </a:lnTo>
                <a:lnTo>
                  <a:pt x="1470201" y="96794"/>
                </a:lnTo>
                <a:lnTo>
                  <a:pt x="1468914" y="97850"/>
                </a:lnTo>
                <a:lnTo>
                  <a:pt x="1466426" y="99759"/>
                </a:lnTo>
                <a:lnTo>
                  <a:pt x="1465314" y="100410"/>
                </a:lnTo>
                <a:close/>
              </a:path>
              <a:path w="1808479" h="145414">
                <a:moveTo>
                  <a:pt x="1465975" y="103187"/>
                </a:moveTo>
                <a:lnTo>
                  <a:pt x="1454696" y="103187"/>
                </a:lnTo>
                <a:lnTo>
                  <a:pt x="1456822" y="103014"/>
                </a:lnTo>
                <a:lnTo>
                  <a:pt x="1460467" y="102319"/>
                </a:lnTo>
                <a:lnTo>
                  <a:pt x="1471532" y="95637"/>
                </a:lnTo>
                <a:lnTo>
                  <a:pt x="1469731" y="97648"/>
                </a:lnTo>
                <a:lnTo>
                  <a:pt x="1471491" y="99329"/>
                </a:lnTo>
                <a:lnTo>
                  <a:pt x="1469922" y="100578"/>
                </a:lnTo>
                <a:lnTo>
                  <a:pt x="1467935" y="102103"/>
                </a:lnTo>
                <a:lnTo>
                  <a:pt x="1466378" y="103014"/>
                </a:lnTo>
                <a:lnTo>
                  <a:pt x="1465975" y="103187"/>
                </a:lnTo>
                <a:close/>
              </a:path>
              <a:path w="1808479" h="145414">
                <a:moveTo>
                  <a:pt x="1471491" y="99329"/>
                </a:moveTo>
                <a:lnTo>
                  <a:pt x="1469840" y="97850"/>
                </a:lnTo>
                <a:lnTo>
                  <a:pt x="1469731" y="97648"/>
                </a:lnTo>
                <a:lnTo>
                  <a:pt x="1471532" y="95637"/>
                </a:lnTo>
                <a:lnTo>
                  <a:pt x="1473354" y="97733"/>
                </a:lnTo>
                <a:lnTo>
                  <a:pt x="1471981" y="98927"/>
                </a:lnTo>
                <a:lnTo>
                  <a:pt x="1471491" y="99329"/>
                </a:lnTo>
                <a:close/>
              </a:path>
              <a:path w="1808479" h="145414">
                <a:moveTo>
                  <a:pt x="1478324" y="105451"/>
                </a:moveTo>
                <a:lnTo>
                  <a:pt x="1471491" y="99329"/>
                </a:lnTo>
                <a:lnTo>
                  <a:pt x="1473219" y="97850"/>
                </a:lnTo>
                <a:lnTo>
                  <a:pt x="1473280" y="97648"/>
                </a:lnTo>
                <a:lnTo>
                  <a:pt x="1471532" y="95637"/>
                </a:lnTo>
                <a:lnTo>
                  <a:pt x="1480309" y="103501"/>
                </a:lnTo>
                <a:lnTo>
                  <a:pt x="1478324" y="105451"/>
                </a:lnTo>
                <a:close/>
              </a:path>
              <a:path w="1808479" h="145414">
                <a:moveTo>
                  <a:pt x="1480309" y="103501"/>
                </a:moveTo>
                <a:lnTo>
                  <a:pt x="1471532" y="95637"/>
                </a:lnTo>
                <a:lnTo>
                  <a:pt x="1475694" y="95637"/>
                </a:lnTo>
                <a:lnTo>
                  <a:pt x="1484350" y="103393"/>
                </a:lnTo>
                <a:lnTo>
                  <a:pt x="1480417" y="103393"/>
                </a:lnTo>
                <a:close/>
              </a:path>
              <a:path w="1808479" h="145414">
                <a:moveTo>
                  <a:pt x="1477721" y="105964"/>
                </a:moveTo>
                <a:lnTo>
                  <a:pt x="1454870" y="105964"/>
                </a:lnTo>
                <a:lnTo>
                  <a:pt x="1457170" y="105775"/>
                </a:lnTo>
                <a:lnTo>
                  <a:pt x="1461187" y="105009"/>
                </a:lnTo>
                <a:lnTo>
                  <a:pt x="1471491" y="99329"/>
                </a:lnTo>
                <a:lnTo>
                  <a:pt x="1478324" y="105451"/>
                </a:lnTo>
                <a:lnTo>
                  <a:pt x="1477721" y="105964"/>
                </a:lnTo>
                <a:close/>
              </a:path>
              <a:path w="1808479" h="145414">
                <a:moveTo>
                  <a:pt x="1482380" y="105357"/>
                </a:moveTo>
                <a:lnTo>
                  <a:pt x="1480309" y="103501"/>
                </a:lnTo>
                <a:lnTo>
                  <a:pt x="1482380" y="105357"/>
                </a:lnTo>
                <a:close/>
              </a:path>
              <a:path w="1808479" h="145414">
                <a:moveTo>
                  <a:pt x="1484239" y="107425"/>
                </a:moveTo>
                <a:lnTo>
                  <a:pt x="1480527" y="107425"/>
                </a:lnTo>
                <a:lnTo>
                  <a:pt x="1482296" y="105451"/>
                </a:lnTo>
                <a:lnTo>
                  <a:pt x="1482270" y="105246"/>
                </a:lnTo>
                <a:lnTo>
                  <a:pt x="1480417" y="103393"/>
                </a:lnTo>
                <a:lnTo>
                  <a:pt x="1484350" y="103393"/>
                </a:lnTo>
                <a:lnTo>
                  <a:pt x="1486418" y="105246"/>
                </a:lnTo>
                <a:lnTo>
                  <a:pt x="1484239" y="107425"/>
                </a:lnTo>
                <a:close/>
              </a:path>
              <a:path w="1808479" h="145414">
                <a:moveTo>
                  <a:pt x="1480414" y="107324"/>
                </a:moveTo>
                <a:lnTo>
                  <a:pt x="1478324" y="105451"/>
                </a:lnTo>
                <a:lnTo>
                  <a:pt x="1478564" y="105246"/>
                </a:lnTo>
                <a:lnTo>
                  <a:pt x="1480309" y="103501"/>
                </a:lnTo>
                <a:lnTo>
                  <a:pt x="1482257" y="105246"/>
                </a:lnTo>
                <a:lnTo>
                  <a:pt x="1482286" y="105451"/>
                </a:lnTo>
                <a:lnTo>
                  <a:pt x="1480414" y="107324"/>
                </a:lnTo>
                <a:close/>
              </a:path>
              <a:path w="1808479" h="145414">
                <a:moveTo>
                  <a:pt x="1480527" y="107425"/>
                </a:moveTo>
                <a:lnTo>
                  <a:pt x="1482380" y="105357"/>
                </a:lnTo>
                <a:lnTo>
                  <a:pt x="1480527" y="107425"/>
                </a:lnTo>
                <a:close/>
              </a:path>
              <a:path w="1808479" h="145414">
                <a:moveTo>
                  <a:pt x="1468437" y="114817"/>
                </a:moveTo>
                <a:lnTo>
                  <a:pt x="1455444" y="114817"/>
                </a:lnTo>
                <a:lnTo>
                  <a:pt x="1458363" y="114559"/>
                </a:lnTo>
                <a:lnTo>
                  <a:pt x="1463664" y="113531"/>
                </a:lnTo>
                <a:lnTo>
                  <a:pt x="1478324" y="105451"/>
                </a:lnTo>
                <a:lnTo>
                  <a:pt x="1480414" y="107324"/>
                </a:lnTo>
                <a:lnTo>
                  <a:pt x="1478374" y="109060"/>
                </a:lnTo>
                <a:lnTo>
                  <a:pt x="1474150" y="112068"/>
                </a:lnTo>
                <a:lnTo>
                  <a:pt x="1471879" y="113341"/>
                </a:lnTo>
                <a:lnTo>
                  <a:pt x="1468437" y="114817"/>
                </a:lnTo>
                <a:close/>
              </a:path>
              <a:path w="1808479" h="145414">
                <a:moveTo>
                  <a:pt x="1469007" y="117594"/>
                </a:moveTo>
                <a:lnTo>
                  <a:pt x="1455621" y="117594"/>
                </a:lnTo>
                <a:lnTo>
                  <a:pt x="1458717" y="117319"/>
                </a:lnTo>
                <a:lnTo>
                  <a:pt x="1464387" y="116220"/>
                </a:lnTo>
                <a:lnTo>
                  <a:pt x="1480414" y="107324"/>
                </a:lnTo>
                <a:lnTo>
                  <a:pt x="1484239" y="107425"/>
                </a:lnTo>
                <a:lnTo>
                  <a:pt x="1482256" y="109407"/>
                </a:lnTo>
                <a:lnTo>
                  <a:pt x="1480111" y="111232"/>
                </a:lnTo>
                <a:lnTo>
                  <a:pt x="1475599" y="114446"/>
                </a:lnTo>
                <a:lnTo>
                  <a:pt x="1473156" y="115815"/>
                </a:lnTo>
                <a:lnTo>
                  <a:pt x="1469007" y="117594"/>
                </a:lnTo>
                <a:close/>
              </a:path>
              <a:path w="1808479" h="145414">
                <a:moveTo>
                  <a:pt x="1524037" y="41527"/>
                </a:moveTo>
                <a:lnTo>
                  <a:pt x="1524037" y="37982"/>
                </a:lnTo>
                <a:lnTo>
                  <a:pt x="1527250" y="35859"/>
                </a:lnTo>
                <a:lnTo>
                  <a:pt x="1529251" y="34810"/>
                </a:lnTo>
                <a:lnTo>
                  <a:pt x="1534040" y="32804"/>
                </a:lnTo>
                <a:lnTo>
                  <a:pt x="1536770" y="32284"/>
                </a:lnTo>
                <a:lnTo>
                  <a:pt x="1543110" y="32284"/>
                </a:lnTo>
                <a:lnTo>
                  <a:pt x="1546167" y="32647"/>
                </a:lnTo>
                <a:lnTo>
                  <a:pt x="1551572" y="34076"/>
                </a:lnTo>
                <a:lnTo>
                  <a:pt x="1553890" y="34860"/>
                </a:lnTo>
                <a:lnTo>
                  <a:pt x="1554351" y="35061"/>
                </a:lnTo>
                <a:lnTo>
                  <a:pt x="1537142" y="35061"/>
                </a:lnTo>
                <a:lnTo>
                  <a:pt x="1534770" y="35509"/>
                </a:lnTo>
                <a:lnTo>
                  <a:pt x="1530488" y="37303"/>
                </a:lnTo>
                <a:lnTo>
                  <a:pt x="1528548" y="38331"/>
                </a:lnTo>
                <a:lnTo>
                  <a:pt x="1525223" y="40528"/>
                </a:lnTo>
                <a:lnTo>
                  <a:pt x="1524037" y="41527"/>
                </a:lnTo>
                <a:close/>
              </a:path>
              <a:path w="1808479" h="145414">
                <a:moveTo>
                  <a:pt x="1524037" y="119503"/>
                </a:moveTo>
                <a:lnTo>
                  <a:pt x="1503209" y="119503"/>
                </a:lnTo>
                <a:lnTo>
                  <a:pt x="1503209" y="33152"/>
                </a:lnTo>
                <a:lnTo>
                  <a:pt x="1524037" y="33152"/>
                </a:lnTo>
                <a:lnTo>
                  <a:pt x="1524037" y="35929"/>
                </a:lnTo>
                <a:lnTo>
                  <a:pt x="1505986" y="35929"/>
                </a:lnTo>
                <a:lnTo>
                  <a:pt x="1505986" y="116726"/>
                </a:lnTo>
                <a:lnTo>
                  <a:pt x="1524037" y="116726"/>
                </a:lnTo>
                <a:lnTo>
                  <a:pt x="1524037" y="119503"/>
                </a:lnTo>
                <a:close/>
              </a:path>
              <a:path w="1808479" h="145414">
                <a:moveTo>
                  <a:pt x="1526041" y="43479"/>
                </a:moveTo>
                <a:lnTo>
                  <a:pt x="1524037" y="43479"/>
                </a:lnTo>
                <a:lnTo>
                  <a:pt x="1524037" y="41527"/>
                </a:lnTo>
                <a:lnTo>
                  <a:pt x="1537142" y="35061"/>
                </a:lnTo>
                <a:lnTo>
                  <a:pt x="1542870" y="35061"/>
                </a:lnTo>
                <a:lnTo>
                  <a:pt x="1545690" y="35393"/>
                </a:lnTo>
                <a:lnTo>
                  <a:pt x="1550724" y="36724"/>
                </a:lnTo>
                <a:lnTo>
                  <a:pt x="1552908" y="37462"/>
                </a:lnTo>
                <a:lnTo>
                  <a:pt x="1553773" y="37838"/>
                </a:lnTo>
                <a:lnTo>
                  <a:pt x="1537451" y="37850"/>
                </a:lnTo>
                <a:lnTo>
                  <a:pt x="1535500" y="38214"/>
                </a:lnTo>
                <a:lnTo>
                  <a:pt x="1531563" y="39880"/>
                </a:lnTo>
                <a:lnTo>
                  <a:pt x="1529919" y="40754"/>
                </a:lnTo>
                <a:lnTo>
                  <a:pt x="1526936" y="42726"/>
                </a:lnTo>
                <a:lnTo>
                  <a:pt x="1526041" y="43479"/>
                </a:lnTo>
                <a:close/>
              </a:path>
              <a:path w="1808479" h="145414">
                <a:moveTo>
                  <a:pt x="1558152" y="39880"/>
                </a:moveTo>
                <a:lnTo>
                  <a:pt x="1542870" y="35061"/>
                </a:lnTo>
                <a:lnTo>
                  <a:pt x="1554351" y="35061"/>
                </a:lnTo>
                <a:lnTo>
                  <a:pt x="1558176" y="36724"/>
                </a:lnTo>
                <a:lnTo>
                  <a:pt x="1560236" y="37850"/>
                </a:lnTo>
                <a:lnTo>
                  <a:pt x="1562955" y="39725"/>
                </a:lnTo>
                <a:lnTo>
                  <a:pt x="1558269" y="39725"/>
                </a:lnTo>
                <a:lnTo>
                  <a:pt x="1558152" y="39880"/>
                </a:lnTo>
                <a:close/>
              </a:path>
              <a:path w="1808479" h="145414">
                <a:moveTo>
                  <a:pt x="1508763" y="116726"/>
                </a:moveTo>
                <a:lnTo>
                  <a:pt x="1505986" y="116726"/>
                </a:lnTo>
                <a:lnTo>
                  <a:pt x="1505986" y="35929"/>
                </a:lnTo>
                <a:lnTo>
                  <a:pt x="1508763" y="35929"/>
                </a:lnTo>
                <a:lnTo>
                  <a:pt x="1508763" y="116726"/>
                </a:lnTo>
                <a:close/>
              </a:path>
              <a:path w="1808479" h="145414">
                <a:moveTo>
                  <a:pt x="1518483" y="116726"/>
                </a:moveTo>
                <a:lnTo>
                  <a:pt x="1508763" y="116726"/>
                </a:lnTo>
                <a:lnTo>
                  <a:pt x="1508763" y="35929"/>
                </a:lnTo>
                <a:lnTo>
                  <a:pt x="1518483" y="35929"/>
                </a:lnTo>
                <a:lnTo>
                  <a:pt x="1518483" y="46256"/>
                </a:lnTo>
                <a:lnTo>
                  <a:pt x="1553348" y="46256"/>
                </a:lnTo>
                <a:lnTo>
                  <a:pt x="1553021" y="46690"/>
                </a:lnTo>
                <a:lnTo>
                  <a:pt x="1535275" y="46690"/>
                </a:lnTo>
                <a:lnTo>
                  <a:pt x="1532953" y="47043"/>
                </a:lnTo>
                <a:lnTo>
                  <a:pt x="1518483" y="57114"/>
                </a:lnTo>
                <a:lnTo>
                  <a:pt x="1518483" y="116726"/>
                </a:lnTo>
                <a:close/>
              </a:path>
              <a:path w="1808479" h="145414">
                <a:moveTo>
                  <a:pt x="1523341" y="46256"/>
                </a:moveTo>
                <a:lnTo>
                  <a:pt x="1518483" y="46256"/>
                </a:lnTo>
                <a:lnTo>
                  <a:pt x="1518483" y="35929"/>
                </a:lnTo>
                <a:lnTo>
                  <a:pt x="1521260" y="35929"/>
                </a:lnTo>
                <a:lnTo>
                  <a:pt x="1521260" y="40329"/>
                </a:lnTo>
                <a:lnTo>
                  <a:pt x="1520151" y="41527"/>
                </a:lnTo>
                <a:lnTo>
                  <a:pt x="1520177" y="41673"/>
                </a:lnTo>
                <a:lnTo>
                  <a:pt x="1521209" y="42628"/>
                </a:lnTo>
                <a:lnTo>
                  <a:pt x="1521260" y="43479"/>
                </a:lnTo>
                <a:lnTo>
                  <a:pt x="1526041" y="43479"/>
                </a:lnTo>
                <a:lnTo>
                  <a:pt x="1525459" y="43970"/>
                </a:lnTo>
                <a:lnTo>
                  <a:pt x="1523341" y="46256"/>
                </a:lnTo>
                <a:close/>
              </a:path>
              <a:path w="1808479" h="145414">
                <a:moveTo>
                  <a:pt x="1521260" y="40329"/>
                </a:moveTo>
                <a:lnTo>
                  <a:pt x="1521260" y="35929"/>
                </a:lnTo>
                <a:lnTo>
                  <a:pt x="1524037" y="35929"/>
                </a:lnTo>
                <a:lnTo>
                  <a:pt x="1524037" y="37982"/>
                </a:lnTo>
                <a:lnTo>
                  <a:pt x="1523511" y="38331"/>
                </a:lnTo>
                <a:lnTo>
                  <a:pt x="1521675" y="39880"/>
                </a:lnTo>
                <a:lnTo>
                  <a:pt x="1521260" y="40329"/>
                </a:lnTo>
                <a:close/>
              </a:path>
              <a:path w="1808479" h="145414">
                <a:moveTo>
                  <a:pt x="1553348" y="46256"/>
                </a:moveTo>
                <a:lnTo>
                  <a:pt x="1523341" y="46256"/>
                </a:lnTo>
                <a:lnTo>
                  <a:pt x="1525459" y="43970"/>
                </a:lnTo>
                <a:lnTo>
                  <a:pt x="1537514" y="37838"/>
                </a:lnTo>
                <a:lnTo>
                  <a:pt x="1542730" y="37850"/>
                </a:lnTo>
                <a:lnTo>
                  <a:pt x="1556460" y="42126"/>
                </a:lnTo>
                <a:lnTo>
                  <a:pt x="1553348" y="46256"/>
                </a:lnTo>
                <a:close/>
              </a:path>
              <a:path w="1808479" h="145414">
                <a:moveTo>
                  <a:pt x="1556460" y="42126"/>
                </a:moveTo>
                <a:lnTo>
                  <a:pt x="1542629" y="37838"/>
                </a:lnTo>
                <a:lnTo>
                  <a:pt x="1553800" y="37850"/>
                </a:lnTo>
                <a:lnTo>
                  <a:pt x="1556900" y="39198"/>
                </a:lnTo>
                <a:lnTo>
                  <a:pt x="1558152" y="39880"/>
                </a:lnTo>
                <a:lnTo>
                  <a:pt x="1556460" y="42126"/>
                </a:lnTo>
                <a:close/>
              </a:path>
              <a:path w="1808479" h="145414">
                <a:moveTo>
                  <a:pt x="1522128" y="43479"/>
                </a:moveTo>
                <a:lnTo>
                  <a:pt x="1521315" y="42726"/>
                </a:lnTo>
                <a:lnTo>
                  <a:pt x="1521343" y="40239"/>
                </a:lnTo>
                <a:lnTo>
                  <a:pt x="1521856" y="39725"/>
                </a:lnTo>
                <a:lnTo>
                  <a:pt x="1523686" y="38214"/>
                </a:lnTo>
                <a:lnTo>
                  <a:pt x="1524037" y="37982"/>
                </a:lnTo>
                <a:lnTo>
                  <a:pt x="1524037" y="40702"/>
                </a:lnTo>
                <a:lnTo>
                  <a:pt x="1522128" y="40702"/>
                </a:lnTo>
                <a:lnTo>
                  <a:pt x="1522128" y="43479"/>
                </a:lnTo>
                <a:close/>
              </a:path>
              <a:path w="1808479" h="145414">
                <a:moveTo>
                  <a:pt x="1560487" y="41396"/>
                </a:moveTo>
                <a:lnTo>
                  <a:pt x="1558809" y="40239"/>
                </a:lnTo>
                <a:lnTo>
                  <a:pt x="1558152" y="39880"/>
                </a:lnTo>
                <a:lnTo>
                  <a:pt x="1558269" y="39725"/>
                </a:lnTo>
                <a:lnTo>
                  <a:pt x="1560487" y="41396"/>
                </a:lnTo>
                <a:close/>
              </a:path>
              <a:path w="1808479" h="145414">
                <a:moveTo>
                  <a:pt x="1562242" y="43682"/>
                </a:moveTo>
                <a:lnTo>
                  <a:pt x="1558910" y="43682"/>
                </a:lnTo>
                <a:lnTo>
                  <a:pt x="1560487" y="41396"/>
                </a:lnTo>
                <a:lnTo>
                  <a:pt x="1558269" y="39725"/>
                </a:lnTo>
                <a:lnTo>
                  <a:pt x="1562955" y="39725"/>
                </a:lnTo>
                <a:lnTo>
                  <a:pt x="1564448" y="40754"/>
                </a:lnTo>
                <a:lnTo>
                  <a:pt x="1562242" y="43682"/>
                </a:lnTo>
                <a:close/>
              </a:path>
              <a:path w="1808479" h="145414">
                <a:moveTo>
                  <a:pt x="1558814" y="43616"/>
                </a:moveTo>
                <a:lnTo>
                  <a:pt x="1557382" y="42628"/>
                </a:lnTo>
                <a:lnTo>
                  <a:pt x="1556460" y="42126"/>
                </a:lnTo>
                <a:lnTo>
                  <a:pt x="1558152" y="39880"/>
                </a:lnTo>
                <a:lnTo>
                  <a:pt x="1558809" y="40239"/>
                </a:lnTo>
                <a:lnTo>
                  <a:pt x="1560487" y="41396"/>
                </a:lnTo>
                <a:lnTo>
                  <a:pt x="1558814" y="43616"/>
                </a:lnTo>
                <a:close/>
              </a:path>
              <a:path w="1808479" h="145414">
                <a:moveTo>
                  <a:pt x="1521260" y="42675"/>
                </a:moveTo>
                <a:lnTo>
                  <a:pt x="1520177" y="41673"/>
                </a:lnTo>
                <a:lnTo>
                  <a:pt x="1520151" y="41527"/>
                </a:lnTo>
                <a:lnTo>
                  <a:pt x="1521260" y="40329"/>
                </a:lnTo>
                <a:lnTo>
                  <a:pt x="1521260" y="42675"/>
                </a:lnTo>
                <a:close/>
              </a:path>
              <a:path w="1808479" h="145414">
                <a:moveTo>
                  <a:pt x="1522128" y="43479"/>
                </a:moveTo>
                <a:lnTo>
                  <a:pt x="1522128" y="40702"/>
                </a:lnTo>
                <a:lnTo>
                  <a:pt x="1524037" y="40702"/>
                </a:lnTo>
                <a:lnTo>
                  <a:pt x="1523960" y="41592"/>
                </a:lnTo>
                <a:lnTo>
                  <a:pt x="1523574" y="41917"/>
                </a:lnTo>
                <a:lnTo>
                  <a:pt x="1522128" y="43479"/>
                </a:lnTo>
                <a:close/>
              </a:path>
              <a:path w="1808479" h="145414">
                <a:moveTo>
                  <a:pt x="1558910" y="43682"/>
                </a:moveTo>
                <a:lnTo>
                  <a:pt x="1558918" y="43479"/>
                </a:lnTo>
                <a:lnTo>
                  <a:pt x="1560487" y="41396"/>
                </a:lnTo>
                <a:lnTo>
                  <a:pt x="1558910" y="43682"/>
                </a:lnTo>
                <a:close/>
              </a:path>
              <a:path w="1808479" h="145414">
                <a:moveTo>
                  <a:pt x="1524037" y="43479"/>
                </a:moveTo>
                <a:lnTo>
                  <a:pt x="1522128" y="43479"/>
                </a:lnTo>
                <a:lnTo>
                  <a:pt x="1523574" y="41917"/>
                </a:lnTo>
                <a:lnTo>
                  <a:pt x="1524037" y="41527"/>
                </a:lnTo>
                <a:lnTo>
                  <a:pt x="1524037" y="43479"/>
                </a:lnTo>
                <a:close/>
              </a:path>
              <a:path w="1808479" h="145414">
                <a:moveTo>
                  <a:pt x="1551201" y="53720"/>
                </a:moveTo>
                <a:lnTo>
                  <a:pt x="1552827" y="51468"/>
                </a:lnTo>
                <a:lnTo>
                  <a:pt x="1551638" y="50610"/>
                </a:lnTo>
                <a:lnTo>
                  <a:pt x="1550541" y="49981"/>
                </a:lnTo>
                <a:lnTo>
                  <a:pt x="1556460" y="42126"/>
                </a:lnTo>
                <a:lnTo>
                  <a:pt x="1557524" y="42726"/>
                </a:lnTo>
                <a:lnTo>
                  <a:pt x="1558814" y="43616"/>
                </a:lnTo>
                <a:lnTo>
                  <a:pt x="1551201" y="53720"/>
                </a:lnTo>
                <a:close/>
              </a:path>
              <a:path w="1808479" h="145414">
                <a:moveTo>
                  <a:pt x="1522128" y="43479"/>
                </a:moveTo>
                <a:lnTo>
                  <a:pt x="1521260" y="43479"/>
                </a:lnTo>
                <a:lnTo>
                  <a:pt x="1521260" y="42675"/>
                </a:lnTo>
                <a:lnTo>
                  <a:pt x="1522128" y="43479"/>
                </a:lnTo>
                <a:close/>
              </a:path>
              <a:path w="1808479" h="145414">
                <a:moveTo>
                  <a:pt x="1554678" y="53720"/>
                </a:moveTo>
                <a:lnTo>
                  <a:pt x="1551201" y="53720"/>
                </a:lnTo>
                <a:lnTo>
                  <a:pt x="1558814" y="43616"/>
                </a:lnTo>
                <a:lnTo>
                  <a:pt x="1562242" y="43682"/>
                </a:lnTo>
                <a:lnTo>
                  <a:pt x="1554678" y="53720"/>
                </a:lnTo>
                <a:close/>
              </a:path>
              <a:path w="1808479" h="145414">
                <a:moveTo>
                  <a:pt x="1521260" y="116726"/>
                </a:moveTo>
                <a:lnTo>
                  <a:pt x="1518483" y="116726"/>
                </a:lnTo>
                <a:lnTo>
                  <a:pt x="1518483" y="57114"/>
                </a:lnTo>
                <a:lnTo>
                  <a:pt x="1535275" y="46690"/>
                </a:lnTo>
                <a:lnTo>
                  <a:pt x="1540116" y="46690"/>
                </a:lnTo>
                <a:lnTo>
                  <a:pt x="1542203" y="46956"/>
                </a:lnTo>
                <a:lnTo>
                  <a:pt x="1545880" y="47988"/>
                </a:lnTo>
                <a:lnTo>
                  <a:pt x="1547418" y="48529"/>
                </a:lnTo>
                <a:lnTo>
                  <a:pt x="1549481" y="49467"/>
                </a:lnTo>
                <a:lnTo>
                  <a:pt x="1535580" y="49467"/>
                </a:lnTo>
                <a:lnTo>
                  <a:pt x="1533555" y="49771"/>
                </a:lnTo>
                <a:lnTo>
                  <a:pt x="1521260" y="58059"/>
                </a:lnTo>
                <a:lnTo>
                  <a:pt x="1521260" y="116726"/>
                </a:lnTo>
                <a:close/>
              </a:path>
              <a:path w="1808479" h="145414">
                <a:moveTo>
                  <a:pt x="1550541" y="49981"/>
                </a:moveTo>
                <a:lnTo>
                  <a:pt x="1540116" y="46690"/>
                </a:lnTo>
                <a:lnTo>
                  <a:pt x="1553021" y="46690"/>
                </a:lnTo>
                <a:lnTo>
                  <a:pt x="1550541" y="49981"/>
                </a:lnTo>
                <a:close/>
              </a:path>
              <a:path w="1808479" h="145414">
                <a:moveTo>
                  <a:pt x="1523461" y="59752"/>
                </a:moveTo>
                <a:lnTo>
                  <a:pt x="1521260" y="58059"/>
                </a:lnTo>
                <a:lnTo>
                  <a:pt x="1521839" y="57307"/>
                </a:lnTo>
                <a:lnTo>
                  <a:pt x="1522605" y="56439"/>
                </a:lnTo>
                <a:lnTo>
                  <a:pt x="1535580" y="49467"/>
                </a:lnTo>
                <a:lnTo>
                  <a:pt x="1539861" y="49467"/>
                </a:lnTo>
                <a:lnTo>
                  <a:pt x="1541698" y="49699"/>
                </a:lnTo>
                <a:lnTo>
                  <a:pt x="1544996" y="50624"/>
                </a:lnTo>
                <a:lnTo>
                  <a:pt x="1546399" y="51116"/>
                </a:lnTo>
                <a:lnTo>
                  <a:pt x="1548881" y="52244"/>
                </a:lnTo>
                <a:lnTo>
                  <a:pt x="1535885" y="52244"/>
                </a:lnTo>
                <a:lnTo>
                  <a:pt x="1534157" y="52499"/>
                </a:lnTo>
                <a:lnTo>
                  <a:pt x="1524903" y="58059"/>
                </a:lnTo>
                <a:lnTo>
                  <a:pt x="1524037" y="58059"/>
                </a:lnTo>
                <a:lnTo>
                  <a:pt x="1523975" y="59084"/>
                </a:lnTo>
                <a:lnTo>
                  <a:pt x="1523461" y="59752"/>
                </a:lnTo>
                <a:close/>
              </a:path>
              <a:path w="1808479" h="145414">
                <a:moveTo>
                  <a:pt x="1551201" y="53720"/>
                </a:moveTo>
                <a:lnTo>
                  <a:pt x="1539861" y="49467"/>
                </a:lnTo>
                <a:lnTo>
                  <a:pt x="1549481" y="49467"/>
                </a:lnTo>
                <a:lnTo>
                  <a:pt x="1550267" y="49824"/>
                </a:lnTo>
                <a:lnTo>
                  <a:pt x="1550541" y="49981"/>
                </a:lnTo>
                <a:lnTo>
                  <a:pt x="1548983" y="52048"/>
                </a:lnTo>
                <a:lnTo>
                  <a:pt x="1551201" y="53720"/>
                </a:lnTo>
                <a:close/>
              </a:path>
              <a:path w="1808479" h="145414">
                <a:moveTo>
                  <a:pt x="1551201" y="53720"/>
                </a:moveTo>
                <a:lnTo>
                  <a:pt x="1548983" y="52048"/>
                </a:lnTo>
                <a:lnTo>
                  <a:pt x="1550541" y="49981"/>
                </a:lnTo>
                <a:lnTo>
                  <a:pt x="1551659" y="50624"/>
                </a:lnTo>
                <a:lnTo>
                  <a:pt x="1552827" y="51468"/>
                </a:lnTo>
                <a:lnTo>
                  <a:pt x="1551201" y="53720"/>
                </a:lnTo>
                <a:close/>
              </a:path>
              <a:path w="1808479" h="145414">
                <a:moveTo>
                  <a:pt x="1551781" y="57564"/>
                </a:moveTo>
                <a:lnTo>
                  <a:pt x="1539606" y="52244"/>
                </a:lnTo>
                <a:lnTo>
                  <a:pt x="1548881" y="52244"/>
                </a:lnTo>
                <a:lnTo>
                  <a:pt x="1550160" y="52968"/>
                </a:lnTo>
                <a:lnTo>
                  <a:pt x="1551201" y="53720"/>
                </a:lnTo>
                <a:lnTo>
                  <a:pt x="1554678" y="53720"/>
                </a:lnTo>
                <a:lnTo>
                  <a:pt x="1551781" y="57564"/>
                </a:lnTo>
                <a:close/>
              </a:path>
              <a:path w="1808479" h="145414">
                <a:moveTo>
                  <a:pt x="1524037" y="116726"/>
                </a:moveTo>
                <a:lnTo>
                  <a:pt x="1521260" y="116726"/>
                </a:lnTo>
                <a:lnTo>
                  <a:pt x="1521260" y="58059"/>
                </a:lnTo>
                <a:lnTo>
                  <a:pt x="1523461" y="59752"/>
                </a:lnTo>
                <a:lnTo>
                  <a:pt x="1524037" y="59752"/>
                </a:lnTo>
                <a:lnTo>
                  <a:pt x="1524037" y="116726"/>
                </a:lnTo>
                <a:close/>
              </a:path>
              <a:path w="1808479" h="145414">
                <a:moveTo>
                  <a:pt x="1524037" y="59014"/>
                </a:moveTo>
                <a:lnTo>
                  <a:pt x="1524037" y="58059"/>
                </a:lnTo>
                <a:lnTo>
                  <a:pt x="1524903" y="58059"/>
                </a:lnTo>
                <a:lnTo>
                  <a:pt x="1524037" y="59014"/>
                </a:lnTo>
                <a:close/>
              </a:path>
              <a:path w="1808479" h="145414">
                <a:moveTo>
                  <a:pt x="1524037" y="59752"/>
                </a:moveTo>
                <a:lnTo>
                  <a:pt x="1523461" y="59752"/>
                </a:lnTo>
                <a:lnTo>
                  <a:pt x="1524037" y="59014"/>
                </a:lnTo>
                <a:lnTo>
                  <a:pt x="1524037" y="59752"/>
                </a:lnTo>
                <a:close/>
              </a:path>
              <a:path w="1808479" h="145414">
                <a:moveTo>
                  <a:pt x="1601710" y="145301"/>
                </a:moveTo>
                <a:lnTo>
                  <a:pt x="1598933" y="145301"/>
                </a:lnTo>
                <a:lnTo>
                  <a:pt x="1598933" y="131827"/>
                </a:lnTo>
                <a:lnTo>
                  <a:pt x="1610721" y="131827"/>
                </a:lnTo>
                <a:lnTo>
                  <a:pt x="1610935" y="131796"/>
                </a:lnTo>
                <a:lnTo>
                  <a:pt x="1611951" y="33152"/>
                </a:lnTo>
                <a:lnTo>
                  <a:pt x="1632779" y="33152"/>
                </a:lnTo>
                <a:lnTo>
                  <a:pt x="1632779" y="35929"/>
                </a:lnTo>
                <a:lnTo>
                  <a:pt x="1614728" y="35929"/>
                </a:lnTo>
                <a:lnTo>
                  <a:pt x="1614619" y="130396"/>
                </a:lnTo>
                <a:lnTo>
                  <a:pt x="1611257" y="134604"/>
                </a:lnTo>
                <a:lnTo>
                  <a:pt x="1601710" y="134604"/>
                </a:lnTo>
                <a:lnTo>
                  <a:pt x="1601710" y="145301"/>
                </a:lnTo>
                <a:close/>
              </a:path>
              <a:path w="1808479" h="145414">
                <a:moveTo>
                  <a:pt x="1604487" y="145301"/>
                </a:moveTo>
                <a:lnTo>
                  <a:pt x="1604487" y="134604"/>
                </a:lnTo>
                <a:lnTo>
                  <a:pt x="1611257" y="134604"/>
                </a:lnTo>
                <a:lnTo>
                  <a:pt x="1611965" y="134430"/>
                </a:lnTo>
                <a:lnTo>
                  <a:pt x="1614728" y="35929"/>
                </a:lnTo>
                <a:lnTo>
                  <a:pt x="1617505" y="35929"/>
                </a:lnTo>
                <a:lnTo>
                  <a:pt x="1617388" y="130676"/>
                </a:lnTo>
                <a:lnTo>
                  <a:pt x="1611792" y="137381"/>
                </a:lnTo>
                <a:lnTo>
                  <a:pt x="1626090" y="137381"/>
                </a:lnTo>
                <a:lnTo>
                  <a:pt x="1619144" y="145297"/>
                </a:lnTo>
                <a:lnTo>
                  <a:pt x="1604487" y="145301"/>
                </a:lnTo>
                <a:close/>
              </a:path>
              <a:path w="1808479" h="145414">
                <a:moveTo>
                  <a:pt x="1626090" y="137381"/>
                </a:moveTo>
                <a:lnTo>
                  <a:pt x="1611792" y="137381"/>
                </a:lnTo>
                <a:lnTo>
                  <a:pt x="1612995" y="137064"/>
                </a:lnTo>
                <a:lnTo>
                  <a:pt x="1614920" y="135849"/>
                </a:lnTo>
                <a:lnTo>
                  <a:pt x="1617505" y="35929"/>
                </a:lnTo>
                <a:lnTo>
                  <a:pt x="1627225" y="35929"/>
                </a:lnTo>
                <a:lnTo>
                  <a:pt x="1627165" y="132406"/>
                </a:lnTo>
                <a:lnTo>
                  <a:pt x="1627012" y="133736"/>
                </a:lnTo>
                <a:lnTo>
                  <a:pt x="1626888" y="134604"/>
                </a:lnTo>
                <a:lnTo>
                  <a:pt x="1626090" y="137381"/>
                </a:lnTo>
                <a:close/>
              </a:path>
              <a:path w="1808479" h="145414">
                <a:moveTo>
                  <a:pt x="1624526" y="145301"/>
                </a:moveTo>
                <a:lnTo>
                  <a:pt x="1604487" y="145301"/>
                </a:lnTo>
                <a:lnTo>
                  <a:pt x="1619144" y="145297"/>
                </a:lnTo>
                <a:lnTo>
                  <a:pt x="1620235" y="144802"/>
                </a:lnTo>
                <a:lnTo>
                  <a:pt x="1627225" y="35929"/>
                </a:lnTo>
                <a:lnTo>
                  <a:pt x="1630002" y="35929"/>
                </a:lnTo>
                <a:lnTo>
                  <a:pt x="1629972" y="132406"/>
                </a:lnTo>
                <a:lnTo>
                  <a:pt x="1625330" y="144526"/>
                </a:lnTo>
                <a:lnTo>
                  <a:pt x="1624526" y="145301"/>
                </a:lnTo>
                <a:close/>
              </a:path>
              <a:path w="1808479" h="145414">
                <a:moveTo>
                  <a:pt x="1628187" y="145301"/>
                </a:moveTo>
                <a:lnTo>
                  <a:pt x="1624526" y="145301"/>
                </a:lnTo>
                <a:lnTo>
                  <a:pt x="1625330" y="144526"/>
                </a:lnTo>
                <a:lnTo>
                  <a:pt x="1627471" y="141518"/>
                </a:lnTo>
                <a:lnTo>
                  <a:pt x="1628339" y="139608"/>
                </a:lnTo>
                <a:lnTo>
                  <a:pt x="1629641" y="135079"/>
                </a:lnTo>
                <a:lnTo>
                  <a:pt x="1629972" y="132406"/>
                </a:lnTo>
                <a:lnTo>
                  <a:pt x="1630002" y="35929"/>
                </a:lnTo>
                <a:lnTo>
                  <a:pt x="1632779" y="35929"/>
                </a:lnTo>
                <a:lnTo>
                  <a:pt x="1632676" y="133273"/>
                </a:lnTo>
                <a:lnTo>
                  <a:pt x="1632411" y="135496"/>
                </a:lnTo>
                <a:lnTo>
                  <a:pt x="1630921" y="140680"/>
                </a:lnTo>
                <a:lnTo>
                  <a:pt x="1629917" y="142870"/>
                </a:lnTo>
                <a:lnTo>
                  <a:pt x="1628187" y="145301"/>
                </a:lnTo>
                <a:close/>
              </a:path>
              <a:path w="1808479" h="145414">
                <a:moveTo>
                  <a:pt x="1604487" y="145301"/>
                </a:moveTo>
                <a:lnTo>
                  <a:pt x="1601710" y="145301"/>
                </a:lnTo>
                <a:lnTo>
                  <a:pt x="1601710" y="134604"/>
                </a:lnTo>
                <a:lnTo>
                  <a:pt x="1604487" y="134604"/>
                </a:lnTo>
                <a:lnTo>
                  <a:pt x="1604487" y="145301"/>
                </a:lnTo>
                <a:close/>
              </a:path>
              <a:path w="1808479" h="145414">
                <a:moveTo>
                  <a:pt x="1632779" y="21696"/>
                </a:moveTo>
                <a:lnTo>
                  <a:pt x="1611951" y="21696"/>
                </a:lnTo>
                <a:lnTo>
                  <a:pt x="1611951" y="867"/>
                </a:lnTo>
                <a:lnTo>
                  <a:pt x="1632779" y="867"/>
                </a:lnTo>
                <a:lnTo>
                  <a:pt x="1632779" y="3644"/>
                </a:lnTo>
                <a:lnTo>
                  <a:pt x="1614728" y="3644"/>
                </a:lnTo>
                <a:lnTo>
                  <a:pt x="1614728" y="18919"/>
                </a:lnTo>
                <a:lnTo>
                  <a:pt x="1632779" y="18919"/>
                </a:lnTo>
                <a:lnTo>
                  <a:pt x="1632779" y="21696"/>
                </a:lnTo>
                <a:close/>
              </a:path>
              <a:path w="1808479" h="145414">
                <a:moveTo>
                  <a:pt x="1617505" y="18919"/>
                </a:moveTo>
                <a:lnTo>
                  <a:pt x="1614728" y="18919"/>
                </a:lnTo>
                <a:lnTo>
                  <a:pt x="1614728" y="3644"/>
                </a:lnTo>
                <a:lnTo>
                  <a:pt x="1617505" y="3644"/>
                </a:lnTo>
                <a:lnTo>
                  <a:pt x="1617505" y="18919"/>
                </a:lnTo>
                <a:close/>
              </a:path>
              <a:path w="1808479" h="145414">
                <a:moveTo>
                  <a:pt x="1627225" y="18919"/>
                </a:moveTo>
                <a:lnTo>
                  <a:pt x="1617505" y="18919"/>
                </a:lnTo>
                <a:lnTo>
                  <a:pt x="1617505" y="3644"/>
                </a:lnTo>
                <a:lnTo>
                  <a:pt x="1627225" y="3644"/>
                </a:lnTo>
                <a:lnTo>
                  <a:pt x="1627225" y="18919"/>
                </a:lnTo>
                <a:close/>
              </a:path>
              <a:path w="1808479" h="145414">
                <a:moveTo>
                  <a:pt x="1630002" y="18919"/>
                </a:moveTo>
                <a:lnTo>
                  <a:pt x="1627225" y="18919"/>
                </a:lnTo>
                <a:lnTo>
                  <a:pt x="1627225" y="3644"/>
                </a:lnTo>
                <a:lnTo>
                  <a:pt x="1630002" y="3644"/>
                </a:lnTo>
                <a:lnTo>
                  <a:pt x="1630002" y="18919"/>
                </a:lnTo>
                <a:close/>
              </a:path>
              <a:path w="1808479" h="145414">
                <a:moveTo>
                  <a:pt x="1632779" y="18919"/>
                </a:moveTo>
                <a:lnTo>
                  <a:pt x="1630002" y="18919"/>
                </a:lnTo>
                <a:lnTo>
                  <a:pt x="1630002" y="3644"/>
                </a:lnTo>
                <a:lnTo>
                  <a:pt x="1632779" y="3644"/>
                </a:lnTo>
                <a:lnTo>
                  <a:pt x="1632779" y="18919"/>
                </a:lnTo>
                <a:close/>
              </a:path>
              <a:path w="1808479" h="145414">
                <a:moveTo>
                  <a:pt x="1690567" y="120295"/>
                </a:moveTo>
                <a:lnTo>
                  <a:pt x="1680458" y="120295"/>
                </a:lnTo>
                <a:lnTo>
                  <a:pt x="1676019" y="119533"/>
                </a:lnTo>
                <a:lnTo>
                  <a:pt x="1650417" y="90323"/>
                </a:lnTo>
                <a:lnTo>
                  <a:pt x="1649480" y="69876"/>
                </a:lnTo>
                <a:lnTo>
                  <a:pt x="1649605" y="68225"/>
                </a:lnTo>
                <a:lnTo>
                  <a:pt x="1676019" y="32919"/>
                </a:lnTo>
                <a:lnTo>
                  <a:pt x="1680458" y="32284"/>
                </a:lnTo>
                <a:lnTo>
                  <a:pt x="1690574" y="32284"/>
                </a:lnTo>
                <a:lnTo>
                  <a:pt x="1694984" y="32919"/>
                </a:lnTo>
                <a:lnTo>
                  <a:pt x="1700242" y="34951"/>
                </a:lnTo>
                <a:lnTo>
                  <a:pt x="1680800" y="34951"/>
                </a:lnTo>
                <a:lnTo>
                  <a:pt x="1676693" y="35713"/>
                </a:lnTo>
                <a:lnTo>
                  <a:pt x="1652427" y="67971"/>
                </a:lnTo>
                <a:lnTo>
                  <a:pt x="1652248" y="70130"/>
                </a:lnTo>
                <a:lnTo>
                  <a:pt x="1652373" y="84100"/>
                </a:lnTo>
                <a:lnTo>
                  <a:pt x="1676693" y="116866"/>
                </a:lnTo>
                <a:lnTo>
                  <a:pt x="1680800" y="117501"/>
                </a:lnTo>
                <a:lnTo>
                  <a:pt x="1700563" y="117501"/>
                </a:lnTo>
                <a:lnTo>
                  <a:pt x="1694971" y="119660"/>
                </a:lnTo>
                <a:lnTo>
                  <a:pt x="1690567" y="120295"/>
                </a:lnTo>
                <a:close/>
              </a:path>
              <a:path w="1808479" h="145414">
                <a:moveTo>
                  <a:pt x="1690231" y="117501"/>
                </a:moveTo>
                <a:lnTo>
                  <a:pt x="1680800" y="117501"/>
                </a:lnTo>
                <a:lnTo>
                  <a:pt x="1676693" y="116866"/>
                </a:lnTo>
                <a:lnTo>
                  <a:pt x="1652373" y="84100"/>
                </a:lnTo>
                <a:lnTo>
                  <a:pt x="1652248" y="70130"/>
                </a:lnTo>
                <a:lnTo>
                  <a:pt x="1652427" y="67971"/>
                </a:lnTo>
                <a:lnTo>
                  <a:pt x="1676693" y="35713"/>
                </a:lnTo>
                <a:lnTo>
                  <a:pt x="1680800" y="34951"/>
                </a:lnTo>
                <a:lnTo>
                  <a:pt x="1690231" y="34951"/>
                </a:lnTo>
                <a:lnTo>
                  <a:pt x="1694310" y="35713"/>
                </a:lnTo>
                <a:lnTo>
                  <a:pt x="1699600" y="37745"/>
                </a:lnTo>
                <a:lnTo>
                  <a:pt x="1681143" y="37745"/>
                </a:lnTo>
                <a:lnTo>
                  <a:pt x="1677367" y="38380"/>
                </a:lnTo>
                <a:lnTo>
                  <a:pt x="1655035" y="70130"/>
                </a:lnTo>
                <a:lnTo>
                  <a:pt x="1655162" y="84100"/>
                </a:lnTo>
                <a:lnTo>
                  <a:pt x="1681143" y="114707"/>
                </a:lnTo>
                <a:lnTo>
                  <a:pt x="1700212" y="114707"/>
                </a:lnTo>
                <a:lnTo>
                  <a:pt x="1694310" y="116866"/>
                </a:lnTo>
                <a:lnTo>
                  <a:pt x="1690231" y="117501"/>
                </a:lnTo>
                <a:close/>
              </a:path>
              <a:path w="1808479" h="145414">
                <a:moveTo>
                  <a:pt x="1700563" y="117501"/>
                </a:moveTo>
                <a:lnTo>
                  <a:pt x="1690231" y="117501"/>
                </a:lnTo>
                <a:lnTo>
                  <a:pt x="1694310" y="116866"/>
                </a:lnTo>
                <a:lnTo>
                  <a:pt x="1701253" y="114326"/>
                </a:lnTo>
                <a:lnTo>
                  <a:pt x="1718841" y="70130"/>
                </a:lnTo>
                <a:lnTo>
                  <a:pt x="1718663" y="67971"/>
                </a:lnTo>
                <a:lnTo>
                  <a:pt x="1694310" y="35713"/>
                </a:lnTo>
                <a:lnTo>
                  <a:pt x="1690231" y="34951"/>
                </a:lnTo>
                <a:lnTo>
                  <a:pt x="1700242" y="34951"/>
                </a:lnTo>
                <a:lnTo>
                  <a:pt x="1721485" y="68225"/>
                </a:lnTo>
                <a:lnTo>
                  <a:pt x="1721609" y="69876"/>
                </a:lnTo>
                <a:lnTo>
                  <a:pt x="1721485" y="84481"/>
                </a:lnTo>
                <a:lnTo>
                  <a:pt x="1702536" y="116739"/>
                </a:lnTo>
                <a:lnTo>
                  <a:pt x="1700563" y="117501"/>
                </a:lnTo>
                <a:close/>
              </a:path>
              <a:path w="1808479" h="145414">
                <a:moveTo>
                  <a:pt x="1689896" y="114707"/>
                </a:moveTo>
                <a:lnTo>
                  <a:pt x="1681143" y="114707"/>
                </a:lnTo>
                <a:lnTo>
                  <a:pt x="1677367" y="114199"/>
                </a:lnTo>
                <a:lnTo>
                  <a:pt x="1655035" y="70130"/>
                </a:lnTo>
                <a:lnTo>
                  <a:pt x="1655162" y="68479"/>
                </a:lnTo>
                <a:lnTo>
                  <a:pt x="1681143" y="37745"/>
                </a:lnTo>
                <a:lnTo>
                  <a:pt x="1689889" y="37745"/>
                </a:lnTo>
                <a:lnTo>
                  <a:pt x="1707593" y="46635"/>
                </a:lnTo>
                <a:lnTo>
                  <a:pt x="1681319" y="46635"/>
                </a:lnTo>
                <a:lnTo>
                  <a:pt x="1677847" y="47524"/>
                </a:lnTo>
                <a:lnTo>
                  <a:pt x="1664716" y="69876"/>
                </a:lnTo>
                <a:lnTo>
                  <a:pt x="1664729" y="82830"/>
                </a:lnTo>
                <a:lnTo>
                  <a:pt x="1681319" y="105944"/>
                </a:lnTo>
                <a:lnTo>
                  <a:pt x="1707483" y="105944"/>
                </a:lnTo>
                <a:lnTo>
                  <a:pt x="1707160" y="106325"/>
                </a:lnTo>
                <a:lnTo>
                  <a:pt x="1702671" y="110262"/>
                </a:lnTo>
                <a:lnTo>
                  <a:pt x="1699970" y="111786"/>
                </a:lnTo>
                <a:lnTo>
                  <a:pt x="1693649" y="114199"/>
                </a:lnTo>
                <a:lnTo>
                  <a:pt x="1689896" y="114707"/>
                </a:lnTo>
                <a:close/>
              </a:path>
              <a:path w="1808479" h="145414">
                <a:moveTo>
                  <a:pt x="1700212" y="114707"/>
                </a:moveTo>
                <a:lnTo>
                  <a:pt x="1689896" y="114707"/>
                </a:lnTo>
                <a:lnTo>
                  <a:pt x="1693649" y="114199"/>
                </a:lnTo>
                <a:lnTo>
                  <a:pt x="1699970" y="111786"/>
                </a:lnTo>
                <a:lnTo>
                  <a:pt x="1716054" y="70130"/>
                </a:lnTo>
                <a:lnTo>
                  <a:pt x="1715928" y="68479"/>
                </a:lnTo>
                <a:lnTo>
                  <a:pt x="1689889" y="37745"/>
                </a:lnTo>
                <a:lnTo>
                  <a:pt x="1699600" y="37745"/>
                </a:lnTo>
                <a:lnTo>
                  <a:pt x="1718841" y="70130"/>
                </a:lnTo>
                <a:lnTo>
                  <a:pt x="1718716" y="84227"/>
                </a:lnTo>
                <a:lnTo>
                  <a:pt x="1701253" y="114326"/>
                </a:lnTo>
                <a:lnTo>
                  <a:pt x="1700212" y="114707"/>
                </a:lnTo>
                <a:close/>
              </a:path>
              <a:path w="1808479" h="145414">
                <a:moveTo>
                  <a:pt x="1689646" y="105944"/>
                </a:moveTo>
                <a:lnTo>
                  <a:pt x="1681319" y="105944"/>
                </a:lnTo>
                <a:lnTo>
                  <a:pt x="1677847" y="104928"/>
                </a:lnTo>
                <a:lnTo>
                  <a:pt x="1664716" y="69876"/>
                </a:lnTo>
                <a:lnTo>
                  <a:pt x="1664993" y="67209"/>
                </a:lnTo>
                <a:lnTo>
                  <a:pt x="1681319" y="46635"/>
                </a:lnTo>
                <a:lnTo>
                  <a:pt x="1689655" y="46635"/>
                </a:lnTo>
                <a:lnTo>
                  <a:pt x="1693156" y="47524"/>
                </a:lnTo>
                <a:lnTo>
                  <a:pt x="1696004" y="49429"/>
                </a:lnTo>
                <a:lnTo>
                  <a:pt x="1681871" y="49429"/>
                </a:lnTo>
                <a:lnTo>
                  <a:pt x="1678906" y="50191"/>
                </a:lnTo>
                <a:lnTo>
                  <a:pt x="1667519" y="69876"/>
                </a:lnTo>
                <a:lnTo>
                  <a:pt x="1667521" y="82830"/>
                </a:lnTo>
                <a:lnTo>
                  <a:pt x="1681871" y="103150"/>
                </a:lnTo>
                <a:lnTo>
                  <a:pt x="1696093" y="103150"/>
                </a:lnTo>
                <a:lnTo>
                  <a:pt x="1693140" y="105055"/>
                </a:lnTo>
                <a:lnTo>
                  <a:pt x="1689646" y="105944"/>
                </a:lnTo>
                <a:close/>
              </a:path>
              <a:path w="1808479" h="145414">
                <a:moveTo>
                  <a:pt x="1707483" y="105944"/>
                </a:moveTo>
                <a:lnTo>
                  <a:pt x="1689646" y="105944"/>
                </a:lnTo>
                <a:lnTo>
                  <a:pt x="1693140" y="105055"/>
                </a:lnTo>
                <a:lnTo>
                  <a:pt x="1698651" y="101499"/>
                </a:lnTo>
                <a:lnTo>
                  <a:pt x="1706373" y="82830"/>
                </a:lnTo>
                <a:lnTo>
                  <a:pt x="1706373" y="69876"/>
                </a:lnTo>
                <a:lnTo>
                  <a:pt x="1689655" y="46635"/>
                </a:lnTo>
                <a:lnTo>
                  <a:pt x="1707593" y="46635"/>
                </a:lnTo>
                <a:lnTo>
                  <a:pt x="1716054" y="70130"/>
                </a:lnTo>
                <a:lnTo>
                  <a:pt x="1715928" y="84227"/>
                </a:lnTo>
                <a:lnTo>
                  <a:pt x="1708988" y="104166"/>
                </a:lnTo>
                <a:lnTo>
                  <a:pt x="1707483" y="105944"/>
                </a:lnTo>
                <a:close/>
              </a:path>
              <a:path w="1808479" h="145414">
                <a:moveTo>
                  <a:pt x="1689103" y="103150"/>
                </a:moveTo>
                <a:lnTo>
                  <a:pt x="1681871" y="103150"/>
                </a:lnTo>
                <a:lnTo>
                  <a:pt x="1678906" y="102388"/>
                </a:lnTo>
                <a:lnTo>
                  <a:pt x="1667519" y="69876"/>
                </a:lnTo>
                <a:lnTo>
                  <a:pt x="1667715" y="67971"/>
                </a:lnTo>
                <a:lnTo>
                  <a:pt x="1681871" y="49429"/>
                </a:lnTo>
                <a:lnTo>
                  <a:pt x="1689103" y="49429"/>
                </a:lnTo>
                <a:lnTo>
                  <a:pt x="1692097" y="50191"/>
                </a:lnTo>
                <a:lnTo>
                  <a:pt x="1695221" y="52223"/>
                </a:lnTo>
                <a:lnTo>
                  <a:pt x="1682423" y="52223"/>
                </a:lnTo>
                <a:lnTo>
                  <a:pt x="1679964" y="52858"/>
                </a:lnTo>
                <a:lnTo>
                  <a:pt x="1670311" y="69876"/>
                </a:lnTo>
                <a:lnTo>
                  <a:pt x="1670325" y="82830"/>
                </a:lnTo>
                <a:lnTo>
                  <a:pt x="1682423" y="100356"/>
                </a:lnTo>
                <a:lnTo>
                  <a:pt x="1695221" y="100356"/>
                </a:lnTo>
                <a:lnTo>
                  <a:pt x="1692097" y="102388"/>
                </a:lnTo>
                <a:lnTo>
                  <a:pt x="1689103" y="103150"/>
                </a:lnTo>
                <a:close/>
              </a:path>
              <a:path w="1808479" h="145414">
                <a:moveTo>
                  <a:pt x="1696093" y="103150"/>
                </a:moveTo>
                <a:lnTo>
                  <a:pt x="1689103" y="103150"/>
                </a:lnTo>
                <a:lnTo>
                  <a:pt x="1692097" y="102388"/>
                </a:lnTo>
                <a:lnTo>
                  <a:pt x="1696783" y="99340"/>
                </a:lnTo>
                <a:lnTo>
                  <a:pt x="1703570" y="82830"/>
                </a:lnTo>
                <a:lnTo>
                  <a:pt x="1703570" y="69876"/>
                </a:lnTo>
                <a:lnTo>
                  <a:pt x="1689103" y="49429"/>
                </a:lnTo>
                <a:lnTo>
                  <a:pt x="1696004" y="49429"/>
                </a:lnTo>
                <a:lnTo>
                  <a:pt x="1706373" y="69876"/>
                </a:lnTo>
                <a:lnTo>
                  <a:pt x="1706373" y="82830"/>
                </a:lnTo>
                <a:lnTo>
                  <a:pt x="1698651" y="101499"/>
                </a:lnTo>
                <a:lnTo>
                  <a:pt x="1696093" y="103150"/>
                </a:lnTo>
                <a:close/>
              </a:path>
              <a:path w="1808479" h="145414">
                <a:moveTo>
                  <a:pt x="1695221" y="100356"/>
                </a:moveTo>
                <a:lnTo>
                  <a:pt x="1688560" y="100356"/>
                </a:lnTo>
                <a:lnTo>
                  <a:pt x="1691054" y="99721"/>
                </a:lnTo>
                <a:lnTo>
                  <a:pt x="1694916" y="97308"/>
                </a:lnTo>
                <a:lnTo>
                  <a:pt x="1700778" y="82830"/>
                </a:lnTo>
                <a:lnTo>
                  <a:pt x="1700778" y="69876"/>
                </a:lnTo>
                <a:lnTo>
                  <a:pt x="1688551" y="52223"/>
                </a:lnTo>
                <a:lnTo>
                  <a:pt x="1695221" y="52223"/>
                </a:lnTo>
                <a:lnTo>
                  <a:pt x="1703570" y="69876"/>
                </a:lnTo>
                <a:lnTo>
                  <a:pt x="1703570" y="82830"/>
                </a:lnTo>
                <a:lnTo>
                  <a:pt x="1696783" y="99340"/>
                </a:lnTo>
                <a:lnTo>
                  <a:pt x="1695221" y="100356"/>
                </a:lnTo>
                <a:close/>
              </a:path>
              <a:path w="1808479" h="145414">
                <a:moveTo>
                  <a:pt x="1759139" y="119503"/>
                </a:moveTo>
                <a:lnTo>
                  <a:pt x="1738310" y="119503"/>
                </a:lnTo>
                <a:lnTo>
                  <a:pt x="1738310" y="867"/>
                </a:lnTo>
                <a:lnTo>
                  <a:pt x="1759139" y="867"/>
                </a:lnTo>
                <a:lnTo>
                  <a:pt x="1759139" y="3644"/>
                </a:lnTo>
                <a:lnTo>
                  <a:pt x="1741087" y="3644"/>
                </a:lnTo>
                <a:lnTo>
                  <a:pt x="1741087" y="116726"/>
                </a:lnTo>
                <a:lnTo>
                  <a:pt x="1759139" y="116726"/>
                </a:lnTo>
                <a:lnTo>
                  <a:pt x="1759139" y="119503"/>
                </a:lnTo>
                <a:close/>
              </a:path>
              <a:path w="1808479" h="145414">
                <a:moveTo>
                  <a:pt x="1743865" y="116726"/>
                </a:moveTo>
                <a:lnTo>
                  <a:pt x="1741087" y="116726"/>
                </a:lnTo>
                <a:lnTo>
                  <a:pt x="1741087" y="3644"/>
                </a:lnTo>
                <a:lnTo>
                  <a:pt x="1743865" y="3644"/>
                </a:lnTo>
                <a:lnTo>
                  <a:pt x="1743865" y="116726"/>
                </a:lnTo>
                <a:close/>
              </a:path>
              <a:path w="1808479" h="145414">
                <a:moveTo>
                  <a:pt x="1753585" y="116726"/>
                </a:moveTo>
                <a:lnTo>
                  <a:pt x="1743865" y="116726"/>
                </a:lnTo>
                <a:lnTo>
                  <a:pt x="1743865" y="3644"/>
                </a:lnTo>
                <a:lnTo>
                  <a:pt x="1753585" y="3644"/>
                </a:lnTo>
                <a:lnTo>
                  <a:pt x="1753585" y="47471"/>
                </a:lnTo>
                <a:lnTo>
                  <a:pt x="1768495" y="47471"/>
                </a:lnTo>
                <a:lnTo>
                  <a:pt x="1753585" y="95183"/>
                </a:lnTo>
                <a:lnTo>
                  <a:pt x="1755582" y="97815"/>
                </a:lnTo>
                <a:lnTo>
                  <a:pt x="1757301" y="99503"/>
                </a:lnTo>
                <a:lnTo>
                  <a:pt x="1759307" y="100992"/>
                </a:lnTo>
                <a:lnTo>
                  <a:pt x="1760990" y="102287"/>
                </a:lnTo>
                <a:lnTo>
                  <a:pt x="1763080" y="103431"/>
                </a:lnTo>
                <a:lnTo>
                  <a:pt x="1768162" y="105451"/>
                </a:lnTo>
                <a:lnTo>
                  <a:pt x="1771137" y="105964"/>
                </a:lnTo>
                <a:lnTo>
                  <a:pt x="1795677" y="105964"/>
                </a:lnTo>
                <a:lnTo>
                  <a:pt x="1795349" y="106398"/>
                </a:lnTo>
                <a:lnTo>
                  <a:pt x="1753585" y="106398"/>
                </a:lnTo>
                <a:lnTo>
                  <a:pt x="1753585" y="116726"/>
                </a:lnTo>
                <a:close/>
              </a:path>
              <a:path w="1808479" h="145414">
                <a:moveTo>
                  <a:pt x="1758466" y="47471"/>
                </a:moveTo>
                <a:lnTo>
                  <a:pt x="1753585" y="47471"/>
                </a:lnTo>
                <a:lnTo>
                  <a:pt x="1753585" y="3644"/>
                </a:lnTo>
                <a:lnTo>
                  <a:pt x="1756362" y="3644"/>
                </a:lnTo>
                <a:lnTo>
                  <a:pt x="1756362" y="41507"/>
                </a:lnTo>
                <a:lnTo>
                  <a:pt x="1755165" y="42836"/>
                </a:lnTo>
                <a:lnTo>
                  <a:pt x="1756362" y="43913"/>
                </a:lnTo>
                <a:lnTo>
                  <a:pt x="1756362" y="44694"/>
                </a:lnTo>
                <a:lnTo>
                  <a:pt x="1761028" y="44694"/>
                </a:lnTo>
                <a:lnTo>
                  <a:pt x="1760721" y="44966"/>
                </a:lnTo>
                <a:lnTo>
                  <a:pt x="1758466" y="47471"/>
                </a:lnTo>
                <a:close/>
              </a:path>
              <a:path w="1808479" h="145414">
                <a:moveTo>
                  <a:pt x="1756362" y="41507"/>
                </a:moveTo>
                <a:lnTo>
                  <a:pt x="1756362" y="3644"/>
                </a:lnTo>
                <a:lnTo>
                  <a:pt x="1759139" y="3644"/>
                </a:lnTo>
                <a:lnTo>
                  <a:pt x="1759083" y="39029"/>
                </a:lnTo>
                <a:lnTo>
                  <a:pt x="1758806" y="39225"/>
                </a:lnTo>
                <a:lnTo>
                  <a:pt x="1756863" y="40950"/>
                </a:lnTo>
                <a:lnTo>
                  <a:pt x="1756362" y="41507"/>
                </a:lnTo>
                <a:close/>
              </a:path>
              <a:path w="1808479" h="145414">
                <a:moveTo>
                  <a:pt x="1759139" y="42650"/>
                </a:moveTo>
                <a:lnTo>
                  <a:pt x="1759139" y="38990"/>
                </a:lnTo>
                <a:lnTo>
                  <a:pt x="1762920" y="36314"/>
                </a:lnTo>
                <a:lnTo>
                  <a:pt x="1765323" y="35061"/>
                </a:lnTo>
                <a:lnTo>
                  <a:pt x="1770802" y="32857"/>
                </a:lnTo>
                <a:lnTo>
                  <a:pt x="1774026" y="32284"/>
                </a:lnTo>
                <a:lnTo>
                  <a:pt x="1782180" y="32284"/>
                </a:lnTo>
                <a:lnTo>
                  <a:pt x="1786343" y="33114"/>
                </a:lnTo>
                <a:lnTo>
                  <a:pt x="1790759" y="35061"/>
                </a:lnTo>
                <a:lnTo>
                  <a:pt x="1774384" y="35061"/>
                </a:lnTo>
                <a:lnTo>
                  <a:pt x="1771506" y="35567"/>
                </a:lnTo>
                <a:lnTo>
                  <a:pt x="1766472" y="37592"/>
                </a:lnTo>
                <a:lnTo>
                  <a:pt x="1764346" y="38706"/>
                </a:lnTo>
                <a:lnTo>
                  <a:pt x="1760585" y="41367"/>
                </a:lnTo>
                <a:lnTo>
                  <a:pt x="1759139" y="42650"/>
                </a:lnTo>
                <a:close/>
              </a:path>
              <a:path w="1808479" h="145414">
                <a:moveTo>
                  <a:pt x="1761028" y="44694"/>
                </a:moveTo>
                <a:lnTo>
                  <a:pt x="1759139" y="44694"/>
                </a:lnTo>
                <a:lnTo>
                  <a:pt x="1759139" y="42650"/>
                </a:lnTo>
                <a:lnTo>
                  <a:pt x="1774384" y="35061"/>
                </a:lnTo>
                <a:lnTo>
                  <a:pt x="1781790" y="35061"/>
                </a:lnTo>
                <a:lnTo>
                  <a:pt x="1785579" y="35813"/>
                </a:lnTo>
                <a:lnTo>
                  <a:pt x="1790175" y="37838"/>
                </a:lnTo>
                <a:lnTo>
                  <a:pt x="1774743" y="37838"/>
                </a:lnTo>
                <a:lnTo>
                  <a:pt x="1772210" y="38277"/>
                </a:lnTo>
                <a:lnTo>
                  <a:pt x="1767706" y="40089"/>
                </a:lnTo>
                <a:lnTo>
                  <a:pt x="1765772" y="41098"/>
                </a:lnTo>
                <a:lnTo>
                  <a:pt x="1762364" y="43509"/>
                </a:lnTo>
                <a:lnTo>
                  <a:pt x="1761028" y="44694"/>
                </a:lnTo>
                <a:close/>
              </a:path>
              <a:path w="1808479" h="145414">
                <a:moveTo>
                  <a:pt x="1790257" y="117594"/>
                </a:moveTo>
                <a:lnTo>
                  <a:pt x="1781790" y="117594"/>
                </a:lnTo>
                <a:lnTo>
                  <a:pt x="1785579" y="116769"/>
                </a:lnTo>
                <a:lnTo>
                  <a:pt x="1792407" y="113471"/>
                </a:lnTo>
                <a:lnTo>
                  <a:pt x="1805277" y="65639"/>
                </a:lnTo>
                <a:lnTo>
                  <a:pt x="1804663" y="60580"/>
                </a:lnTo>
                <a:lnTo>
                  <a:pt x="1781790" y="35061"/>
                </a:lnTo>
                <a:lnTo>
                  <a:pt x="1790759" y="35061"/>
                </a:lnTo>
                <a:lnTo>
                  <a:pt x="1808086" y="65639"/>
                </a:lnTo>
                <a:lnTo>
                  <a:pt x="1807980" y="87334"/>
                </a:lnTo>
                <a:lnTo>
                  <a:pt x="1794017" y="115777"/>
                </a:lnTo>
                <a:lnTo>
                  <a:pt x="1790257" y="117594"/>
                </a:lnTo>
                <a:close/>
              </a:path>
              <a:path w="1808479" h="145414">
                <a:moveTo>
                  <a:pt x="1768495" y="47471"/>
                </a:moveTo>
                <a:lnTo>
                  <a:pt x="1758466" y="47471"/>
                </a:lnTo>
                <a:lnTo>
                  <a:pt x="1760721" y="44966"/>
                </a:lnTo>
                <a:lnTo>
                  <a:pt x="1774743" y="37838"/>
                </a:lnTo>
                <a:lnTo>
                  <a:pt x="1781400" y="37838"/>
                </a:lnTo>
                <a:lnTo>
                  <a:pt x="1784816" y="38511"/>
                </a:lnTo>
                <a:lnTo>
                  <a:pt x="1790862" y="41176"/>
                </a:lnTo>
                <a:lnTo>
                  <a:pt x="1793414" y="43185"/>
                </a:lnTo>
                <a:lnTo>
                  <a:pt x="1796158" y="46690"/>
                </a:lnTo>
                <a:lnTo>
                  <a:pt x="1771596" y="46690"/>
                </a:lnTo>
                <a:lnTo>
                  <a:pt x="1768856" y="47300"/>
                </a:lnTo>
                <a:lnTo>
                  <a:pt x="1768495" y="47471"/>
                </a:lnTo>
                <a:close/>
              </a:path>
              <a:path w="1808479" h="145414">
                <a:moveTo>
                  <a:pt x="1789622" y="114817"/>
                </a:moveTo>
                <a:lnTo>
                  <a:pt x="1781366" y="114817"/>
                </a:lnTo>
                <a:lnTo>
                  <a:pt x="1784753" y="114084"/>
                </a:lnTo>
                <a:lnTo>
                  <a:pt x="1790795" y="111165"/>
                </a:lnTo>
                <a:lnTo>
                  <a:pt x="1802469" y="65639"/>
                </a:lnTo>
                <a:lnTo>
                  <a:pt x="1801914" y="61033"/>
                </a:lnTo>
                <a:lnTo>
                  <a:pt x="1781400" y="37838"/>
                </a:lnTo>
                <a:lnTo>
                  <a:pt x="1790175" y="37838"/>
                </a:lnTo>
                <a:lnTo>
                  <a:pt x="1805277" y="65639"/>
                </a:lnTo>
                <a:lnTo>
                  <a:pt x="1805171" y="87334"/>
                </a:lnTo>
                <a:lnTo>
                  <a:pt x="1792407" y="113471"/>
                </a:lnTo>
                <a:lnTo>
                  <a:pt x="1789622" y="114817"/>
                </a:lnTo>
                <a:close/>
              </a:path>
              <a:path w="1808479" h="145414">
                <a:moveTo>
                  <a:pt x="1757229" y="44694"/>
                </a:moveTo>
                <a:lnTo>
                  <a:pt x="1756362" y="43913"/>
                </a:lnTo>
                <a:lnTo>
                  <a:pt x="1756487" y="41367"/>
                </a:lnTo>
                <a:lnTo>
                  <a:pt x="1756863" y="40950"/>
                </a:lnTo>
                <a:lnTo>
                  <a:pt x="1758806" y="39225"/>
                </a:lnTo>
                <a:lnTo>
                  <a:pt x="1759139" y="38990"/>
                </a:lnTo>
                <a:lnTo>
                  <a:pt x="1759139" y="41917"/>
                </a:lnTo>
                <a:lnTo>
                  <a:pt x="1757229" y="41917"/>
                </a:lnTo>
                <a:lnTo>
                  <a:pt x="1757229" y="44694"/>
                </a:lnTo>
                <a:close/>
              </a:path>
              <a:path w="1808479" h="145414">
                <a:moveTo>
                  <a:pt x="1756362" y="43913"/>
                </a:moveTo>
                <a:lnTo>
                  <a:pt x="1755165" y="42836"/>
                </a:lnTo>
                <a:lnTo>
                  <a:pt x="1756362" y="41507"/>
                </a:lnTo>
                <a:lnTo>
                  <a:pt x="1756362" y="43913"/>
                </a:lnTo>
                <a:close/>
              </a:path>
              <a:path w="1808479" h="145414">
                <a:moveTo>
                  <a:pt x="1757229" y="44694"/>
                </a:moveTo>
                <a:lnTo>
                  <a:pt x="1757229" y="41917"/>
                </a:lnTo>
                <a:lnTo>
                  <a:pt x="1759139" y="41917"/>
                </a:lnTo>
                <a:lnTo>
                  <a:pt x="1759139" y="42650"/>
                </a:lnTo>
                <a:lnTo>
                  <a:pt x="1758792" y="42958"/>
                </a:lnTo>
                <a:lnTo>
                  <a:pt x="1757229" y="44694"/>
                </a:lnTo>
                <a:close/>
              </a:path>
              <a:path w="1808479" h="145414">
                <a:moveTo>
                  <a:pt x="1759139" y="44694"/>
                </a:moveTo>
                <a:lnTo>
                  <a:pt x="1757229" y="44694"/>
                </a:lnTo>
                <a:lnTo>
                  <a:pt x="1758792" y="42958"/>
                </a:lnTo>
                <a:lnTo>
                  <a:pt x="1759139" y="42650"/>
                </a:lnTo>
                <a:lnTo>
                  <a:pt x="1759139" y="44694"/>
                </a:lnTo>
                <a:close/>
              </a:path>
              <a:path w="1808479" h="145414">
                <a:moveTo>
                  <a:pt x="1757229" y="44694"/>
                </a:moveTo>
                <a:lnTo>
                  <a:pt x="1756362" y="44694"/>
                </a:lnTo>
                <a:lnTo>
                  <a:pt x="1756362" y="43913"/>
                </a:lnTo>
                <a:lnTo>
                  <a:pt x="1757229" y="44694"/>
                </a:lnTo>
                <a:close/>
              </a:path>
              <a:path w="1808479" h="145414">
                <a:moveTo>
                  <a:pt x="1777910" y="105964"/>
                </a:moveTo>
                <a:lnTo>
                  <a:pt x="1771137" y="105964"/>
                </a:lnTo>
                <a:lnTo>
                  <a:pt x="1768162" y="105451"/>
                </a:lnTo>
                <a:lnTo>
                  <a:pt x="1763080" y="103431"/>
                </a:lnTo>
                <a:lnTo>
                  <a:pt x="1760990" y="102287"/>
                </a:lnTo>
                <a:lnTo>
                  <a:pt x="1759244" y="100945"/>
                </a:lnTo>
                <a:lnTo>
                  <a:pt x="1757301" y="99503"/>
                </a:lnTo>
                <a:lnTo>
                  <a:pt x="1755582" y="97815"/>
                </a:lnTo>
                <a:lnTo>
                  <a:pt x="1753717" y="95358"/>
                </a:lnTo>
                <a:lnTo>
                  <a:pt x="1753695" y="62780"/>
                </a:lnTo>
                <a:lnTo>
                  <a:pt x="1754165" y="61033"/>
                </a:lnTo>
                <a:lnTo>
                  <a:pt x="1771596" y="46690"/>
                </a:lnTo>
                <a:lnTo>
                  <a:pt x="1778021" y="46690"/>
                </a:lnTo>
                <a:lnTo>
                  <a:pt x="1781016" y="47530"/>
                </a:lnTo>
                <a:lnTo>
                  <a:pt x="1783859" y="49467"/>
                </a:lnTo>
                <a:lnTo>
                  <a:pt x="1772012" y="49467"/>
                </a:lnTo>
                <a:lnTo>
                  <a:pt x="1769663" y="49991"/>
                </a:lnTo>
                <a:lnTo>
                  <a:pt x="1756362" y="94248"/>
                </a:lnTo>
                <a:lnTo>
                  <a:pt x="1757635" y="95926"/>
                </a:lnTo>
                <a:lnTo>
                  <a:pt x="1759168" y="97431"/>
                </a:lnTo>
                <a:lnTo>
                  <a:pt x="1760961" y="98761"/>
                </a:lnTo>
                <a:lnTo>
                  <a:pt x="1762466" y="99918"/>
                </a:lnTo>
                <a:lnTo>
                  <a:pt x="1764346" y="100945"/>
                </a:lnTo>
                <a:lnTo>
                  <a:pt x="1768859" y="102739"/>
                </a:lnTo>
                <a:lnTo>
                  <a:pt x="1771491" y="103187"/>
                </a:lnTo>
                <a:lnTo>
                  <a:pt x="1784861" y="103187"/>
                </a:lnTo>
                <a:lnTo>
                  <a:pt x="1780802" y="105336"/>
                </a:lnTo>
                <a:lnTo>
                  <a:pt x="1777910" y="105964"/>
                </a:lnTo>
                <a:close/>
              </a:path>
              <a:path w="1808479" h="145414">
                <a:moveTo>
                  <a:pt x="1795677" y="105964"/>
                </a:moveTo>
                <a:lnTo>
                  <a:pt x="1777910" y="105964"/>
                </a:lnTo>
                <a:lnTo>
                  <a:pt x="1780802" y="105336"/>
                </a:lnTo>
                <a:lnTo>
                  <a:pt x="1785588" y="102803"/>
                </a:lnTo>
                <a:lnTo>
                  <a:pt x="1792811" y="83914"/>
                </a:lnTo>
                <a:lnTo>
                  <a:pt x="1792811" y="69200"/>
                </a:lnTo>
                <a:lnTo>
                  <a:pt x="1771596" y="46690"/>
                </a:lnTo>
                <a:lnTo>
                  <a:pt x="1796158" y="46690"/>
                </a:lnTo>
                <a:lnTo>
                  <a:pt x="1802469" y="65639"/>
                </a:lnTo>
                <a:lnTo>
                  <a:pt x="1802362" y="87334"/>
                </a:lnTo>
                <a:lnTo>
                  <a:pt x="1801902" y="91013"/>
                </a:lnTo>
                <a:lnTo>
                  <a:pt x="1799408" y="99689"/>
                </a:lnTo>
                <a:lnTo>
                  <a:pt x="1797693" y="103293"/>
                </a:lnTo>
                <a:lnTo>
                  <a:pt x="1795677" y="105964"/>
                </a:lnTo>
                <a:close/>
              </a:path>
              <a:path w="1808479" h="145414">
                <a:moveTo>
                  <a:pt x="1756362" y="94248"/>
                </a:moveTo>
                <a:lnTo>
                  <a:pt x="1763348" y="53373"/>
                </a:lnTo>
                <a:lnTo>
                  <a:pt x="1772012" y="49467"/>
                </a:lnTo>
                <a:lnTo>
                  <a:pt x="1777450" y="49467"/>
                </a:lnTo>
                <a:lnTo>
                  <a:pt x="1779924" y="50147"/>
                </a:lnTo>
                <a:lnTo>
                  <a:pt x="1783003" y="52244"/>
                </a:lnTo>
                <a:lnTo>
                  <a:pt x="1772428" y="52244"/>
                </a:lnTo>
                <a:lnTo>
                  <a:pt x="1770481" y="52676"/>
                </a:lnTo>
                <a:lnTo>
                  <a:pt x="1759139" y="64091"/>
                </a:lnTo>
                <a:lnTo>
                  <a:pt x="1759139" y="92570"/>
                </a:lnTo>
                <a:lnTo>
                  <a:pt x="1758574" y="92570"/>
                </a:lnTo>
                <a:lnTo>
                  <a:pt x="1756362" y="94248"/>
                </a:lnTo>
                <a:close/>
              </a:path>
              <a:path w="1808479" h="145414">
                <a:moveTo>
                  <a:pt x="1784861" y="103187"/>
                </a:moveTo>
                <a:lnTo>
                  <a:pt x="1777450" y="103187"/>
                </a:lnTo>
                <a:lnTo>
                  <a:pt x="1779909" y="102667"/>
                </a:lnTo>
                <a:lnTo>
                  <a:pt x="1783844" y="100584"/>
                </a:lnTo>
                <a:lnTo>
                  <a:pt x="1790021" y="83914"/>
                </a:lnTo>
                <a:lnTo>
                  <a:pt x="1790019" y="69200"/>
                </a:lnTo>
                <a:lnTo>
                  <a:pt x="1777450" y="49467"/>
                </a:lnTo>
                <a:lnTo>
                  <a:pt x="1783859" y="49467"/>
                </a:lnTo>
                <a:lnTo>
                  <a:pt x="1792811" y="69200"/>
                </a:lnTo>
                <a:lnTo>
                  <a:pt x="1792811" y="83914"/>
                </a:lnTo>
                <a:lnTo>
                  <a:pt x="1785588" y="102803"/>
                </a:lnTo>
                <a:lnTo>
                  <a:pt x="1784861" y="103187"/>
                </a:lnTo>
                <a:close/>
              </a:path>
              <a:path w="1808479" h="145414">
                <a:moveTo>
                  <a:pt x="1784027" y="100410"/>
                </a:moveTo>
                <a:lnTo>
                  <a:pt x="1776991" y="100410"/>
                </a:lnTo>
                <a:lnTo>
                  <a:pt x="1779016" y="99997"/>
                </a:lnTo>
                <a:lnTo>
                  <a:pt x="1782100" y="98365"/>
                </a:lnTo>
                <a:lnTo>
                  <a:pt x="1787231" y="83914"/>
                </a:lnTo>
                <a:lnTo>
                  <a:pt x="1787226" y="69200"/>
                </a:lnTo>
                <a:lnTo>
                  <a:pt x="1776880" y="52244"/>
                </a:lnTo>
                <a:lnTo>
                  <a:pt x="1783003" y="52244"/>
                </a:lnTo>
                <a:lnTo>
                  <a:pt x="1790021" y="83914"/>
                </a:lnTo>
                <a:lnTo>
                  <a:pt x="1789774" y="87002"/>
                </a:lnTo>
                <a:lnTo>
                  <a:pt x="1788733" y="92730"/>
                </a:lnTo>
                <a:lnTo>
                  <a:pt x="1787842" y="95183"/>
                </a:lnTo>
                <a:lnTo>
                  <a:pt x="1785435" y="99079"/>
                </a:lnTo>
                <a:lnTo>
                  <a:pt x="1784027" y="100410"/>
                </a:lnTo>
                <a:close/>
              </a:path>
              <a:path w="1808479" h="145414">
                <a:moveTo>
                  <a:pt x="1777450" y="103187"/>
                </a:moveTo>
                <a:lnTo>
                  <a:pt x="1771491" y="103187"/>
                </a:lnTo>
                <a:lnTo>
                  <a:pt x="1768859" y="102739"/>
                </a:lnTo>
                <a:lnTo>
                  <a:pt x="1764346" y="100945"/>
                </a:lnTo>
                <a:lnTo>
                  <a:pt x="1762466" y="99918"/>
                </a:lnTo>
                <a:lnTo>
                  <a:pt x="1760961" y="98761"/>
                </a:lnTo>
                <a:lnTo>
                  <a:pt x="1759168" y="97431"/>
                </a:lnTo>
                <a:lnTo>
                  <a:pt x="1757635" y="95926"/>
                </a:lnTo>
                <a:lnTo>
                  <a:pt x="1756362" y="94248"/>
                </a:lnTo>
                <a:lnTo>
                  <a:pt x="1758574" y="92570"/>
                </a:lnTo>
                <a:lnTo>
                  <a:pt x="1759139" y="93314"/>
                </a:lnTo>
                <a:lnTo>
                  <a:pt x="1759139" y="94248"/>
                </a:lnTo>
                <a:lnTo>
                  <a:pt x="1759903" y="94248"/>
                </a:lnTo>
                <a:lnTo>
                  <a:pt x="1761035" y="95358"/>
                </a:lnTo>
                <a:lnTo>
                  <a:pt x="1762616" y="96531"/>
                </a:lnTo>
                <a:lnTo>
                  <a:pt x="1763941" y="97550"/>
                </a:lnTo>
                <a:lnTo>
                  <a:pt x="1765612" y="98460"/>
                </a:lnTo>
                <a:lnTo>
                  <a:pt x="1769555" y="100027"/>
                </a:lnTo>
                <a:lnTo>
                  <a:pt x="1771846" y="100410"/>
                </a:lnTo>
                <a:lnTo>
                  <a:pt x="1784027" y="100410"/>
                </a:lnTo>
                <a:lnTo>
                  <a:pt x="1783844" y="100584"/>
                </a:lnTo>
                <a:lnTo>
                  <a:pt x="1779909" y="102667"/>
                </a:lnTo>
                <a:lnTo>
                  <a:pt x="1777450" y="103187"/>
                </a:lnTo>
                <a:close/>
              </a:path>
              <a:path w="1808479" h="145414">
                <a:moveTo>
                  <a:pt x="1759139" y="93314"/>
                </a:moveTo>
                <a:lnTo>
                  <a:pt x="1758574" y="92570"/>
                </a:lnTo>
                <a:lnTo>
                  <a:pt x="1759139" y="92570"/>
                </a:lnTo>
                <a:lnTo>
                  <a:pt x="1759139" y="93314"/>
                </a:lnTo>
                <a:close/>
              </a:path>
              <a:path w="1808479" h="145414">
                <a:moveTo>
                  <a:pt x="1759903" y="94248"/>
                </a:moveTo>
                <a:lnTo>
                  <a:pt x="1759139" y="94248"/>
                </a:lnTo>
                <a:lnTo>
                  <a:pt x="1759139" y="93314"/>
                </a:lnTo>
                <a:lnTo>
                  <a:pt x="1759687" y="94037"/>
                </a:lnTo>
                <a:lnTo>
                  <a:pt x="1759903" y="94248"/>
                </a:lnTo>
                <a:close/>
              </a:path>
              <a:path w="1808479" h="145414">
                <a:moveTo>
                  <a:pt x="1756362" y="116726"/>
                </a:moveTo>
                <a:lnTo>
                  <a:pt x="1753585" y="116726"/>
                </a:lnTo>
                <a:lnTo>
                  <a:pt x="1753585" y="106398"/>
                </a:lnTo>
                <a:lnTo>
                  <a:pt x="1758249" y="106398"/>
                </a:lnTo>
                <a:lnTo>
                  <a:pt x="1760795" y="108558"/>
                </a:lnTo>
                <a:lnTo>
                  <a:pt x="1761689" y="109176"/>
                </a:lnTo>
                <a:lnTo>
                  <a:pt x="1756362" y="109176"/>
                </a:lnTo>
                <a:lnTo>
                  <a:pt x="1756362" y="110198"/>
                </a:lnTo>
                <a:lnTo>
                  <a:pt x="1755433" y="111293"/>
                </a:lnTo>
                <a:lnTo>
                  <a:pt x="1756362" y="112081"/>
                </a:lnTo>
                <a:lnTo>
                  <a:pt x="1756362" y="116726"/>
                </a:lnTo>
                <a:close/>
              </a:path>
              <a:path w="1808479" h="145414">
                <a:moveTo>
                  <a:pt x="1781366" y="114817"/>
                </a:moveTo>
                <a:lnTo>
                  <a:pt x="1775222" y="114817"/>
                </a:lnTo>
                <a:lnTo>
                  <a:pt x="1772941" y="114435"/>
                </a:lnTo>
                <a:lnTo>
                  <a:pt x="1758249" y="106398"/>
                </a:lnTo>
                <a:lnTo>
                  <a:pt x="1795349" y="106398"/>
                </a:lnTo>
                <a:lnTo>
                  <a:pt x="1793367" y="109026"/>
                </a:lnTo>
                <a:lnTo>
                  <a:pt x="1790795" y="111165"/>
                </a:lnTo>
                <a:lnTo>
                  <a:pt x="1784753" y="114084"/>
                </a:lnTo>
                <a:lnTo>
                  <a:pt x="1781366" y="114817"/>
                </a:lnTo>
                <a:close/>
              </a:path>
              <a:path w="1808479" h="145414">
                <a:moveTo>
                  <a:pt x="1756362" y="110198"/>
                </a:moveTo>
                <a:lnTo>
                  <a:pt x="1756362" y="109176"/>
                </a:lnTo>
                <a:lnTo>
                  <a:pt x="1757229" y="109176"/>
                </a:lnTo>
                <a:lnTo>
                  <a:pt x="1756362" y="110198"/>
                </a:lnTo>
                <a:close/>
              </a:path>
              <a:path w="1808479" h="145414">
                <a:moveTo>
                  <a:pt x="1759139" y="114176"/>
                </a:moveTo>
                <a:lnTo>
                  <a:pt x="1757483" y="113033"/>
                </a:lnTo>
                <a:lnTo>
                  <a:pt x="1756362" y="112081"/>
                </a:lnTo>
                <a:lnTo>
                  <a:pt x="1756362" y="110198"/>
                </a:lnTo>
                <a:lnTo>
                  <a:pt x="1757229" y="109176"/>
                </a:lnTo>
                <a:lnTo>
                  <a:pt x="1757229" y="111953"/>
                </a:lnTo>
                <a:lnTo>
                  <a:pt x="1759139" y="111953"/>
                </a:lnTo>
                <a:lnTo>
                  <a:pt x="1759139" y="114176"/>
                </a:lnTo>
                <a:close/>
              </a:path>
              <a:path w="1808479" h="145414">
                <a:moveTo>
                  <a:pt x="1759139" y="111953"/>
                </a:moveTo>
                <a:lnTo>
                  <a:pt x="1757229" y="111953"/>
                </a:lnTo>
                <a:lnTo>
                  <a:pt x="1757229" y="109176"/>
                </a:lnTo>
                <a:lnTo>
                  <a:pt x="1759139" y="110796"/>
                </a:lnTo>
                <a:lnTo>
                  <a:pt x="1759139" y="111953"/>
                </a:lnTo>
                <a:close/>
              </a:path>
              <a:path w="1808479" h="145414">
                <a:moveTo>
                  <a:pt x="1759139" y="110796"/>
                </a:moveTo>
                <a:lnTo>
                  <a:pt x="1757229" y="109176"/>
                </a:lnTo>
                <a:lnTo>
                  <a:pt x="1759139" y="109176"/>
                </a:lnTo>
                <a:lnTo>
                  <a:pt x="1759139" y="110796"/>
                </a:lnTo>
                <a:close/>
              </a:path>
              <a:path w="1808479" h="145414">
                <a:moveTo>
                  <a:pt x="1781790" y="117594"/>
                </a:moveTo>
                <a:lnTo>
                  <a:pt x="1774905" y="117594"/>
                </a:lnTo>
                <a:lnTo>
                  <a:pt x="1772316" y="117160"/>
                </a:lnTo>
                <a:lnTo>
                  <a:pt x="1767398" y="115424"/>
                </a:lnTo>
                <a:lnTo>
                  <a:pt x="1765182" y="114435"/>
                </a:lnTo>
                <a:lnTo>
                  <a:pt x="1761193" y="112213"/>
                </a:lnTo>
                <a:lnTo>
                  <a:pt x="1759139" y="110796"/>
                </a:lnTo>
                <a:lnTo>
                  <a:pt x="1759139" y="109176"/>
                </a:lnTo>
                <a:lnTo>
                  <a:pt x="1761689" y="109176"/>
                </a:lnTo>
                <a:lnTo>
                  <a:pt x="1762704" y="109875"/>
                </a:lnTo>
                <a:lnTo>
                  <a:pt x="1766464" y="111970"/>
                </a:lnTo>
                <a:lnTo>
                  <a:pt x="1768474" y="112859"/>
                </a:lnTo>
                <a:lnTo>
                  <a:pt x="1772941" y="114435"/>
                </a:lnTo>
                <a:lnTo>
                  <a:pt x="1775222" y="114817"/>
                </a:lnTo>
                <a:lnTo>
                  <a:pt x="1789622" y="114817"/>
                </a:lnTo>
                <a:lnTo>
                  <a:pt x="1785579" y="116769"/>
                </a:lnTo>
                <a:lnTo>
                  <a:pt x="1781790" y="117594"/>
                </a:lnTo>
                <a:close/>
              </a:path>
              <a:path w="1808479" h="145414">
                <a:moveTo>
                  <a:pt x="1756362" y="112081"/>
                </a:moveTo>
                <a:lnTo>
                  <a:pt x="1755433" y="111293"/>
                </a:lnTo>
                <a:lnTo>
                  <a:pt x="1756362" y="110198"/>
                </a:lnTo>
                <a:lnTo>
                  <a:pt x="1756362" y="112081"/>
                </a:lnTo>
                <a:close/>
              </a:path>
              <a:path w="1808479" h="145414">
                <a:moveTo>
                  <a:pt x="1782213" y="120371"/>
                </a:moveTo>
                <a:lnTo>
                  <a:pt x="1774588" y="120371"/>
                </a:lnTo>
                <a:lnTo>
                  <a:pt x="1771691" y="119884"/>
                </a:lnTo>
                <a:lnTo>
                  <a:pt x="1766322" y="117989"/>
                </a:lnTo>
                <a:lnTo>
                  <a:pt x="1764021" y="116969"/>
                </a:lnTo>
                <a:lnTo>
                  <a:pt x="1759682" y="114551"/>
                </a:lnTo>
                <a:lnTo>
                  <a:pt x="1759139" y="114176"/>
                </a:lnTo>
                <a:lnTo>
                  <a:pt x="1759139" y="110796"/>
                </a:lnTo>
                <a:lnTo>
                  <a:pt x="1761193" y="112213"/>
                </a:lnTo>
                <a:lnTo>
                  <a:pt x="1765243" y="114469"/>
                </a:lnTo>
                <a:lnTo>
                  <a:pt x="1767398" y="115424"/>
                </a:lnTo>
                <a:lnTo>
                  <a:pt x="1772316" y="117160"/>
                </a:lnTo>
                <a:lnTo>
                  <a:pt x="1774905" y="117594"/>
                </a:lnTo>
                <a:lnTo>
                  <a:pt x="1790257" y="117594"/>
                </a:lnTo>
                <a:lnTo>
                  <a:pt x="1786406" y="119454"/>
                </a:lnTo>
                <a:lnTo>
                  <a:pt x="1782213" y="120371"/>
                </a:lnTo>
                <a:close/>
              </a:path>
              <a:path w="1808479" h="145414">
                <a:moveTo>
                  <a:pt x="1759139" y="116726"/>
                </a:moveTo>
                <a:lnTo>
                  <a:pt x="1756362" y="116726"/>
                </a:lnTo>
                <a:lnTo>
                  <a:pt x="1756362" y="112081"/>
                </a:lnTo>
                <a:lnTo>
                  <a:pt x="1757560" y="113086"/>
                </a:lnTo>
                <a:lnTo>
                  <a:pt x="1759139" y="114176"/>
                </a:lnTo>
                <a:lnTo>
                  <a:pt x="1759139" y="116726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780113" y="4362513"/>
            <a:ext cx="18516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 </a:t>
            </a:r>
            <a:r>
              <a:rPr dirty="0" sz="1400" spc="-70">
                <a:latin typeface="Arial"/>
                <a:cs typeface="Arial"/>
              </a:rPr>
              <a:t>Customer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544071" y="4882585"/>
            <a:ext cx="536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Busines…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527403" y="5217114"/>
            <a:ext cx="553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Segoe UI"/>
                <a:cs typeface="Segoe UI"/>
              </a:rPr>
              <a:t>White-c…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581725" y="5551644"/>
            <a:ext cx="498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Selfem…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97228" y="5886173"/>
            <a:ext cx="283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Govt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542881" y="6220703"/>
            <a:ext cx="5378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Blue-co…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625183" y="6555232"/>
            <a:ext cx="4552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Segoe UI"/>
                <a:cs typeface="Segoe UI"/>
              </a:rPr>
              <a:t>R</a:t>
            </a:r>
            <a:r>
              <a:rPr dirty="0" sz="900" b="1">
                <a:latin typeface="Segoe UI"/>
                <a:cs typeface="Segoe UI"/>
              </a:rPr>
              <a:t>eti</a:t>
            </a:r>
            <a:r>
              <a:rPr dirty="0" sz="900" spc="-5" b="1">
                <a:latin typeface="Segoe UI"/>
                <a:cs typeface="Segoe UI"/>
              </a:rPr>
              <a:t>r</a:t>
            </a:r>
            <a:r>
              <a:rPr dirty="0" sz="900" b="1">
                <a:latin typeface="Segoe UI"/>
                <a:cs typeface="Segoe UI"/>
              </a:rPr>
              <a:t>ees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7153275" y="4839161"/>
            <a:ext cx="1527810" cy="260350"/>
          </a:xfrm>
          <a:custGeom>
            <a:avLst/>
            <a:gdLst/>
            <a:ahLst/>
            <a:cxnLst/>
            <a:rect l="l" t="t" r="r" b="b"/>
            <a:pathLst>
              <a:path w="1527809" h="260350">
                <a:moveTo>
                  <a:pt x="0" y="0"/>
                </a:moveTo>
                <a:lnTo>
                  <a:pt x="1527544" y="0"/>
                </a:lnTo>
                <a:lnTo>
                  <a:pt x="1527544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153275" y="5173691"/>
            <a:ext cx="889000" cy="260350"/>
          </a:xfrm>
          <a:custGeom>
            <a:avLst/>
            <a:gdLst/>
            <a:ahLst/>
            <a:cxnLst/>
            <a:rect l="l" t="t" r="r" b="b"/>
            <a:pathLst>
              <a:path w="889000" h="260350">
                <a:moveTo>
                  <a:pt x="0" y="0"/>
                </a:moveTo>
                <a:lnTo>
                  <a:pt x="888586" y="0"/>
                </a:lnTo>
                <a:lnTo>
                  <a:pt x="888586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153275" y="5508220"/>
            <a:ext cx="725805" cy="260350"/>
          </a:xfrm>
          <a:custGeom>
            <a:avLst/>
            <a:gdLst/>
            <a:ahLst/>
            <a:cxnLst/>
            <a:rect l="l" t="t" r="r" b="b"/>
            <a:pathLst>
              <a:path w="725804" h="260350">
                <a:moveTo>
                  <a:pt x="0" y="0"/>
                </a:moveTo>
                <a:lnTo>
                  <a:pt x="725806" y="0"/>
                </a:lnTo>
                <a:lnTo>
                  <a:pt x="725806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153275" y="5842750"/>
            <a:ext cx="713105" cy="260350"/>
          </a:xfrm>
          <a:custGeom>
            <a:avLst/>
            <a:gdLst/>
            <a:ahLst/>
            <a:cxnLst/>
            <a:rect l="l" t="t" r="r" b="b"/>
            <a:pathLst>
              <a:path w="713104" h="260350">
                <a:moveTo>
                  <a:pt x="0" y="0"/>
                </a:moveTo>
                <a:lnTo>
                  <a:pt x="712624" y="0"/>
                </a:lnTo>
                <a:lnTo>
                  <a:pt x="712624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153275" y="6177279"/>
            <a:ext cx="607060" cy="260350"/>
          </a:xfrm>
          <a:custGeom>
            <a:avLst/>
            <a:gdLst/>
            <a:ahLst/>
            <a:cxnLst/>
            <a:rect l="l" t="t" r="r" b="b"/>
            <a:pathLst>
              <a:path w="607059" h="260350">
                <a:moveTo>
                  <a:pt x="0" y="0"/>
                </a:moveTo>
                <a:lnTo>
                  <a:pt x="606550" y="0"/>
                </a:lnTo>
                <a:lnTo>
                  <a:pt x="606550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153275" y="6511809"/>
            <a:ext cx="398780" cy="260350"/>
          </a:xfrm>
          <a:custGeom>
            <a:avLst/>
            <a:gdLst/>
            <a:ahLst/>
            <a:cxnLst/>
            <a:rect l="l" t="t" r="r" b="b"/>
            <a:pathLst>
              <a:path w="398779" h="260350">
                <a:moveTo>
                  <a:pt x="0" y="0"/>
                </a:moveTo>
                <a:lnTo>
                  <a:pt x="398422" y="0"/>
                </a:lnTo>
                <a:lnTo>
                  <a:pt x="398422" y="259752"/>
                </a:lnTo>
                <a:lnTo>
                  <a:pt x="0" y="259752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8366175" y="4882072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8105482" y="5216602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942702" y="5551131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929519" y="5885661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823445" y="6220190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615318" y="6554720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204960" y="4279392"/>
            <a:ext cx="3148965" cy="2807335"/>
          </a:xfrm>
          <a:custGeom>
            <a:avLst/>
            <a:gdLst/>
            <a:ahLst/>
            <a:cxnLst/>
            <a:rect l="l" t="t" r="r" b="b"/>
            <a:pathLst>
              <a:path w="3148965" h="2807334">
                <a:moveTo>
                  <a:pt x="3148584" y="2807207"/>
                </a:moveTo>
                <a:lnTo>
                  <a:pt x="0" y="2807207"/>
                </a:lnTo>
                <a:lnTo>
                  <a:pt x="0" y="0"/>
                </a:lnTo>
                <a:lnTo>
                  <a:pt x="3148584" y="0"/>
                </a:lnTo>
                <a:lnTo>
                  <a:pt x="3148584" y="102107"/>
                </a:lnTo>
                <a:lnTo>
                  <a:pt x="205739" y="102107"/>
                </a:lnTo>
                <a:lnTo>
                  <a:pt x="195417" y="102606"/>
                </a:lnTo>
                <a:lnTo>
                  <a:pt x="156297" y="114493"/>
                </a:lnTo>
                <a:lnTo>
                  <a:pt x="124705" y="140445"/>
                </a:lnTo>
                <a:lnTo>
                  <a:pt x="105449" y="176512"/>
                </a:lnTo>
                <a:lnTo>
                  <a:pt x="100964" y="206882"/>
                </a:lnTo>
                <a:lnTo>
                  <a:pt x="100964" y="2616707"/>
                </a:lnTo>
                <a:lnTo>
                  <a:pt x="108939" y="2656801"/>
                </a:lnTo>
                <a:lnTo>
                  <a:pt x="131651" y="2690794"/>
                </a:lnTo>
                <a:lnTo>
                  <a:pt x="165642" y="2713506"/>
                </a:lnTo>
                <a:lnTo>
                  <a:pt x="205739" y="2721482"/>
                </a:lnTo>
                <a:lnTo>
                  <a:pt x="3148584" y="2721482"/>
                </a:lnTo>
                <a:lnTo>
                  <a:pt x="3148584" y="2807207"/>
                </a:lnTo>
                <a:close/>
              </a:path>
              <a:path w="3148965" h="2807334">
                <a:moveTo>
                  <a:pt x="3148584" y="2721482"/>
                </a:moveTo>
                <a:lnTo>
                  <a:pt x="2806064" y="2721482"/>
                </a:lnTo>
                <a:lnTo>
                  <a:pt x="2816385" y="2720983"/>
                </a:lnTo>
                <a:lnTo>
                  <a:pt x="2826507" y="2719487"/>
                </a:lnTo>
                <a:lnTo>
                  <a:pt x="2864284" y="2703840"/>
                </a:lnTo>
                <a:lnTo>
                  <a:pt x="2893196" y="2674926"/>
                </a:lnTo>
                <a:lnTo>
                  <a:pt x="2908844" y="2637150"/>
                </a:lnTo>
                <a:lnTo>
                  <a:pt x="2910839" y="2616707"/>
                </a:lnTo>
                <a:lnTo>
                  <a:pt x="2910839" y="206882"/>
                </a:lnTo>
                <a:lnTo>
                  <a:pt x="2902862" y="166786"/>
                </a:lnTo>
                <a:lnTo>
                  <a:pt x="2880150" y="132795"/>
                </a:lnTo>
                <a:lnTo>
                  <a:pt x="2846158" y="110082"/>
                </a:lnTo>
                <a:lnTo>
                  <a:pt x="2806064" y="102107"/>
                </a:lnTo>
                <a:lnTo>
                  <a:pt x="3148584" y="102107"/>
                </a:lnTo>
                <a:lnTo>
                  <a:pt x="3148584" y="2721482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9301161" y="4376737"/>
            <a:ext cx="2819400" cy="2628900"/>
          </a:xfrm>
          <a:custGeom>
            <a:avLst/>
            <a:gdLst/>
            <a:ahLst/>
            <a:cxnLst/>
            <a:rect l="l" t="t" r="r" b="b"/>
            <a:pathLst>
              <a:path w="2819400" h="2628900">
                <a:moveTo>
                  <a:pt x="2717054" y="2628899"/>
                </a:moveTo>
                <a:lnTo>
                  <a:pt x="102345" y="2628899"/>
                </a:lnTo>
                <a:lnTo>
                  <a:pt x="95221" y="2628197"/>
                </a:lnTo>
                <a:lnTo>
                  <a:pt x="54661" y="2614435"/>
                </a:lnTo>
                <a:lnTo>
                  <a:pt x="22456" y="2586197"/>
                </a:lnTo>
                <a:lnTo>
                  <a:pt x="3507" y="2547786"/>
                </a:lnTo>
                <a:lnTo>
                  <a:pt x="0" y="2526554"/>
                </a:lnTo>
                <a:lnTo>
                  <a:pt x="0" y="102345"/>
                </a:lnTo>
                <a:lnTo>
                  <a:pt x="11090" y="60974"/>
                </a:lnTo>
                <a:lnTo>
                  <a:pt x="37168" y="26997"/>
                </a:lnTo>
                <a:lnTo>
                  <a:pt x="74264" y="5585"/>
                </a:lnTo>
                <a:lnTo>
                  <a:pt x="102345" y="0"/>
                </a:lnTo>
                <a:lnTo>
                  <a:pt x="2717054" y="0"/>
                </a:lnTo>
                <a:lnTo>
                  <a:pt x="2758425" y="11090"/>
                </a:lnTo>
                <a:lnTo>
                  <a:pt x="2792402" y="37168"/>
                </a:lnTo>
                <a:lnTo>
                  <a:pt x="2813814" y="74264"/>
                </a:lnTo>
                <a:lnTo>
                  <a:pt x="2819399" y="102345"/>
                </a:lnTo>
                <a:lnTo>
                  <a:pt x="2819399" y="2526554"/>
                </a:lnTo>
                <a:lnTo>
                  <a:pt x="2808309" y="2567925"/>
                </a:lnTo>
                <a:lnTo>
                  <a:pt x="2782231" y="2601902"/>
                </a:lnTo>
                <a:lnTo>
                  <a:pt x="2745135" y="2623313"/>
                </a:lnTo>
                <a:lnTo>
                  <a:pt x="2717054" y="2628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9301161" y="4376737"/>
            <a:ext cx="2819400" cy="2628900"/>
          </a:xfrm>
          <a:custGeom>
            <a:avLst/>
            <a:gdLst/>
            <a:ahLst/>
            <a:cxnLst/>
            <a:rect l="l" t="t" r="r" b="b"/>
            <a:pathLst>
              <a:path w="2819400" h="2628900">
                <a:moveTo>
                  <a:pt x="0" y="2519362"/>
                </a:moveTo>
                <a:lnTo>
                  <a:pt x="0" y="109537"/>
                </a:lnTo>
                <a:lnTo>
                  <a:pt x="0" y="102345"/>
                </a:lnTo>
                <a:lnTo>
                  <a:pt x="701" y="95221"/>
                </a:lnTo>
                <a:lnTo>
                  <a:pt x="14464" y="54661"/>
                </a:lnTo>
                <a:lnTo>
                  <a:pt x="18460" y="48681"/>
                </a:lnTo>
                <a:lnTo>
                  <a:pt x="22456" y="42701"/>
                </a:lnTo>
                <a:lnTo>
                  <a:pt x="48681" y="18460"/>
                </a:lnTo>
                <a:lnTo>
                  <a:pt x="54661" y="14464"/>
                </a:lnTo>
                <a:lnTo>
                  <a:pt x="95221" y="701"/>
                </a:lnTo>
                <a:lnTo>
                  <a:pt x="102345" y="0"/>
                </a:lnTo>
                <a:lnTo>
                  <a:pt x="109537" y="0"/>
                </a:lnTo>
                <a:lnTo>
                  <a:pt x="2709862" y="0"/>
                </a:lnTo>
                <a:lnTo>
                  <a:pt x="2717054" y="0"/>
                </a:lnTo>
                <a:lnTo>
                  <a:pt x="2724177" y="701"/>
                </a:lnTo>
                <a:lnTo>
                  <a:pt x="2731231" y="2104"/>
                </a:lnTo>
                <a:lnTo>
                  <a:pt x="2738285" y="3507"/>
                </a:lnTo>
                <a:lnTo>
                  <a:pt x="2745135" y="5585"/>
                </a:lnTo>
                <a:lnTo>
                  <a:pt x="2751780" y="8338"/>
                </a:lnTo>
                <a:lnTo>
                  <a:pt x="2758425" y="11090"/>
                </a:lnTo>
                <a:lnTo>
                  <a:pt x="2764737" y="14464"/>
                </a:lnTo>
                <a:lnTo>
                  <a:pt x="2770717" y="18460"/>
                </a:lnTo>
                <a:lnTo>
                  <a:pt x="2776698" y="22456"/>
                </a:lnTo>
                <a:lnTo>
                  <a:pt x="2782231" y="26997"/>
                </a:lnTo>
                <a:lnTo>
                  <a:pt x="2787316" y="32082"/>
                </a:lnTo>
                <a:lnTo>
                  <a:pt x="2792402" y="37168"/>
                </a:lnTo>
                <a:lnTo>
                  <a:pt x="2813814" y="74264"/>
                </a:lnTo>
                <a:lnTo>
                  <a:pt x="2819399" y="102345"/>
                </a:lnTo>
                <a:lnTo>
                  <a:pt x="2819399" y="109537"/>
                </a:lnTo>
                <a:lnTo>
                  <a:pt x="2819399" y="2519362"/>
                </a:lnTo>
                <a:lnTo>
                  <a:pt x="2819399" y="2526554"/>
                </a:lnTo>
                <a:lnTo>
                  <a:pt x="2818698" y="2533677"/>
                </a:lnTo>
                <a:lnTo>
                  <a:pt x="2804935" y="2574237"/>
                </a:lnTo>
                <a:lnTo>
                  <a:pt x="2776698" y="2606443"/>
                </a:lnTo>
                <a:lnTo>
                  <a:pt x="2770717" y="2610439"/>
                </a:lnTo>
                <a:lnTo>
                  <a:pt x="2764737" y="2614435"/>
                </a:lnTo>
                <a:lnTo>
                  <a:pt x="2724177" y="2628197"/>
                </a:lnTo>
                <a:lnTo>
                  <a:pt x="2709862" y="2628899"/>
                </a:lnTo>
                <a:lnTo>
                  <a:pt x="109537" y="2628899"/>
                </a:lnTo>
                <a:lnTo>
                  <a:pt x="67619" y="2620561"/>
                </a:lnTo>
                <a:lnTo>
                  <a:pt x="32082" y="2596816"/>
                </a:lnTo>
                <a:lnTo>
                  <a:pt x="18460" y="2580217"/>
                </a:lnTo>
                <a:lnTo>
                  <a:pt x="14464" y="2574237"/>
                </a:lnTo>
                <a:lnTo>
                  <a:pt x="11090" y="2567925"/>
                </a:lnTo>
                <a:lnTo>
                  <a:pt x="8338" y="2561280"/>
                </a:lnTo>
                <a:lnTo>
                  <a:pt x="5585" y="2554635"/>
                </a:lnTo>
                <a:lnTo>
                  <a:pt x="3507" y="2547786"/>
                </a:lnTo>
                <a:lnTo>
                  <a:pt x="2104" y="2540731"/>
                </a:lnTo>
                <a:lnTo>
                  <a:pt x="701" y="2533677"/>
                </a:lnTo>
                <a:lnTo>
                  <a:pt x="0" y="2526554"/>
                </a:lnTo>
                <a:lnTo>
                  <a:pt x="0" y="25193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0075528" y="4455273"/>
            <a:ext cx="1289050" cy="145415"/>
          </a:xfrm>
          <a:custGeom>
            <a:avLst/>
            <a:gdLst/>
            <a:ahLst/>
            <a:cxnLst/>
            <a:rect l="l" t="t" r="r" b="b"/>
            <a:pathLst>
              <a:path w="1289050" h="145414">
                <a:moveTo>
                  <a:pt x="48197" y="120269"/>
                </a:moveTo>
                <a:lnTo>
                  <a:pt x="37352" y="120269"/>
                </a:lnTo>
                <a:lnTo>
                  <a:pt x="32265" y="119634"/>
                </a:lnTo>
                <a:lnTo>
                  <a:pt x="2042" y="92710"/>
                </a:lnTo>
                <a:lnTo>
                  <a:pt x="0" y="37592"/>
                </a:lnTo>
                <a:lnTo>
                  <a:pt x="168" y="35941"/>
                </a:lnTo>
                <a:lnTo>
                  <a:pt x="23494" y="3429"/>
                </a:lnTo>
                <a:lnTo>
                  <a:pt x="37352" y="0"/>
                </a:lnTo>
                <a:lnTo>
                  <a:pt x="48139" y="0"/>
                </a:lnTo>
                <a:lnTo>
                  <a:pt x="52626" y="508"/>
                </a:lnTo>
                <a:lnTo>
                  <a:pt x="60578" y="2667"/>
                </a:lnTo>
                <a:lnTo>
                  <a:pt x="37645" y="2667"/>
                </a:lnTo>
                <a:lnTo>
                  <a:pt x="32842" y="3429"/>
                </a:lnTo>
                <a:lnTo>
                  <a:pt x="3856" y="31115"/>
                </a:lnTo>
                <a:lnTo>
                  <a:pt x="2794" y="37592"/>
                </a:lnTo>
                <a:lnTo>
                  <a:pt x="2905" y="83693"/>
                </a:lnTo>
                <a:lnTo>
                  <a:pt x="32842" y="116840"/>
                </a:lnTo>
                <a:lnTo>
                  <a:pt x="37645" y="117475"/>
                </a:lnTo>
                <a:lnTo>
                  <a:pt x="60665" y="117475"/>
                </a:lnTo>
                <a:lnTo>
                  <a:pt x="52712" y="119761"/>
                </a:lnTo>
                <a:lnTo>
                  <a:pt x="48197" y="120269"/>
                </a:lnTo>
                <a:close/>
              </a:path>
              <a:path w="1289050" h="145414">
                <a:moveTo>
                  <a:pt x="47943" y="117475"/>
                </a:moveTo>
                <a:lnTo>
                  <a:pt x="37645" y="117475"/>
                </a:lnTo>
                <a:lnTo>
                  <a:pt x="32842" y="116840"/>
                </a:lnTo>
                <a:lnTo>
                  <a:pt x="3856" y="89154"/>
                </a:lnTo>
                <a:lnTo>
                  <a:pt x="2794" y="37592"/>
                </a:lnTo>
                <a:lnTo>
                  <a:pt x="2903" y="36576"/>
                </a:lnTo>
                <a:lnTo>
                  <a:pt x="32842" y="3429"/>
                </a:lnTo>
                <a:lnTo>
                  <a:pt x="37645" y="2667"/>
                </a:lnTo>
                <a:lnTo>
                  <a:pt x="47885" y="2667"/>
                </a:lnTo>
                <a:lnTo>
                  <a:pt x="52123" y="3175"/>
                </a:lnTo>
                <a:lnTo>
                  <a:pt x="59587" y="5334"/>
                </a:lnTo>
                <a:lnTo>
                  <a:pt x="59887" y="5461"/>
                </a:lnTo>
                <a:lnTo>
                  <a:pt x="37937" y="5461"/>
                </a:lnTo>
                <a:lnTo>
                  <a:pt x="33420" y="6096"/>
                </a:lnTo>
                <a:lnTo>
                  <a:pt x="5693" y="36576"/>
                </a:lnTo>
                <a:lnTo>
                  <a:pt x="5591" y="37592"/>
                </a:lnTo>
                <a:lnTo>
                  <a:pt x="5715" y="83693"/>
                </a:lnTo>
                <a:lnTo>
                  <a:pt x="33420" y="114173"/>
                </a:lnTo>
                <a:lnTo>
                  <a:pt x="37937" y="114808"/>
                </a:lnTo>
                <a:lnTo>
                  <a:pt x="59973" y="114808"/>
                </a:lnTo>
                <a:lnTo>
                  <a:pt x="59674" y="114935"/>
                </a:lnTo>
                <a:lnTo>
                  <a:pt x="52210" y="116967"/>
                </a:lnTo>
                <a:lnTo>
                  <a:pt x="47943" y="117475"/>
                </a:lnTo>
                <a:close/>
              </a:path>
              <a:path w="1289050" h="145414">
                <a:moveTo>
                  <a:pt x="83149" y="35306"/>
                </a:moveTo>
                <a:lnTo>
                  <a:pt x="59587" y="5334"/>
                </a:lnTo>
                <a:lnTo>
                  <a:pt x="47885" y="2667"/>
                </a:lnTo>
                <a:lnTo>
                  <a:pt x="60578" y="2667"/>
                </a:lnTo>
                <a:lnTo>
                  <a:pt x="85528" y="32512"/>
                </a:lnTo>
                <a:lnTo>
                  <a:pt x="83149" y="32512"/>
                </a:lnTo>
                <a:lnTo>
                  <a:pt x="83149" y="35306"/>
                </a:lnTo>
                <a:close/>
              </a:path>
              <a:path w="1289050" h="145414">
                <a:moveTo>
                  <a:pt x="47690" y="114808"/>
                </a:moveTo>
                <a:lnTo>
                  <a:pt x="37937" y="114808"/>
                </a:lnTo>
                <a:lnTo>
                  <a:pt x="33420" y="114173"/>
                </a:lnTo>
                <a:lnTo>
                  <a:pt x="5715" y="83693"/>
                </a:lnTo>
                <a:lnTo>
                  <a:pt x="5591" y="37592"/>
                </a:lnTo>
                <a:lnTo>
                  <a:pt x="5693" y="36576"/>
                </a:lnTo>
                <a:lnTo>
                  <a:pt x="33420" y="6096"/>
                </a:lnTo>
                <a:lnTo>
                  <a:pt x="37937" y="5461"/>
                </a:lnTo>
                <a:lnTo>
                  <a:pt x="47632" y="5461"/>
                </a:lnTo>
                <a:lnTo>
                  <a:pt x="69711" y="14732"/>
                </a:lnTo>
                <a:lnTo>
                  <a:pt x="39543" y="14732"/>
                </a:lnTo>
                <a:lnTo>
                  <a:pt x="36343" y="15113"/>
                </a:lnTo>
                <a:lnTo>
                  <a:pt x="15606" y="82169"/>
                </a:lnTo>
                <a:lnTo>
                  <a:pt x="15898" y="83947"/>
                </a:lnTo>
                <a:lnTo>
                  <a:pt x="37690" y="105537"/>
                </a:lnTo>
                <a:lnTo>
                  <a:pt x="69735" y="105537"/>
                </a:lnTo>
                <a:lnTo>
                  <a:pt x="69269" y="106045"/>
                </a:lnTo>
                <a:lnTo>
                  <a:pt x="67030" y="107823"/>
                </a:lnTo>
                <a:lnTo>
                  <a:pt x="61749" y="110998"/>
                </a:lnTo>
                <a:lnTo>
                  <a:pt x="58682" y="112268"/>
                </a:lnTo>
                <a:lnTo>
                  <a:pt x="51708" y="114300"/>
                </a:lnTo>
                <a:lnTo>
                  <a:pt x="47690" y="114808"/>
                </a:lnTo>
                <a:close/>
              </a:path>
              <a:path w="1289050" h="145414">
                <a:moveTo>
                  <a:pt x="80398" y="35687"/>
                </a:moveTo>
                <a:lnTo>
                  <a:pt x="51621" y="5969"/>
                </a:lnTo>
                <a:lnTo>
                  <a:pt x="47632" y="5461"/>
                </a:lnTo>
                <a:lnTo>
                  <a:pt x="59887" y="5461"/>
                </a:lnTo>
                <a:lnTo>
                  <a:pt x="83149" y="35306"/>
                </a:lnTo>
                <a:lnTo>
                  <a:pt x="80398" y="35687"/>
                </a:lnTo>
                <a:close/>
              </a:path>
              <a:path w="1289050" h="145414">
                <a:moveTo>
                  <a:pt x="47389" y="105537"/>
                </a:moveTo>
                <a:lnTo>
                  <a:pt x="37690" y="105537"/>
                </a:lnTo>
                <a:lnTo>
                  <a:pt x="33151" y="104521"/>
                </a:lnTo>
                <a:lnTo>
                  <a:pt x="15606" y="82169"/>
                </a:lnTo>
                <a:lnTo>
                  <a:pt x="15617" y="38481"/>
                </a:lnTo>
                <a:lnTo>
                  <a:pt x="39543" y="14732"/>
                </a:lnTo>
                <a:lnTo>
                  <a:pt x="47389" y="14732"/>
                </a:lnTo>
                <a:lnTo>
                  <a:pt x="51102" y="15367"/>
                </a:lnTo>
                <a:lnTo>
                  <a:pt x="56214" y="17526"/>
                </a:lnTo>
                <a:lnTo>
                  <a:pt x="39843" y="17526"/>
                </a:lnTo>
                <a:lnTo>
                  <a:pt x="36936" y="17907"/>
                </a:lnTo>
                <a:lnTo>
                  <a:pt x="18427" y="82169"/>
                </a:lnTo>
                <a:lnTo>
                  <a:pt x="18682" y="83693"/>
                </a:lnTo>
                <a:lnTo>
                  <a:pt x="38165" y="102743"/>
                </a:lnTo>
                <a:lnTo>
                  <a:pt x="56214" y="102743"/>
                </a:lnTo>
                <a:lnTo>
                  <a:pt x="51102" y="104902"/>
                </a:lnTo>
                <a:lnTo>
                  <a:pt x="47389" y="105537"/>
                </a:lnTo>
                <a:close/>
              </a:path>
              <a:path w="1289050" h="145414">
                <a:moveTo>
                  <a:pt x="80345" y="35306"/>
                </a:moveTo>
                <a:lnTo>
                  <a:pt x="67267" y="35306"/>
                </a:lnTo>
                <a:lnTo>
                  <a:pt x="69956" y="34671"/>
                </a:lnTo>
                <a:lnTo>
                  <a:pt x="69472" y="32766"/>
                </a:lnTo>
                <a:lnTo>
                  <a:pt x="47389" y="14732"/>
                </a:lnTo>
                <a:lnTo>
                  <a:pt x="69711" y="14732"/>
                </a:lnTo>
                <a:lnTo>
                  <a:pt x="80132" y="33782"/>
                </a:lnTo>
                <a:lnTo>
                  <a:pt x="80345" y="35306"/>
                </a:lnTo>
                <a:close/>
              </a:path>
              <a:path w="1289050" h="145414">
                <a:moveTo>
                  <a:pt x="47017" y="102743"/>
                </a:moveTo>
                <a:lnTo>
                  <a:pt x="38165" y="102743"/>
                </a:lnTo>
                <a:lnTo>
                  <a:pt x="34072" y="101854"/>
                </a:lnTo>
                <a:lnTo>
                  <a:pt x="18427" y="82169"/>
                </a:lnTo>
                <a:lnTo>
                  <a:pt x="18432" y="38354"/>
                </a:lnTo>
                <a:lnTo>
                  <a:pt x="39843" y="17526"/>
                </a:lnTo>
                <a:lnTo>
                  <a:pt x="47017" y="17526"/>
                </a:lnTo>
                <a:lnTo>
                  <a:pt x="50373" y="18034"/>
                </a:lnTo>
                <a:lnTo>
                  <a:pt x="55446" y="20193"/>
                </a:lnTo>
                <a:lnTo>
                  <a:pt x="40144" y="20193"/>
                </a:lnTo>
                <a:lnTo>
                  <a:pt x="37529" y="20574"/>
                </a:lnTo>
                <a:lnTo>
                  <a:pt x="21191" y="38735"/>
                </a:lnTo>
                <a:lnTo>
                  <a:pt x="21250" y="82169"/>
                </a:lnTo>
                <a:lnTo>
                  <a:pt x="38640" y="99949"/>
                </a:lnTo>
                <a:lnTo>
                  <a:pt x="55745" y="99949"/>
                </a:lnTo>
                <a:lnTo>
                  <a:pt x="50373" y="102235"/>
                </a:lnTo>
                <a:lnTo>
                  <a:pt x="47017" y="102743"/>
                </a:lnTo>
                <a:close/>
              </a:path>
              <a:path w="1289050" h="145414">
                <a:moveTo>
                  <a:pt x="67267" y="35306"/>
                </a:moveTo>
                <a:lnTo>
                  <a:pt x="47017" y="17526"/>
                </a:lnTo>
                <a:lnTo>
                  <a:pt x="56214" y="17526"/>
                </a:lnTo>
                <a:lnTo>
                  <a:pt x="69389" y="32512"/>
                </a:lnTo>
                <a:lnTo>
                  <a:pt x="67267" y="32512"/>
                </a:lnTo>
                <a:lnTo>
                  <a:pt x="67267" y="35306"/>
                </a:lnTo>
                <a:close/>
              </a:path>
              <a:path w="1289050" h="145414">
                <a:moveTo>
                  <a:pt x="86339" y="38100"/>
                </a:moveTo>
                <a:lnTo>
                  <a:pt x="65116" y="38100"/>
                </a:lnTo>
                <a:lnTo>
                  <a:pt x="64170" y="34417"/>
                </a:lnTo>
                <a:lnTo>
                  <a:pt x="63332" y="32512"/>
                </a:lnTo>
                <a:lnTo>
                  <a:pt x="46646" y="20193"/>
                </a:lnTo>
                <a:lnTo>
                  <a:pt x="55446" y="20193"/>
                </a:lnTo>
                <a:lnTo>
                  <a:pt x="67267" y="35306"/>
                </a:lnTo>
                <a:lnTo>
                  <a:pt x="80345" y="35306"/>
                </a:lnTo>
                <a:lnTo>
                  <a:pt x="80398" y="35687"/>
                </a:lnTo>
                <a:lnTo>
                  <a:pt x="85999" y="35687"/>
                </a:lnTo>
                <a:lnTo>
                  <a:pt x="86339" y="38100"/>
                </a:lnTo>
                <a:close/>
              </a:path>
              <a:path w="1289050" h="145414">
                <a:moveTo>
                  <a:pt x="67267" y="35306"/>
                </a:moveTo>
                <a:lnTo>
                  <a:pt x="67267" y="32512"/>
                </a:lnTo>
                <a:lnTo>
                  <a:pt x="69389" y="32512"/>
                </a:lnTo>
                <a:lnTo>
                  <a:pt x="69956" y="34671"/>
                </a:lnTo>
                <a:lnTo>
                  <a:pt x="67267" y="35306"/>
                </a:lnTo>
                <a:close/>
              </a:path>
              <a:path w="1289050" h="145414">
                <a:moveTo>
                  <a:pt x="85999" y="35687"/>
                </a:moveTo>
                <a:lnTo>
                  <a:pt x="80398" y="35687"/>
                </a:lnTo>
                <a:lnTo>
                  <a:pt x="83149" y="35306"/>
                </a:lnTo>
                <a:lnTo>
                  <a:pt x="83149" y="32512"/>
                </a:lnTo>
                <a:lnTo>
                  <a:pt x="85528" y="32512"/>
                </a:lnTo>
                <a:lnTo>
                  <a:pt x="85642" y="33147"/>
                </a:lnTo>
                <a:lnTo>
                  <a:pt x="85999" y="35687"/>
                </a:lnTo>
                <a:close/>
              </a:path>
              <a:path w="1289050" h="145414">
                <a:moveTo>
                  <a:pt x="55745" y="99949"/>
                </a:moveTo>
                <a:lnTo>
                  <a:pt x="46646" y="99949"/>
                </a:lnTo>
                <a:lnTo>
                  <a:pt x="49644" y="99441"/>
                </a:lnTo>
                <a:lnTo>
                  <a:pt x="54669" y="97409"/>
                </a:lnTo>
                <a:lnTo>
                  <a:pt x="65116" y="82169"/>
                </a:lnTo>
                <a:lnTo>
                  <a:pt x="86427" y="82169"/>
                </a:lnTo>
                <a:lnTo>
                  <a:pt x="86047" y="84455"/>
                </a:lnTo>
                <a:lnTo>
                  <a:pt x="80410" y="84455"/>
                </a:lnTo>
                <a:lnTo>
                  <a:pt x="80345" y="84836"/>
                </a:lnTo>
                <a:lnTo>
                  <a:pt x="67267" y="84836"/>
                </a:lnTo>
                <a:lnTo>
                  <a:pt x="66805" y="86741"/>
                </a:lnTo>
                <a:lnTo>
                  <a:pt x="65957" y="88773"/>
                </a:lnTo>
                <a:lnTo>
                  <a:pt x="63825" y="92837"/>
                </a:lnTo>
                <a:lnTo>
                  <a:pt x="62306" y="94742"/>
                </a:lnTo>
                <a:lnTo>
                  <a:pt x="58430" y="98298"/>
                </a:lnTo>
                <a:lnTo>
                  <a:pt x="56043" y="99822"/>
                </a:lnTo>
                <a:lnTo>
                  <a:pt x="55745" y="99949"/>
                </a:lnTo>
                <a:close/>
              </a:path>
              <a:path w="1289050" h="145414">
                <a:moveTo>
                  <a:pt x="59973" y="114808"/>
                </a:moveTo>
                <a:lnTo>
                  <a:pt x="47690" y="114808"/>
                </a:lnTo>
                <a:lnTo>
                  <a:pt x="51708" y="114300"/>
                </a:lnTo>
                <a:lnTo>
                  <a:pt x="58682" y="112268"/>
                </a:lnTo>
                <a:lnTo>
                  <a:pt x="80410" y="84455"/>
                </a:lnTo>
                <a:lnTo>
                  <a:pt x="83149" y="84836"/>
                </a:lnTo>
                <a:lnTo>
                  <a:pt x="62971" y="113538"/>
                </a:lnTo>
                <a:lnTo>
                  <a:pt x="59973" y="114808"/>
                </a:lnTo>
                <a:close/>
              </a:path>
              <a:path w="1289050" h="145414">
                <a:moveTo>
                  <a:pt x="85518" y="87630"/>
                </a:moveTo>
                <a:lnTo>
                  <a:pt x="83149" y="87630"/>
                </a:lnTo>
                <a:lnTo>
                  <a:pt x="83149" y="84836"/>
                </a:lnTo>
                <a:lnTo>
                  <a:pt x="80410" y="84455"/>
                </a:lnTo>
                <a:lnTo>
                  <a:pt x="86047" y="84455"/>
                </a:lnTo>
                <a:lnTo>
                  <a:pt x="85518" y="87630"/>
                </a:lnTo>
                <a:close/>
              </a:path>
              <a:path w="1289050" h="145414">
                <a:moveTo>
                  <a:pt x="56214" y="102743"/>
                </a:moveTo>
                <a:lnTo>
                  <a:pt x="47017" y="102743"/>
                </a:lnTo>
                <a:lnTo>
                  <a:pt x="50373" y="102235"/>
                </a:lnTo>
                <a:lnTo>
                  <a:pt x="56043" y="99822"/>
                </a:lnTo>
                <a:lnTo>
                  <a:pt x="67267" y="84836"/>
                </a:lnTo>
                <a:lnTo>
                  <a:pt x="67267" y="87630"/>
                </a:lnTo>
                <a:lnTo>
                  <a:pt x="69439" y="87630"/>
                </a:lnTo>
                <a:lnTo>
                  <a:pt x="68581" y="89789"/>
                </a:lnTo>
                <a:lnTo>
                  <a:pt x="66133" y="94361"/>
                </a:lnTo>
                <a:lnTo>
                  <a:pt x="64425" y="96520"/>
                </a:lnTo>
                <a:lnTo>
                  <a:pt x="60075" y="100584"/>
                </a:lnTo>
                <a:lnTo>
                  <a:pt x="57417" y="102235"/>
                </a:lnTo>
                <a:lnTo>
                  <a:pt x="56214" y="102743"/>
                </a:lnTo>
                <a:close/>
              </a:path>
              <a:path w="1289050" h="145414">
                <a:moveTo>
                  <a:pt x="69439" y="87630"/>
                </a:moveTo>
                <a:lnTo>
                  <a:pt x="67267" y="87630"/>
                </a:lnTo>
                <a:lnTo>
                  <a:pt x="67267" y="84836"/>
                </a:lnTo>
                <a:lnTo>
                  <a:pt x="69956" y="85598"/>
                </a:lnTo>
                <a:lnTo>
                  <a:pt x="69439" y="87630"/>
                </a:lnTo>
                <a:close/>
              </a:path>
              <a:path w="1289050" h="145414">
                <a:moveTo>
                  <a:pt x="69735" y="105537"/>
                </a:moveTo>
                <a:lnTo>
                  <a:pt x="47389" y="105537"/>
                </a:lnTo>
                <a:lnTo>
                  <a:pt x="51102" y="104902"/>
                </a:lnTo>
                <a:lnTo>
                  <a:pt x="57417" y="102235"/>
                </a:lnTo>
                <a:lnTo>
                  <a:pt x="69956" y="85598"/>
                </a:lnTo>
                <a:lnTo>
                  <a:pt x="67267" y="84836"/>
                </a:lnTo>
                <a:lnTo>
                  <a:pt x="80345" y="84836"/>
                </a:lnTo>
                <a:lnTo>
                  <a:pt x="72996" y="101981"/>
                </a:lnTo>
                <a:lnTo>
                  <a:pt x="69735" y="105537"/>
                </a:lnTo>
                <a:close/>
              </a:path>
              <a:path w="1289050" h="145414">
                <a:moveTo>
                  <a:pt x="60665" y="117475"/>
                </a:moveTo>
                <a:lnTo>
                  <a:pt x="47943" y="117475"/>
                </a:lnTo>
                <a:lnTo>
                  <a:pt x="52210" y="116967"/>
                </a:lnTo>
                <a:lnTo>
                  <a:pt x="59674" y="114935"/>
                </a:lnTo>
                <a:lnTo>
                  <a:pt x="83149" y="84836"/>
                </a:lnTo>
                <a:lnTo>
                  <a:pt x="83149" y="87630"/>
                </a:lnTo>
                <a:lnTo>
                  <a:pt x="85518" y="87630"/>
                </a:lnTo>
                <a:lnTo>
                  <a:pt x="84922" y="89916"/>
                </a:lnTo>
                <a:lnTo>
                  <a:pt x="64194" y="116078"/>
                </a:lnTo>
                <a:lnTo>
                  <a:pt x="60665" y="117475"/>
                </a:lnTo>
                <a:close/>
              </a:path>
              <a:path w="1289050" h="145414">
                <a:moveTo>
                  <a:pt x="133354" y="120371"/>
                </a:moveTo>
                <a:lnTo>
                  <a:pt x="125523" y="120371"/>
                </a:lnTo>
                <a:lnTo>
                  <a:pt x="121565" y="119640"/>
                </a:lnTo>
                <a:lnTo>
                  <a:pt x="99291" y="33152"/>
                </a:lnTo>
                <a:lnTo>
                  <a:pt x="120120" y="33152"/>
                </a:lnTo>
                <a:lnTo>
                  <a:pt x="120120" y="35929"/>
                </a:lnTo>
                <a:lnTo>
                  <a:pt x="102068" y="35929"/>
                </a:lnTo>
                <a:lnTo>
                  <a:pt x="102149" y="93265"/>
                </a:lnTo>
                <a:lnTo>
                  <a:pt x="125876" y="117594"/>
                </a:lnTo>
                <a:lnTo>
                  <a:pt x="143118" y="117594"/>
                </a:lnTo>
                <a:lnTo>
                  <a:pt x="142200" y="117996"/>
                </a:lnTo>
                <a:lnTo>
                  <a:pt x="136586" y="119888"/>
                </a:lnTo>
                <a:lnTo>
                  <a:pt x="133354" y="120371"/>
                </a:lnTo>
                <a:close/>
              </a:path>
              <a:path w="1289050" h="145414">
                <a:moveTo>
                  <a:pt x="144349" y="100410"/>
                </a:moveTo>
                <a:lnTo>
                  <a:pt x="136871" y="100410"/>
                </a:lnTo>
                <a:lnTo>
                  <a:pt x="139372" y="99911"/>
                </a:lnTo>
                <a:lnTo>
                  <a:pt x="143173" y="97890"/>
                </a:lnTo>
                <a:lnTo>
                  <a:pt x="148672" y="33152"/>
                </a:lnTo>
                <a:lnTo>
                  <a:pt x="169500" y="33152"/>
                </a:lnTo>
                <a:lnTo>
                  <a:pt x="169500" y="35929"/>
                </a:lnTo>
                <a:lnTo>
                  <a:pt x="151449" y="35929"/>
                </a:lnTo>
                <a:lnTo>
                  <a:pt x="151417" y="87794"/>
                </a:lnTo>
                <a:lnTo>
                  <a:pt x="144800" y="100171"/>
                </a:lnTo>
                <a:lnTo>
                  <a:pt x="144349" y="100410"/>
                </a:lnTo>
                <a:close/>
              </a:path>
              <a:path w="1289050" h="145414">
                <a:moveTo>
                  <a:pt x="133051" y="117594"/>
                </a:moveTo>
                <a:lnTo>
                  <a:pt x="125876" y="117594"/>
                </a:lnTo>
                <a:lnTo>
                  <a:pt x="122260" y="116928"/>
                </a:lnTo>
                <a:lnTo>
                  <a:pt x="102068" y="35929"/>
                </a:lnTo>
                <a:lnTo>
                  <a:pt x="104845" y="35929"/>
                </a:lnTo>
                <a:lnTo>
                  <a:pt x="104968" y="93156"/>
                </a:lnTo>
                <a:lnTo>
                  <a:pt x="105503" y="96243"/>
                </a:lnTo>
                <a:lnTo>
                  <a:pt x="126230" y="114817"/>
                </a:lnTo>
                <a:lnTo>
                  <a:pt x="142526" y="114817"/>
                </a:lnTo>
                <a:lnTo>
                  <a:pt x="141136" y="115424"/>
                </a:lnTo>
                <a:lnTo>
                  <a:pt x="135987" y="117160"/>
                </a:lnTo>
                <a:lnTo>
                  <a:pt x="133051" y="117594"/>
                </a:lnTo>
                <a:close/>
              </a:path>
              <a:path w="1289050" h="145414">
                <a:moveTo>
                  <a:pt x="132747" y="114817"/>
                </a:moveTo>
                <a:lnTo>
                  <a:pt x="126230" y="114817"/>
                </a:lnTo>
                <a:lnTo>
                  <a:pt x="122955" y="114216"/>
                </a:lnTo>
                <a:lnTo>
                  <a:pt x="104845" y="35929"/>
                </a:lnTo>
                <a:lnTo>
                  <a:pt x="114565" y="35929"/>
                </a:lnTo>
                <a:lnTo>
                  <a:pt x="114565" y="90983"/>
                </a:lnTo>
                <a:lnTo>
                  <a:pt x="115155" y="93827"/>
                </a:lnTo>
                <a:lnTo>
                  <a:pt x="131520" y="105964"/>
                </a:lnTo>
                <a:lnTo>
                  <a:pt x="163946" y="105964"/>
                </a:lnTo>
                <a:lnTo>
                  <a:pt x="163946" y="106398"/>
                </a:lnTo>
                <a:lnTo>
                  <a:pt x="149401" y="106398"/>
                </a:lnTo>
                <a:lnTo>
                  <a:pt x="147198" y="108683"/>
                </a:lnTo>
                <a:lnTo>
                  <a:pt x="145576" y="109944"/>
                </a:lnTo>
                <a:lnTo>
                  <a:pt x="142086" y="111975"/>
                </a:lnTo>
                <a:lnTo>
                  <a:pt x="140072" y="112852"/>
                </a:lnTo>
                <a:lnTo>
                  <a:pt x="135388" y="114431"/>
                </a:lnTo>
                <a:lnTo>
                  <a:pt x="132747" y="114817"/>
                </a:lnTo>
                <a:close/>
              </a:path>
              <a:path w="1289050" h="145414">
                <a:moveTo>
                  <a:pt x="137794" y="105964"/>
                </a:moveTo>
                <a:lnTo>
                  <a:pt x="131520" y="105964"/>
                </a:lnTo>
                <a:lnTo>
                  <a:pt x="129315" y="105655"/>
                </a:lnTo>
                <a:lnTo>
                  <a:pt x="114565" y="90983"/>
                </a:lnTo>
                <a:lnTo>
                  <a:pt x="114565" y="35929"/>
                </a:lnTo>
                <a:lnTo>
                  <a:pt x="117342" y="35929"/>
                </a:lnTo>
                <a:lnTo>
                  <a:pt x="117431" y="90983"/>
                </a:lnTo>
                <a:lnTo>
                  <a:pt x="117834" y="92976"/>
                </a:lnTo>
                <a:lnTo>
                  <a:pt x="131778" y="103187"/>
                </a:lnTo>
                <a:lnTo>
                  <a:pt x="145042" y="103187"/>
                </a:lnTo>
                <a:lnTo>
                  <a:pt x="141164" y="105249"/>
                </a:lnTo>
                <a:lnTo>
                  <a:pt x="137794" y="105964"/>
                </a:lnTo>
                <a:close/>
              </a:path>
              <a:path w="1289050" h="145414">
                <a:moveTo>
                  <a:pt x="137332" y="103187"/>
                </a:moveTo>
                <a:lnTo>
                  <a:pt x="131778" y="103187"/>
                </a:lnTo>
                <a:lnTo>
                  <a:pt x="129825" y="102913"/>
                </a:lnTo>
                <a:lnTo>
                  <a:pt x="117342" y="35929"/>
                </a:lnTo>
                <a:lnTo>
                  <a:pt x="120120" y="35929"/>
                </a:lnTo>
                <a:lnTo>
                  <a:pt x="120205" y="90546"/>
                </a:lnTo>
                <a:lnTo>
                  <a:pt x="120514" y="92125"/>
                </a:lnTo>
                <a:lnTo>
                  <a:pt x="132035" y="100410"/>
                </a:lnTo>
                <a:lnTo>
                  <a:pt x="144349" y="100410"/>
                </a:lnTo>
                <a:lnTo>
                  <a:pt x="140268" y="102580"/>
                </a:lnTo>
                <a:lnTo>
                  <a:pt x="137332" y="103187"/>
                </a:lnTo>
                <a:close/>
              </a:path>
              <a:path w="1289050" h="145414">
                <a:moveTo>
                  <a:pt x="145042" y="103187"/>
                </a:moveTo>
                <a:lnTo>
                  <a:pt x="137332" y="103187"/>
                </a:lnTo>
                <a:lnTo>
                  <a:pt x="140268" y="102580"/>
                </a:lnTo>
                <a:lnTo>
                  <a:pt x="144839" y="100150"/>
                </a:lnTo>
                <a:lnTo>
                  <a:pt x="151449" y="35929"/>
                </a:lnTo>
                <a:lnTo>
                  <a:pt x="154226" y="35929"/>
                </a:lnTo>
                <a:lnTo>
                  <a:pt x="154226" y="87794"/>
                </a:lnTo>
                <a:lnTo>
                  <a:pt x="153953" y="89783"/>
                </a:lnTo>
                <a:lnTo>
                  <a:pt x="152823" y="94304"/>
                </a:lnTo>
                <a:lnTo>
                  <a:pt x="151752" y="96502"/>
                </a:lnTo>
                <a:lnTo>
                  <a:pt x="148617" y="100660"/>
                </a:lnTo>
                <a:lnTo>
                  <a:pt x="146505" y="102409"/>
                </a:lnTo>
                <a:lnTo>
                  <a:pt x="145042" y="103187"/>
                </a:lnTo>
                <a:close/>
              </a:path>
              <a:path w="1289050" h="145414">
                <a:moveTo>
                  <a:pt x="163946" y="105964"/>
                </a:moveTo>
                <a:lnTo>
                  <a:pt x="137794" y="105964"/>
                </a:lnTo>
                <a:lnTo>
                  <a:pt x="141164" y="105249"/>
                </a:lnTo>
                <a:lnTo>
                  <a:pt x="146505" y="102409"/>
                </a:lnTo>
                <a:lnTo>
                  <a:pt x="154226" y="87794"/>
                </a:lnTo>
                <a:lnTo>
                  <a:pt x="154226" y="35929"/>
                </a:lnTo>
                <a:lnTo>
                  <a:pt x="163946" y="35929"/>
                </a:lnTo>
                <a:lnTo>
                  <a:pt x="163946" y="105964"/>
                </a:lnTo>
                <a:close/>
              </a:path>
              <a:path w="1289050" h="145414">
                <a:moveTo>
                  <a:pt x="166723" y="116726"/>
                </a:moveTo>
                <a:lnTo>
                  <a:pt x="163946" y="116726"/>
                </a:lnTo>
                <a:lnTo>
                  <a:pt x="163946" y="35929"/>
                </a:lnTo>
                <a:lnTo>
                  <a:pt x="166723" y="35929"/>
                </a:lnTo>
                <a:lnTo>
                  <a:pt x="166723" y="116726"/>
                </a:lnTo>
                <a:close/>
              </a:path>
              <a:path w="1289050" h="145414">
                <a:moveTo>
                  <a:pt x="169500" y="116726"/>
                </a:moveTo>
                <a:lnTo>
                  <a:pt x="166723" y="116726"/>
                </a:lnTo>
                <a:lnTo>
                  <a:pt x="166723" y="35929"/>
                </a:lnTo>
                <a:lnTo>
                  <a:pt x="169500" y="35929"/>
                </a:lnTo>
                <a:lnTo>
                  <a:pt x="169500" y="116726"/>
                </a:lnTo>
                <a:close/>
              </a:path>
              <a:path w="1289050" h="145414">
                <a:moveTo>
                  <a:pt x="142526" y="114817"/>
                </a:moveTo>
                <a:lnTo>
                  <a:pt x="132747" y="114817"/>
                </a:lnTo>
                <a:lnTo>
                  <a:pt x="135388" y="114431"/>
                </a:lnTo>
                <a:lnTo>
                  <a:pt x="140072" y="112852"/>
                </a:lnTo>
                <a:lnTo>
                  <a:pt x="142124" y="111953"/>
                </a:lnTo>
                <a:lnTo>
                  <a:pt x="145576" y="109944"/>
                </a:lnTo>
                <a:lnTo>
                  <a:pt x="147198" y="108683"/>
                </a:lnTo>
                <a:lnTo>
                  <a:pt x="149401" y="106398"/>
                </a:lnTo>
                <a:lnTo>
                  <a:pt x="154226" y="106398"/>
                </a:lnTo>
                <a:lnTo>
                  <a:pt x="154226" y="109176"/>
                </a:lnTo>
                <a:lnTo>
                  <a:pt x="148672" y="109176"/>
                </a:lnTo>
                <a:lnTo>
                  <a:pt x="148624" y="111103"/>
                </a:lnTo>
                <a:lnTo>
                  <a:pt x="147197" y="112213"/>
                </a:lnTo>
                <a:lnTo>
                  <a:pt x="143290" y="114483"/>
                </a:lnTo>
                <a:lnTo>
                  <a:pt x="142526" y="114817"/>
                </a:lnTo>
                <a:close/>
              </a:path>
              <a:path w="1289050" h="145414">
                <a:moveTo>
                  <a:pt x="163946" y="116726"/>
                </a:moveTo>
                <a:lnTo>
                  <a:pt x="154226" y="116726"/>
                </a:lnTo>
                <a:lnTo>
                  <a:pt x="154226" y="106398"/>
                </a:lnTo>
                <a:lnTo>
                  <a:pt x="163946" y="106398"/>
                </a:lnTo>
                <a:lnTo>
                  <a:pt x="163946" y="116726"/>
                </a:lnTo>
                <a:close/>
              </a:path>
              <a:path w="1289050" h="145414">
                <a:moveTo>
                  <a:pt x="148672" y="111066"/>
                </a:moveTo>
                <a:lnTo>
                  <a:pt x="148672" y="109176"/>
                </a:lnTo>
                <a:lnTo>
                  <a:pt x="150581" y="109176"/>
                </a:lnTo>
                <a:lnTo>
                  <a:pt x="149019" y="110796"/>
                </a:lnTo>
                <a:lnTo>
                  <a:pt x="148672" y="111066"/>
                </a:lnTo>
                <a:close/>
              </a:path>
              <a:path w="1289050" h="145414">
                <a:moveTo>
                  <a:pt x="148672" y="114567"/>
                </a:moveTo>
                <a:lnTo>
                  <a:pt x="148672" y="111066"/>
                </a:lnTo>
                <a:lnTo>
                  <a:pt x="149019" y="110796"/>
                </a:lnTo>
                <a:lnTo>
                  <a:pt x="150581" y="109176"/>
                </a:lnTo>
                <a:lnTo>
                  <a:pt x="150581" y="111953"/>
                </a:lnTo>
                <a:lnTo>
                  <a:pt x="151449" y="111953"/>
                </a:lnTo>
                <a:lnTo>
                  <a:pt x="151385" y="112343"/>
                </a:lnTo>
                <a:lnTo>
                  <a:pt x="150840" y="112908"/>
                </a:lnTo>
                <a:lnTo>
                  <a:pt x="148818" y="114483"/>
                </a:lnTo>
                <a:lnTo>
                  <a:pt x="148672" y="114567"/>
                </a:lnTo>
                <a:close/>
              </a:path>
              <a:path w="1289050" h="145414">
                <a:moveTo>
                  <a:pt x="151449" y="111953"/>
                </a:moveTo>
                <a:lnTo>
                  <a:pt x="150581" y="111953"/>
                </a:lnTo>
                <a:lnTo>
                  <a:pt x="150581" y="109176"/>
                </a:lnTo>
                <a:lnTo>
                  <a:pt x="151378" y="109944"/>
                </a:lnTo>
                <a:lnTo>
                  <a:pt x="151449" y="111953"/>
                </a:lnTo>
                <a:close/>
              </a:path>
              <a:path w="1289050" h="145414">
                <a:moveTo>
                  <a:pt x="151449" y="110012"/>
                </a:moveTo>
                <a:lnTo>
                  <a:pt x="150581" y="109176"/>
                </a:lnTo>
                <a:lnTo>
                  <a:pt x="151449" y="109176"/>
                </a:lnTo>
                <a:lnTo>
                  <a:pt x="151449" y="110012"/>
                </a:lnTo>
                <a:close/>
              </a:path>
              <a:path w="1289050" h="145414">
                <a:moveTo>
                  <a:pt x="154226" y="116726"/>
                </a:moveTo>
                <a:lnTo>
                  <a:pt x="151449" y="116726"/>
                </a:lnTo>
                <a:lnTo>
                  <a:pt x="151510" y="112213"/>
                </a:lnTo>
                <a:lnTo>
                  <a:pt x="152580" y="111103"/>
                </a:lnTo>
                <a:lnTo>
                  <a:pt x="151555" y="110115"/>
                </a:lnTo>
                <a:lnTo>
                  <a:pt x="151449" y="109176"/>
                </a:lnTo>
                <a:lnTo>
                  <a:pt x="154226" y="109176"/>
                </a:lnTo>
                <a:lnTo>
                  <a:pt x="154226" y="116726"/>
                </a:lnTo>
                <a:close/>
              </a:path>
              <a:path w="1289050" h="145414">
                <a:moveTo>
                  <a:pt x="151449" y="112276"/>
                </a:moveTo>
                <a:lnTo>
                  <a:pt x="151449" y="110012"/>
                </a:lnTo>
                <a:lnTo>
                  <a:pt x="152580" y="111103"/>
                </a:lnTo>
                <a:lnTo>
                  <a:pt x="151449" y="112276"/>
                </a:lnTo>
                <a:close/>
              </a:path>
              <a:path w="1289050" h="145414">
                <a:moveTo>
                  <a:pt x="143118" y="117594"/>
                </a:moveTo>
                <a:lnTo>
                  <a:pt x="133051" y="117594"/>
                </a:lnTo>
                <a:lnTo>
                  <a:pt x="135987" y="117160"/>
                </a:lnTo>
                <a:lnTo>
                  <a:pt x="141136" y="115424"/>
                </a:lnTo>
                <a:lnTo>
                  <a:pt x="143386" y="114431"/>
                </a:lnTo>
                <a:lnTo>
                  <a:pt x="147197" y="112213"/>
                </a:lnTo>
                <a:lnTo>
                  <a:pt x="148672" y="111066"/>
                </a:lnTo>
                <a:lnTo>
                  <a:pt x="148664" y="114572"/>
                </a:lnTo>
                <a:lnTo>
                  <a:pt x="144555" y="116964"/>
                </a:lnTo>
                <a:lnTo>
                  <a:pt x="143118" y="117594"/>
                </a:lnTo>
                <a:close/>
              </a:path>
              <a:path w="1289050" h="145414">
                <a:moveTo>
                  <a:pt x="169500" y="119503"/>
                </a:moveTo>
                <a:lnTo>
                  <a:pt x="148672" y="119503"/>
                </a:lnTo>
                <a:lnTo>
                  <a:pt x="148672" y="114567"/>
                </a:lnTo>
                <a:lnTo>
                  <a:pt x="149160" y="114216"/>
                </a:lnTo>
                <a:lnTo>
                  <a:pt x="150894" y="112852"/>
                </a:lnTo>
                <a:lnTo>
                  <a:pt x="151449" y="112276"/>
                </a:lnTo>
                <a:lnTo>
                  <a:pt x="151449" y="116726"/>
                </a:lnTo>
                <a:lnTo>
                  <a:pt x="169500" y="116726"/>
                </a:lnTo>
                <a:lnTo>
                  <a:pt x="169500" y="119503"/>
                </a:lnTo>
                <a:close/>
              </a:path>
              <a:path w="1289050" h="145414">
                <a:moveTo>
                  <a:pt x="233226" y="100356"/>
                </a:moveTo>
                <a:lnTo>
                  <a:pt x="221969" y="100356"/>
                </a:lnTo>
                <a:lnTo>
                  <a:pt x="224843" y="100102"/>
                </a:lnTo>
                <a:lnTo>
                  <a:pt x="229391" y="99086"/>
                </a:lnTo>
                <a:lnTo>
                  <a:pt x="235544" y="93879"/>
                </a:lnTo>
                <a:lnTo>
                  <a:pt x="235544" y="92101"/>
                </a:lnTo>
                <a:lnTo>
                  <a:pt x="215746" y="86005"/>
                </a:lnTo>
                <a:lnTo>
                  <a:pt x="212193" y="85370"/>
                </a:lnTo>
                <a:lnTo>
                  <a:pt x="187099" y="54509"/>
                </a:lnTo>
                <a:lnTo>
                  <a:pt x="188076" y="50826"/>
                </a:lnTo>
                <a:lnTo>
                  <a:pt x="217299" y="32284"/>
                </a:lnTo>
                <a:lnTo>
                  <a:pt x="226528" y="32284"/>
                </a:lnTo>
                <a:lnTo>
                  <a:pt x="231133" y="32792"/>
                </a:lnTo>
                <a:lnTo>
                  <a:pt x="239365" y="34951"/>
                </a:lnTo>
                <a:lnTo>
                  <a:pt x="217551" y="34951"/>
                </a:lnTo>
                <a:lnTo>
                  <a:pt x="213703" y="35459"/>
                </a:lnTo>
                <a:lnTo>
                  <a:pt x="189842" y="55144"/>
                </a:lnTo>
                <a:lnTo>
                  <a:pt x="189963" y="64542"/>
                </a:lnTo>
                <a:lnTo>
                  <a:pt x="219489" y="83465"/>
                </a:lnTo>
                <a:lnTo>
                  <a:pt x="222440" y="83846"/>
                </a:lnTo>
                <a:lnTo>
                  <a:pt x="238249" y="91212"/>
                </a:lnTo>
                <a:lnTo>
                  <a:pt x="238182" y="94895"/>
                </a:lnTo>
                <a:lnTo>
                  <a:pt x="237974" y="95657"/>
                </a:lnTo>
                <a:lnTo>
                  <a:pt x="236586" y="98070"/>
                </a:lnTo>
                <a:lnTo>
                  <a:pt x="235457" y="99086"/>
                </a:lnTo>
                <a:lnTo>
                  <a:pt x="233226" y="100356"/>
                </a:lnTo>
                <a:close/>
              </a:path>
              <a:path w="1289050" h="145414">
                <a:moveTo>
                  <a:pt x="233946" y="103150"/>
                </a:moveTo>
                <a:lnTo>
                  <a:pt x="222179" y="103150"/>
                </a:lnTo>
                <a:lnTo>
                  <a:pt x="225260" y="102896"/>
                </a:lnTo>
                <a:lnTo>
                  <a:pt x="230294" y="101626"/>
                </a:lnTo>
                <a:lnTo>
                  <a:pt x="238249" y="91212"/>
                </a:lnTo>
                <a:lnTo>
                  <a:pt x="237887" y="89942"/>
                </a:lnTo>
                <a:lnTo>
                  <a:pt x="222440" y="83846"/>
                </a:lnTo>
                <a:lnTo>
                  <a:pt x="219489" y="83465"/>
                </a:lnTo>
                <a:lnTo>
                  <a:pt x="189842" y="55144"/>
                </a:lnTo>
                <a:lnTo>
                  <a:pt x="190720" y="51842"/>
                </a:lnTo>
                <a:lnTo>
                  <a:pt x="217551" y="34951"/>
                </a:lnTo>
                <a:lnTo>
                  <a:pt x="226287" y="34951"/>
                </a:lnTo>
                <a:lnTo>
                  <a:pt x="230655" y="35459"/>
                </a:lnTo>
                <a:lnTo>
                  <a:pt x="238524" y="37618"/>
                </a:lnTo>
                <a:lnTo>
                  <a:pt x="238900" y="37745"/>
                </a:lnTo>
                <a:lnTo>
                  <a:pt x="217802" y="37745"/>
                </a:lnTo>
                <a:lnTo>
                  <a:pt x="214202" y="38253"/>
                </a:lnTo>
                <a:lnTo>
                  <a:pt x="192687" y="55398"/>
                </a:lnTo>
                <a:lnTo>
                  <a:pt x="192706" y="63907"/>
                </a:lnTo>
                <a:lnTo>
                  <a:pt x="222767" y="81052"/>
                </a:lnTo>
                <a:lnTo>
                  <a:pt x="225470" y="81433"/>
                </a:lnTo>
                <a:lnTo>
                  <a:pt x="241098" y="90704"/>
                </a:lnTo>
                <a:lnTo>
                  <a:pt x="240982" y="95331"/>
                </a:lnTo>
                <a:lnTo>
                  <a:pt x="240625" y="96673"/>
                </a:lnTo>
                <a:lnTo>
                  <a:pt x="238740" y="99848"/>
                </a:lnTo>
                <a:lnTo>
                  <a:pt x="237285" y="101245"/>
                </a:lnTo>
                <a:lnTo>
                  <a:pt x="233946" y="103150"/>
                </a:lnTo>
                <a:close/>
              </a:path>
              <a:path w="1289050" h="145414">
                <a:moveTo>
                  <a:pt x="251311" y="43297"/>
                </a:moveTo>
                <a:lnTo>
                  <a:pt x="226287" y="34951"/>
                </a:lnTo>
                <a:lnTo>
                  <a:pt x="239365" y="34951"/>
                </a:lnTo>
                <a:lnTo>
                  <a:pt x="255906" y="43079"/>
                </a:lnTo>
                <a:lnTo>
                  <a:pt x="251502" y="43079"/>
                </a:lnTo>
                <a:lnTo>
                  <a:pt x="251311" y="43297"/>
                </a:lnTo>
                <a:close/>
              </a:path>
              <a:path w="1289050" h="145414">
                <a:moveTo>
                  <a:pt x="245858" y="105944"/>
                </a:moveTo>
                <a:lnTo>
                  <a:pt x="222389" y="105944"/>
                </a:lnTo>
                <a:lnTo>
                  <a:pt x="225678" y="105563"/>
                </a:lnTo>
                <a:lnTo>
                  <a:pt x="231197" y="104293"/>
                </a:lnTo>
                <a:lnTo>
                  <a:pt x="241098" y="90704"/>
                </a:lnTo>
                <a:lnTo>
                  <a:pt x="240465" y="88799"/>
                </a:lnTo>
                <a:lnTo>
                  <a:pt x="219760" y="80798"/>
                </a:lnTo>
                <a:lnTo>
                  <a:pt x="216520" y="80417"/>
                </a:lnTo>
                <a:lnTo>
                  <a:pt x="192687" y="55398"/>
                </a:lnTo>
                <a:lnTo>
                  <a:pt x="193363" y="52858"/>
                </a:lnTo>
                <a:lnTo>
                  <a:pt x="217802" y="37745"/>
                </a:lnTo>
                <a:lnTo>
                  <a:pt x="226046" y="37745"/>
                </a:lnTo>
                <a:lnTo>
                  <a:pt x="230177" y="38253"/>
                </a:lnTo>
                <a:lnTo>
                  <a:pt x="237682" y="40285"/>
                </a:lnTo>
                <a:lnTo>
                  <a:pt x="240939" y="41301"/>
                </a:lnTo>
                <a:lnTo>
                  <a:pt x="243600" y="42423"/>
                </a:lnTo>
                <a:lnTo>
                  <a:pt x="246741" y="43968"/>
                </a:lnTo>
                <a:lnTo>
                  <a:pt x="249445" y="45434"/>
                </a:lnTo>
                <a:lnTo>
                  <a:pt x="248397" y="46635"/>
                </a:lnTo>
                <a:lnTo>
                  <a:pt x="215833" y="46635"/>
                </a:lnTo>
                <a:lnTo>
                  <a:pt x="211219" y="47651"/>
                </a:lnTo>
                <a:lnTo>
                  <a:pt x="204172" y="52096"/>
                </a:lnTo>
                <a:lnTo>
                  <a:pt x="202383" y="55017"/>
                </a:lnTo>
                <a:lnTo>
                  <a:pt x="202305" y="60605"/>
                </a:lnTo>
                <a:lnTo>
                  <a:pt x="202678" y="62129"/>
                </a:lnTo>
                <a:lnTo>
                  <a:pt x="226730" y="72289"/>
                </a:lnTo>
                <a:lnTo>
                  <a:pt x="230929" y="72924"/>
                </a:lnTo>
                <a:lnTo>
                  <a:pt x="250735" y="88037"/>
                </a:lnTo>
                <a:lnTo>
                  <a:pt x="250674" y="95657"/>
                </a:lnTo>
                <a:lnTo>
                  <a:pt x="250239" y="97943"/>
                </a:lnTo>
                <a:lnTo>
                  <a:pt x="247952" y="103404"/>
                </a:lnTo>
                <a:lnTo>
                  <a:pt x="246159" y="105690"/>
                </a:lnTo>
                <a:lnTo>
                  <a:pt x="245858" y="105944"/>
                </a:lnTo>
                <a:close/>
              </a:path>
              <a:path w="1289050" h="145414">
                <a:moveTo>
                  <a:pt x="243600" y="42423"/>
                </a:moveTo>
                <a:lnTo>
                  <a:pt x="240939" y="41301"/>
                </a:lnTo>
                <a:lnTo>
                  <a:pt x="237682" y="40285"/>
                </a:lnTo>
                <a:lnTo>
                  <a:pt x="230177" y="38253"/>
                </a:lnTo>
                <a:lnTo>
                  <a:pt x="226046" y="37745"/>
                </a:lnTo>
                <a:lnTo>
                  <a:pt x="238900" y="37745"/>
                </a:lnTo>
                <a:lnTo>
                  <a:pt x="241908" y="38761"/>
                </a:lnTo>
                <a:lnTo>
                  <a:pt x="244743" y="39904"/>
                </a:lnTo>
                <a:lnTo>
                  <a:pt x="243600" y="42423"/>
                </a:lnTo>
                <a:close/>
              </a:path>
              <a:path w="1289050" h="145414">
                <a:moveTo>
                  <a:pt x="243649" y="42444"/>
                </a:moveTo>
                <a:lnTo>
                  <a:pt x="244743" y="39904"/>
                </a:lnTo>
                <a:lnTo>
                  <a:pt x="243649" y="42444"/>
                </a:lnTo>
                <a:close/>
              </a:path>
              <a:path w="1289050" h="145414">
                <a:moveTo>
                  <a:pt x="249857" y="42444"/>
                </a:moveTo>
                <a:lnTo>
                  <a:pt x="243649" y="42444"/>
                </a:lnTo>
                <a:lnTo>
                  <a:pt x="244743" y="39904"/>
                </a:lnTo>
                <a:lnTo>
                  <a:pt x="248041" y="41428"/>
                </a:lnTo>
                <a:lnTo>
                  <a:pt x="249857" y="42444"/>
                </a:lnTo>
                <a:close/>
              </a:path>
              <a:path w="1289050" h="145414">
                <a:moveTo>
                  <a:pt x="249445" y="45434"/>
                </a:moveTo>
                <a:lnTo>
                  <a:pt x="246741" y="43968"/>
                </a:lnTo>
                <a:lnTo>
                  <a:pt x="243591" y="42444"/>
                </a:lnTo>
                <a:lnTo>
                  <a:pt x="249857" y="42444"/>
                </a:lnTo>
                <a:lnTo>
                  <a:pt x="250992" y="43079"/>
                </a:lnTo>
                <a:lnTo>
                  <a:pt x="251311" y="43297"/>
                </a:lnTo>
                <a:lnTo>
                  <a:pt x="249445" y="45434"/>
                </a:lnTo>
                <a:close/>
              </a:path>
              <a:path w="1289050" h="145414">
                <a:moveTo>
                  <a:pt x="253596" y="44857"/>
                </a:moveTo>
                <a:lnTo>
                  <a:pt x="251311" y="43297"/>
                </a:lnTo>
                <a:lnTo>
                  <a:pt x="251502" y="43079"/>
                </a:lnTo>
                <a:lnTo>
                  <a:pt x="253596" y="44857"/>
                </a:lnTo>
                <a:close/>
              </a:path>
              <a:path w="1289050" h="145414">
                <a:moveTo>
                  <a:pt x="255311" y="47143"/>
                </a:moveTo>
                <a:lnTo>
                  <a:pt x="252020" y="47143"/>
                </a:lnTo>
                <a:lnTo>
                  <a:pt x="253596" y="44857"/>
                </a:lnTo>
                <a:lnTo>
                  <a:pt x="251502" y="43079"/>
                </a:lnTo>
                <a:lnTo>
                  <a:pt x="255906" y="43079"/>
                </a:lnTo>
                <a:lnTo>
                  <a:pt x="257733" y="44349"/>
                </a:lnTo>
                <a:lnTo>
                  <a:pt x="255311" y="47143"/>
                </a:lnTo>
                <a:close/>
              </a:path>
              <a:path w="1289050" h="145414">
                <a:moveTo>
                  <a:pt x="251755" y="46965"/>
                </a:moveTo>
                <a:lnTo>
                  <a:pt x="249550" y="45492"/>
                </a:lnTo>
                <a:lnTo>
                  <a:pt x="249506" y="45365"/>
                </a:lnTo>
                <a:lnTo>
                  <a:pt x="251311" y="43297"/>
                </a:lnTo>
                <a:lnTo>
                  <a:pt x="253596" y="44857"/>
                </a:lnTo>
                <a:lnTo>
                  <a:pt x="251755" y="46965"/>
                </a:lnTo>
                <a:close/>
              </a:path>
              <a:path w="1289050" h="145414">
                <a:moveTo>
                  <a:pt x="252020" y="47143"/>
                </a:moveTo>
                <a:lnTo>
                  <a:pt x="251755" y="46965"/>
                </a:lnTo>
                <a:lnTo>
                  <a:pt x="253596" y="44857"/>
                </a:lnTo>
                <a:lnTo>
                  <a:pt x="252020" y="47143"/>
                </a:lnTo>
                <a:close/>
              </a:path>
              <a:path w="1289050" h="145414">
                <a:moveTo>
                  <a:pt x="243615" y="56287"/>
                </a:moveTo>
                <a:lnTo>
                  <a:pt x="245189" y="54001"/>
                </a:lnTo>
                <a:lnTo>
                  <a:pt x="243119" y="52679"/>
                </a:lnTo>
                <a:lnTo>
                  <a:pt x="249445" y="45434"/>
                </a:lnTo>
                <a:lnTo>
                  <a:pt x="251755" y="46965"/>
                </a:lnTo>
                <a:lnTo>
                  <a:pt x="243615" y="56287"/>
                </a:lnTo>
                <a:close/>
              </a:path>
              <a:path w="1289050" h="145414">
                <a:moveTo>
                  <a:pt x="237020" y="114707"/>
                </a:moveTo>
                <a:lnTo>
                  <a:pt x="224507" y="114707"/>
                </a:lnTo>
                <a:lnTo>
                  <a:pt x="229588" y="114072"/>
                </a:lnTo>
                <a:lnTo>
                  <a:pt x="237875" y="111532"/>
                </a:lnTo>
                <a:lnTo>
                  <a:pt x="250735" y="88037"/>
                </a:lnTo>
                <a:lnTo>
                  <a:pt x="250233" y="85751"/>
                </a:lnTo>
                <a:lnTo>
                  <a:pt x="218549" y="71527"/>
                </a:lnTo>
                <a:lnTo>
                  <a:pt x="215613" y="71019"/>
                </a:lnTo>
                <a:lnTo>
                  <a:pt x="202383" y="55017"/>
                </a:lnTo>
                <a:lnTo>
                  <a:pt x="204172" y="52096"/>
                </a:lnTo>
                <a:lnTo>
                  <a:pt x="211219" y="47651"/>
                </a:lnTo>
                <a:lnTo>
                  <a:pt x="215833" y="46635"/>
                </a:lnTo>
                <a:lnTo>
                  <a:pt x="225235" y="46635"/>
                </a:lnTo>
                <a:lnTo>
                  <a:pt x="228416" y="47016"/>
                </a:lnTo>
                <a:lnTo>
                  <a:pt x="234054" y="48540"/>
                </a:lnTo>
                <a:lnTo>
                  <a:pt x="236497" y="49429"/>
                </a:lnTo>
                <a:lnTo>
                  <a:pt x="216365" y="49429"/>
                </a:lnTo>
                <a:lnTo>
                  <a:pt x="212242" y="50318"/>
                </a:lnTo>
                <a:lnTo>
                  <a:pt x="206514" y="53874"/>
                </a:lnTo>
                <a:lnTo>
                  <a:pt x="205082" y="56160"/>
                </a:lnTo>
                <a:lnTo>
                  <a:pt x="205174" y="60605"/>
                </a:lnTo>
                <a:lnTo>
                  <a:pt x="227126" y="69495"/>
                </a:lnTo>
                <a:lnTo>
                  <a:pt x="231480" y="70257"/>
                </a:lnTo>
                <a:lnTo>
                  <a:pt x="253484" y="87529"/>
                </a:lnTo>
                <a:lnTo>
                  <a:pt x="253420" y="96165"/>
                </a:lnTo>
                <a:lnTo>
                  <a:pt x="239045" y="114072"/>
                </a:lnTo>
                <a:lnTo>
                  <a:pt x="237020" y="114707"/>
                </a:lnTo>
                <a:close/>
              </a:path>
              <a:path w="1289050" h="145414">
                <a:moveTo>
                  <a:pt x="243119" y="52679"/>
                </a:moveTo>
                <a:lnTo>
                  <a:pt x="225235" y="46635"/>
                </a:lnTo>
                <a:lnTo>
                  <a:pt x="248397" y="46635"/>
                </a:lnTo>
                <a:lnTo>
                  <a:pt x="243119" y="52679"/>
                </a:lnTo>
                <a:close/>
              </a:path>
              <a:path w="1289050" h="145414">
                <a:moveTo>
                  <a:pt x="247385" y="56287"/>
                </a:moveTo>
                <a:lnTo>
                  <a:pt x="243615" y="56287"/>
                </a:lnTo>
                <a:lnTo>
                  <a:pt x="251755" y="46965"/>
                </a:lnTo>
                <a:lnTo>
                  <a:pt x="252020" y="47143"/>
                </a:lnTo>
                <a:lnTo>
                  <a:pt x="255311" y="47143"/>
                </a:lnTo>
                <a:lnTo>
                  <a:pt x="247385" y="56287"/>
                </a:lnTo>
                <a:close/>
              </a:path>
              <a:path w="1289050" h="145414">
                <a:moveTo>
                  <a:pt x="237614" y="117501"/>
                </a:moveTo>
                <a:lnTo>
                  <a:pt x="224783" y="117501"/>
                </a:lnTo>
                <a:lnTo>
                  <a:pt x="230135" y="116866"/>
                </a:lnTo>
                <a:lnTo>
                  <a:pt x="239045" y="114072"/>
                </a:lnTo>
                <a:lnTo>
                  <a:pt x="253484" y="87529"/>
                </a:lnTo>
                <a:lnTo>
                  <a:pt x="252872" y="84735"/>
                </a:lnTo>
                <a:lnTo>
                  <a:pt x="218968" y="68860"/>
                </a:lnTo>
                <a:lnTo>
                  <a:pt x="216205" y="68352"/>
                </a:lnTo>
                <a:lnTo>
                  <a:pt x="205082" y="56160"/>
                </a:lnTo>
                <a:lnTo>
                  <a:pt x="206514" y="53874"/>
                </a:lnTo>
                <a:lnTo>
                  <a:pt x="212242" y="50318"/>
                </a:lnTo>
                <a:lnTo>
                  <a:pt x="216365" y="49429"/>
                </a:lnTo>
                <a:lnTo>
                  <a:pt x="224985" y="49429"/>
                </a:lnTo>
                <a:lnTo>
                  <a:pt x="227922" y="49810"/>
                </a:lnTo>
                <a:lnTo>
                  <a:pt x="233187" y="51207"/>
                </a:lnTo>
                <a:lnTo>
                  <a:pt x="235486" y="51969"/>
                </a:lnTo>
                <a:lnTo>
                  <a:pt x="236050" y="52223"/>
                </a:lnTo>
                <a:lnTo>
                  <a:pt x="216897" y="52223"/>
                </a:lnTo>
                <a:lnTo>
                  <a:pt x="213266" y="52985"/>
                </a:lnTo>
                <a:lnTo>
                  <a:pt x="208857" y="55652"/>
                </a:lnTo>
                <a:lnTo>
                  <a:pt x="207860" y="57176"/>
                </a:lnTo>
                <a:lnTo>
                  <a:pt x="207978" y="60224"/>
                </a:lnTo>
                <a:lnTo>
                  <a:pt x="227522" y="66701"/>
                </a:lnTo>
                <a:lnTo>
                  <a:pt x="232030" y="67463"/>
                </a:lnTo>
                <a:lnTo>
                  <a:pt x="256373" y="87529"/>
                </a:lnTo>
                <a:lnTo>
                  <a:pt x="256273" y="96165"/>
                </a:lnTo>
                <a:lnTo>
                  <a:pt x="240214" y="116739"/>
                </a:lnTo>
                <a:lnTo>
                  <a:pt x="237614" y="117501"/>
                </a:lnTo>
                <a:close/>
              </a:path>
              <a:path w="1289050" h="145414">
                <a:moveTo>
                  <a:pt x="243615" y="56287"/>
                </a:moveTo>
                <a:lnTo>
                  <a:pt x="224985" y="49429"/>
                </a:lnTo>
                <a:lnTo>
                  <a:pt x="236497" y="49429"/>
                </a:lnTo>
                <a:lnTo>
                  <a:pt x="238617" y="50318"/>
                </a:lnTo>
                <a:lnTo>
                  <a:pt x="241017" y="51461"/>
                </a:lnTo>
                <a:lnTo>
                  <a:pt x="243119" y="52679"/>
                </a:lnTo>
                <a:lnTo>
                  <a:pt x="241521" y="54509"/>
                </a:lnTo>
                <a:lnTo>
                  <a:pt x="243615" y="56287"/>
                </a:lnTo>
                <a:close/>
              </a:path>
              <a:path w="1289050" h="145414">
                <a:moveTo>
                  <a:pt x="244083" y="60097"/>
                </a:moveTo>
                <a:lnTo>
                  <a:pt x="224736" y="52223"/>
                </a:lnTo>
                <a:lnTo>
                  <a:pt x="236050" y="52223"/>
                </a:lnTo>
                <a:lnTo>
                  <a:pt x="239710" y="53874"/>
                </a:lnTo>
                <a:lnTo>
                  <a:pt x="241764" y="55017"/>
                </a:lnTo>
                <a:lnTo>
                  <a:pt x="243615" y="56287"/>
                </a:lnTo>
                <a:lnTo>
                  <a:pt x="247385" y="56287"/>
                </a:lnTo>
                <a:lnTo>
                  <a:pt x="244083" y="60097"/>
                </a:lnTo>
                <a:close/>
              </a:path>
              <a:path w="1289050" h="145414">
                <a:moveTo>
                  <a:pt x="243615" y="56287"/>
                </a:moveTo>
                <a:lnTo>
                  <a:pt x="241521" y="54509"/>
                </a:lnTo>
                <a:lnTo>
                  <a:pt x="243119" y="52679"/>
                </a:lnTo>
                <a:lnTo>
                  <a:pt x="245189" y="54001"/>
                </a:lnTo>
                <a:lnTo>
                  <a:pt x="243615" y="56287"/>
                </a:lnTo>
                <a:close/>
              </a:path>
              <a:path w="1289050" h="145414">
                <a:moveTo>
                  <a:pt x="225059" y="120295"/>
                </a:moveTo>
                <a:lnTo>
                  <a:pt x="212508" y="120295"/>
                </a:lnTo>
                <a:lnTo>
                  <a:pt x="207256" y="119533"/>
                </a:lnTo>
                <a:lnTo>
                  <a:pt x="198386" y="116612"/>
                </a:lnTo>
                <a:lnTo>
                  <a:pt x="194712" y="114961"/>
                </a:lnTo>
                <a:lnTo>
                  <a:pt x="191757" y="113183"/>
                </a:lnTo>
                <a:lnTo>
                  <a:pt x="188283" y="111151"/>
                </a:lnTo>
                <a:lnTo>
                  <a:pt x="185320" y="108738"/>
                </a:lnTo>
                <a:lnTo>
                  <a:pt x="181136" y="104039"/>
                </a:lnTo>
                <a:lnTo>
                  <a:pt x="195861" y="89307"/>
                </a:lnTo>
                <a:lnTo>
                  <a:pt x="199393" y="93117"/>
                </a:lnTo>
                <a:lnTo>
                  <a:pt x="199700" y="93371"/>
                </a:lnTo>
                <a:lnTo>
                  <a:pt x="195796" y="93371"/>
                </a:lnTo>
                <a:lnTo>
                  <a:pt x="193770" y="95276"/>
                </a:lnTo>
                <a:lnTo>
                  <a:pt x="184948" y="104166"/>
                </a:lnTo>
                <a:lnTo>
                  <a:pt x="212806" y="117501"/>
                </a:lnTo>
                <a:lnTo>
                  <a:pt x="237614" y="117501"/>
                </a:lnTo>
                <a:lnTo>
                  <a:pt x="230681" y="119533"/>
                </a:lnTo>
                <a:lnTo>
                  <a:pt x="225059" y="120295"/>
                </a:lnTo>
                <a:close/>
              </a:path>
              <a:path w="1289050" h="145414">
                <a:moveTo>
                  <a:pt x="193826" y="95331"/>
                </a:moveTo>
                <a:lnTo>
                  <a:pt x="195796" y="93371"/>
                </a:lnTo>
                <a:lnTo>
                  <a:pt x="193826" y="95331"/>
                </a:lnTo>
                <a:close/>
              </a:path>
              <a:path w="1289050" h="145414">
                <a:moveTo>
                  <a:pt x="195765" y="97261"/>
                </a:moveTo>
                <a:lnTo>
                  <a:pt x="193826" y="95331"/>
                </a:lnTo>
                <a:lnTo>
                  <a:pt x="195796" y="93371"/>
                </a:lnTo>
                <a:lnTo>
                  <a:pt x="197532" y="95149"/>
                </a:lnTo>
                <a:lnTo>
                  <a:pt x="197688" y="95276"/>
                </a:lnTo>
                <a:lnTo>
                  <a:pt x="195765" y="97261"/>
                </a:lnTo>
                <a:close/>
              </a:path>
              <a:path w="1289050" h="145414">
                <a:moveTo>
                  <a:pt x="197728" y="95308"/>
                </a:moveTo>
                <a:lnTo>
                  <a:pt x="197532" y="95149"/>
                </a:lnTo>
                <a:lnTo>
                  <a:pt x="195796" y="93371"/>
                </a:lnTo>
                <a:lnTo>
                  <a:pt x="197760" y="95276"/>
                </a:lnTo>
                <a:close/>
              </a:path>
              <a:path w="1289050" h="145414">
                <a:moveTo>
                  <a:pt x="222179" y="103150"/>
                </a:moveTo>
                <a:lnTo>
                  <a:pt x="214947" y="103150"/>
                </a:lnTo>
                <a:lnTo>
                  <a:pt x="211765" y="102642"/>
                </a:lnTo>
                <a:lnTo>
                  <a:pt x="206211" y="100610"/>
                </a:lnTo>
                <a:lnTo>
                  <a:pt x="203839" y="99467"/>
                </a:lnTo>
                <a:lnTo>
                  <a:pt x="199557" y="96800"/>
                </a:lnTo>
                <a:lnTo>
                  <a:pt x="197756" y="95331"/>
                </a:lnTo>
                <a:lnTo>
                  <a:pt x="195796" y="93371"/>
                </a:lnTo>
                <a:lnTo>
                  <a:pt x="199700" y="93371"/>
                </a:lnTo>
                <a:lnTo>
                  <a:pt x="201234" y="94641"/>
                </a:lnTo>
                <a:lnTo>
                  <a:pt x="205141" y="97054"/>
                </a:lnTo>
                <a:lnTo>
                  <a:pt x="207340" y="98070"/>
                </a:lnTo>
                <a:lnTo>
                  <a:pt x="212409" y="99848"/>
                </a:lnTo>
                <a:lnTo>
                  <a:pt x="215274" y="100356"/>
                </a:lnTo>
                <a:lnTo>
                  <a:pt x="233226" y="100356"/>
                </a:lnTo>
                <a:lnTo>
                  <a:pt x="232333" y="100864"/>
                </a:lnTo>
                <a:lnTo>
                  <a:pt x="230294" y="101626"/>
                </a:lnTo>
                <a:lnTo>
                  <a:pt x="225260" y="102896"/>
                </a:lnTo>
                <a:lnTo>
                  <a:pt x="222179" y="103150"/>
                </a:lnTo>
                <a:close/>
              </a:path>
              <a:path w="1289050" h="145414">
                <a:moveTo>
                  <a:pt x="222389" y="105944"/>
                </a:moveTo>
                <a:lnTo>
                  <a:pt x="214620" y="105944"/>
                </a:lnTo>
                <a:lnTo>
                  <a:pt x="211121" y="105309"/>
                </a:lnTo>
                <a:lnTo>
                  <a:pt x="205082" y="103150"/>
                </a:lnTo>
                <a:lnTo>
                  <a:pt x="202536" y="101880"/>
                </a:lnTo>
                <a:lnTo>
                  <a:pt x="197881" y="99086"/>
                </a:lnTo>
                <a:lnTo>
                  <a:pt x="195765" y="97261"/>
                </a:lnTo>
                <a:lnTo>
                  <a:pt x="197728" y="95308"/>
                </a:lnTo>
                <a:lnTo>
                  <a:pt x="199557" y="96800"/>
                </a:lnTo>
                <a:lnTo>
                  <a:pt x="203839" y="99467"/>
                </a:lnTo>
                <a:lnTo>
                  <a:pt x="206211" y="100610"/>
                </a:lnTo>
                <a:lnTo>
                  <a:pt x="211765" y="102642"/>
                </a:lnTo>
                <a:lnTo>
                  <a:pt x="214947" y="103150"/>
                </a:lnTo>
                <a:lnTo>
                  <a:pt x="233946" y="103150"/>
                </a:lnTo>
                <a:lnTo>
                  <a:pt x="233501" y="103404"/>
                </a:lnTo>
                <a:lnTo>
                  <a:pt x="231197" y="104293"/>
                </a:lnTo>
                <a:lnTo>
                  <a:pt x="225678" y="105563"/>
                </a:lnTo>
                <a:lnTo>
                  <a:pt x="222389" y="105944"/>
                </a:lnTo>
                <a:close/>
              </a:path>
              <a:path w="1289050" h="145414">
                <a:moveTo>
                  <a:pt x="184948" y="104166"/>
                </a:moveTo>
                <a:lnTo>
                  <a:pt x="193826" y="95331"/>
                </a:lnTo>
                <a:lnTo>
                  <a:pt x="195765" y="97261"/>
                </a:lnTo>
                <a:lnTo>
                  <a:pt x="190741" y="102261"/>
                </a:lnTo>
                <a:lnTo>
                  <a:pt x="187027" y="102261"/>
                </a:lnTo>
                <a:lnTo>
                  <a:pt x="184948" y="104166"/>
                </a:lnTo>
                <a:close/>
              </a:path>
              <a:path w="1289050" h="145414">
                <a:moveTo>
                  <a:pt x="224507" y="114707"/>
                </a:moveTo>
                <a:lnTo>
                  <a:pt x="213105" y="114707"/>
                </a:lnTo>
                <a:lnTo>
                  <a:pt x="208435" y="114072"/>
                </a:lnTo>
                <a:lnTo>
                  <a:pt x="188763" y="104293"/>
                </a:lnTo>
                <a:lnTo>
                  <a:pt x="188826" y="104166"/>
                </a:lnTo>
                <a:lnTo>
                  <a:pt x="195765" y="97261"/>
                </a:lnTo>
                <a:lnTo>
                  <a:pt x="197881" y="99086"/>
                </a:lnTo>
                <a:lnTo>
                  <a:pt x="202536" y="101880"/>
                </a:lnTo>
                <a:lnTo>
                  <a:pt x="205082" y="103150"/>
                </a:lnTo>
                <a:lnTo>
                  <a:pt x="211121" y="105309"/>
                </a:lnTo>
                <a:lnTo>
                  <a:pt x="214620" y="105944"/>
                </a:lnTo>
                <a:lnTo>
                  <a:pt x="245858" y="105944"/>
                </a:lnTo>
                <a:lnTo>
                  <a:pt x="241183" y="109881"/>
                </a:lnTo>
                <a:lnTo>
                  <a:pt x="237875" y="111532"/>
                </a:lnTo>
                <a:lnTo>
                  <a:pt x="229588" y="114072"/>
                </a:lnTo>
                <a:lnTo>
                  <a:pt x="224507" y="114707"/>
                </a:lnTo>
                <a:close/>
              </a:path>
              <a:path w="1289050" h="145414">
                <a:moveTo>
                  <a:pt x="186912" y="106071"/>
                </a:moveTo>
                <a:lnTo>
                  <a:pt x="184948" y="104166"/>
                </a:lnTo>
                <a:lnTo>
                  <a:pt x="187027" y="102261"/>
                </a:lnTo>
                <a:lnTo>
                  <a:pt x="188655" y="104166"/>
                </a:lnTo>
                <a:lnTo>
                  <a:pt x="188699" y="104293"/>
                </a:lnTo>
                <a:lnTo>
                  <a:pt x="186912" y="106071"/>
                </a:lnTo>
                <a:close/>
              </a:path>
              <a:path w="1289050" h="145414">
                <a:moveTo>
                  <a:pt x="188734" y="104258"/>
                </a:moveTo>
                <a:lnTo>
                  <a:pt x="187027" y="102261"/>
                </a:lnTo>
                <a:lnTo>
                  <a:pt x="190741" y="102261"/>
                </a:lnTo>
                <a:lnTo>
                  <a:pt x="188734" y="104258"/>
                </a:lnTo>
                <a:close/>
              </a:path>
              <a:path w="1289050" h="145414">
                <a:moveTo>
                  <a:pt x="224783" y="117501"/>
                </a:moveTo>
                <a:lnTo>
                  <a:pt x="212806" y="117501"/>
                </a:lnTo>
                <a:lnTo>
                  <a:pt x="207845" y="116866"/>
                </a:lnTo>
                <a:lnTo>
                  <a:pt x="184948" y="104166"/>
                </a:lnTo>
                <a:lnTo>
                  <a:pt x="186912" y="106071"/>
                </a:lnTo>
                <a:lnTo>
                  <a:pt x="190831" y="106071"/>
                </a:lnTo>
                <a:lnTo>
                  <a:pt x="213105" y="114707"/>
                </a:lnTo>
                <a:lnTo>
                  <a:pt x="237020" y="114707"/>
                </a:lnTo>
                <a:lnTo>
                  <a:pt x="230135" y="116866"/>
                </a:lnTo>
                <a:lnTo>
                  <a:pt x="224783" y="117501"/>
                </a:lnTo>
                <a:close/>
              </a:path>
              <a:path w="1289050" h="145414">
                <a:moveTo>
                  <a:pt x="190831" y="106071"/>
                </a:moveTo>
                <a:lnTo>
                  <a:pt x="186912" y="106071"/>
                </a:lnTo>
                <a:lnTo>
                  <a:pt x="188734" y="104258"/>
                </a:lnTo>
                <a:lnTo>
                  <a:pt x="189089" y="104674"/>
                </a:lnTo>
                <a:lnTo>
                  <a:pt x="190831" y="106071"/>
                </a:lnTo>
                <a:close/>
              </a:path>
              <a:path w="1289050" h="145414">
                <a:moveTo>
                  <a:pt x="277548" y="35929"/>
                </a:moveTo>
                <a:lnTo>
                  <a:pt x="274771" y="35929"/>
                </a:lnTo>
                <a:lnTo>
                  <a:pt x="274771" y="10934"/>
                </a:lnTo>
                <a:lnTo>
                  <a:pt x="295600" y="10934"/>
                </a:lnTo>
                <a:lnTo>
                  <a:pt x="295600" y="13712"/>
                </a:lnTo>
                <a:lnTo>
                  <a:pt x="277548" y="13712"/>
                </a:lnTo>
                <a:lnTo>
                  <a:pt x="277548" y="35929"/>
                </a:lnTo>
                <a:close/>
              </a:path>
              <a:path w="1289050" h="145414">
                <a:moveTo>
                  <a:pt x="303063" y="116726"/>
                </a:moveTo>
                <a:lnTo>
                  <a:pt x="294616" y="116726"/>
                </a:lnTo>
                <a:lnTo>
                  <a:pt x="291246" y="116581"/>
                </a:lnTo>
                <a:lnTo>
                  <a:pt x="277548" y="49901"/>
                </a:lnTo>
                <a:lnTo>
                  <a:pt x="272515" y="49901"/>
                </a:lnTo>
                <a:lnTo>
                  <a:pt x="272515" y="35929"/>
                </a:lnTo>
                <a:lnTo>
                  <a:pt x="277548" y="35929"/>
                </a:lnTo>
                <a:lnTo>
                  <a:pt x="277548" y="13712"/>
                </a:lnTo>
                <a:lnTo>
                  <a:pt x="280325" y="13712"/>
                </a:lnTo>
                <a:lnTo>
                  <a:pt x="280325" y="38706"/>
                </a:lnTo>
                <a:lnTo>
                  <a:pt x="303063" y="38706"/>
                </a:lnTo>
                <a:lnTo>
                  <a:pt x="303063" y="47124"/>
                </a:lnTo>
                <a:lnTo>
                  <a:pt x="280325" y="47124"/>
                </a:lnTo>
                <a:lnTo>
                  <a:pt x="280385" y="100121"/>
                </a:lnTo>
                <a:lnTo>
                  <a:pt x="294661" y="113949"/>
                </a:lnTo>
                <a:lnTo>
                  <a:pt x="303063" y="113949"/>
                </a:lnTo>
                <a:lnTo>
                  <a:pt x="303063" y="116726"/>
                </a:lnTo>
                <a:close/>
              </a:path>
              <a:path w="1289050" h="145414">
                <a:moveTo>
                  <a:pt x="290045" y="38706"/>
                </a:moveTo>
                <a:lnTo>
                  <a:pt x="280325" y="38706"/>
                </a:lnTo>
                <a:lnTo>
                  <a:pt x="280325" y="13712"/>
                </a:lnTo>
                <a:lnTo>
                  <a:pt x="290045" y="13712"/>
                </a:lnTo>
                <a:lnTo>
                  <a:pt x="290045" y="38706"/>
                </a:lnTo>
                <a:close/>
              </a:path>
              <a:path w="1289050" h="145414">
                <a:moveTo>
                  <a:pt x="303063" y="38706"/>
                </a:moveTo>
                <a:lnTo>
                  <a:pt x="290045" y="38706"/>
                </a:lnTo>
                <a:lnTo>
                  <a:pt x="290045" y="13712"/>
                </a:lnTo>
                <a:lnTo>
                  <a:pt x="292822" y="13712"/>
                </a:lnTo>
                <a:lnTo>
                  <a:pt x="292822" y="35929"/>
                </a:lnTo>
                <a:lnTo>
                  <a:pt x="303063" y="35929"/>
                </a:lnTo>
                <a:lnTo>
                  <a:pt x="303063" y="38706"/>
                </a:lnTo>
                <a:close/>
              </a:path>
              <a:path w="1289050" h="145414">
                <a:moveTo>
                  <a:pt x="295600" y="35929"/>
                </a:moveTo>
                <a:lnTo>
                  <a:pt x="292822" y="35929"/>
                </a:lnTo>
                <a:lnTo>
                  <a:pt x="292822" y="13712"/>
                </a:lnTo>
                <a:lnTo>
                  <a:pt x="295600" y="13712"/>
                </a:lnTo>
                <a:lnTo>
                  <a:pt x="295600" y="35929"/>
                </a:lnTo>
                <a:close/>
              </a:path>
              <a:path w="1289050" h="145414">
                <a:moveTo>
                  <a:pt x="274771" y="52678"/>
                </a:moveTo>
                <a:lnTo>
                  <a:pt x="266960" y="52678"/>
                </a:lnTo>
                <a:lnTo>
                  <a:pt x="266960" y="33152"/>
                </a:lnTo>
                <a:lnTo>
                  <a:pt x="274771" y="33152"/>
                </a:lnTo>
                <a:lnTo>
                  <a:pt x="274771" y="35929"/>
                </a:lnTo>
                <a:lnTo>
                  <a:pt x="269738" y="35929"/>
                </a:lnTo>
                <a:lnTo>
                  <a:pt x="269738" y="49901"/>
                </a:lnTo>
                <a:lnTo>
                  <a:pt x="274771" y="49901"/>
                </a:lnTo>
                <a:lnTo>
                  <a:pt x="274771" y="52678"/>
                </a:lnTo>
                <a:close/>
              </a:path>
              <a:path w="1289050" h="145414">
                <a:moveTo>
                  <a:pt x="308617" y="52678"/>
                </a:moveTo>
                <a:lnTo>
                  <a:pt x="295600" y="52678"/>
                </a:lnTo>
                <a:lnTo>
                  <a:pt x="295600" y="49901"/>
                </a:lnTo>
                <a:lnTo>
                  <a:pt x="305840" y="49901"/>
                </a:lnTo>
                <a:lnTo>
                  <a:pt x="305840" y="35929"/>
                </a:lnTo>
                <a:lnTo>
                  <a:pt x="295600" y="35929"/>
                </a:lnTo>
                <a:lnTo>
                  <a:pt x="295600" y="33152"/>
                </a:lnTo>
                <a:lnTo>
                  <a:pt x="308617" y="33152"/>
                </a:lnTo>
                <a:lnTo>
                  <a:pt x="308617" y="52678"/>
                </a:lnTo>
                <a:close/>
              </a:path>
              <a:path w="1289050" h="145414">
                <a:moveTo>
                  <a:pt x="272515" y="49901"/>
                </a:moveTo>
                <a:lnTo>
                  <a:pt x="269738" y="49901"/>
                </a:lnTo>
                <a:lnTo>
                  <a:pt x="269738" y="35929"/>
                </a:lnTo>
                <a:lnTo>
                  <a:pt x="272515" y="35929"/>
                </a:lnTo>
                <a:lnTo>
                  <a:pt x="272515" y="49901"/>
                </a:lnTo>
                <a:close/>
              </a:path>
              <a:path w="1289050" h="145414">
                <a:moveTo>
                  <a:pt x="305840" y="49901"/>
                </a:moveTo>
                <a:lnTo>
                  <a:pt x="303063" y="49901"/>
                </a:lnTo>
                <a:lnTo>
                  <a:pt x="303063" y="35929"/>
                </a:lnTo>
                <a:lnTo>
                  <a:pt x="305840" y="35929"/>
                </a:lnTo>
                <a:lnTo>
                  <a:pt x="305840" y="49901"/>
                </a:lnTo>
                <a:close/>
              </a:path>
              <a:path w="1289050" h="145414">
                <a:moveTo>
                  <a:pt x="303063" y="113949"/>
                </a:moveTo>
                <a:lnTo>
                  <a:pt x="294661" y="113949"/>
                </a:lnTo>
                <a:lnTo>
                  <a:pt x="293708" y="113921"/>
                </a:lnTo>
                <a:lnTo>
                  <a:pt x="280325" y="47124"/>
                </a:lnTo>
                <a:lnTo>
                  <a:pt x="290045" y="47124"/>
                </a:lnTo>
                <a:lnTo>
                  <a:pt x="290162" y="98392"/>
                </a:lnTo>
                <a:lnTo>
                  <a:pt x="290430" y="99999"/>
                </a:lnTo>
                <a:lnTo>
                  <a:pt x="295758" y="105097"/>
                </a:lnTo>
                <a:lnTo>
                  <a:pt x="303063" y="105097"/>
                </a:lnTo>
                <a:lnTo>
                  <a:pt x="303063" y="113949"/>
                </a:lnTo>
                <a:close/>
              </a:path>
              <a:path w="1289050" h="145414">
                <a:moveTo>
                  <a:pt x="303063" y="105097"/>
                </a:moveTo>
                <a:lnTo>
                  <a:pt x="295758" y="105097"/>
                </a:lnTo>
                <a:lnTo>
                  <a:pt x="294555" y="104780"/>
                </a:lnTo>
                <a:lnTo>
                  <a:pt x="290045" y="47124"/>
                </a:lnTo>
                <a:lnTo>
                  <a:pt x="303063" y="47124"/>
                </a:lnTo>
                <a:lnTo>
                  <a:pt x="303063" y="49901"/>
                </a:lnTo>
                <a:lnTo>
                  <a:pt x="292822" y="49901"/>
                </a:lnTo>
                <a:lnTo>
                  <a:pt x="292931" y="98112"/>
                </a:lnTo>
                <a:lnTo>
                  <a:pt x="296294" y="102319"/>
                </a:lnTo>
                <a:lnTo>
                  <a:pt x="303063" y="102319"/>
                </a:lnTo>
                <a:lnTo>
                  <a:pt x="303063" y="105097"/>
                </a:lnTo>
                <a:close/>
              </a:path>
              <a:path w="1289050" h="145414">
                <a:moveTo>
                  <a:pt x="308617" y="119503"/>
                </a:moveTo>
                <a:lnTo>
                  <a:pt x="294571" y="119503"/>
                </a:lnTo>
                <a:lnTo>
                  <a:pt x="290895" y="119345"/>
                </a:lnTo>
                <a:lnTo>
                  <a:pt x="274771" y="49901"/>
                </a:lnTo>
                <a:lnTo>
                  <a:pt x="277548" y="49901"/>
                </a:lnTo>
                <a:lnTo>
                  <a:pt x="277579" y="100121"/>
                </a:lnTo>
                <a:lnTo>
                  <a:pt x="277837" y="102319"/>
                </a:lnTo>
                <a:lnTo>
                  <a:pt x="294616" y="116726"/>
                </a:lnTo>
                <a:lnTo>
                  <a:pt x="308617" y="116726"/>
                </a:lnTo>
                <a:lnTo>
                  <a:pt x="308617" y="119503"/>
                </a:lnTo>
                <a:close/>
              </a:path>
              <a:path w="1289050" h="145414">
                <a:moveTo>
                  <a:pt x="308617" y="116726"/>
                </a:moveTo>
                <a:lnTo>
                  <a:pt x="305840" y="116726"/>
                </a:lnTo>
                <a:lnTo>
                  <a:pt x="305840" y="102319"/>
                </a:lnTo>
                <a:lnTo>
                  <a:pt x="296294" y="102319"/>
                </a:lnTo>
                <a:lnTo>
                  <a:pt x="292822" y="49901"/>
                </a:lnTo>
                <a:lnTo>
                  <a:pt x="295600" y="49901"/>
                </a:lnTo>
                <a:lnTo>
                  <a:pt x="295696" y="97807"/>
                </a:lnTo>
                <a:lnTo>
                  <a:pt x="295793" y="98392"/>
                </a:lnTo>
                <a:lnTo>
                  <a:pt x="296830" y="99542"/>
                </a:lnTo>
                <a:lnTo>
                  <a:pt x="308617" y="99542"/>
                </a:lnTo>
                <a:lnTo>
                  <a:pt x="308617" y="116726"/>
                </a:lnTo>
                <a:close/>
              </a:path>
              <a:path w="1289050" h="145414">
                <a:moveTo>
                  <a:pt x="305840" y="116726"/>
                </a:moveTo>
                <a:lnTo>
                  <a:pt x="303063" y="116726"/>
                </a:lnTo>
                <a:lnTo>
                  <a:pt x="303063" y="102319"/>
                </a:lnTo>
                <a:lnTo>
                  <a:pt x="305840" y="102319"/>
                </a:lnTo>
                <a:lnTo>
                  <a:pt x="305840" y="116726"/>
                </a:lnTo>
                <a:close/>
              </a:path>
              <a:path w="1289050" h="145414">
                <a:moveTo>
                  <a:pt x="364322" y="120295"/>
                </a:moveTo>
                <a:lnTo>
                  <a:pt x="354213" y="120295"/>
                </a:lnTo>
                <a:lnTo>
                  <a:pt x="349774" y="119533"/>
                </a:lnTo>
                <a:lnTo>
                  <a:pt x="324172" y="90323"/>
                </a:lnTo>
                <a:lnTo>
                  <a:pt x="323236" y="69876"/>
                </a:lnTo>
                <a:lnTo>
                  <a:pt x="323360" y="68225"/>
                </a:lnTo>
                <a:lnTo>
                  <a:pt x="349774" y="32919"/>
                </a:lnTo>
                <a:lnTo>
                  <a:pt x="354213" y="32284"/>
                </a:lnTo>
                <a:lnTo>
                  <a:pt x="364329" y="32284"/>
                </a:lnTo>
                <a:lnTo>
                  <a:pt x="368739" y="32919"/>
                </a:lnTo>
                <a:lnTo>
                  <a:pt x="373997" y="34951"/>
                </a:lnTo>
                <a:lnTo>
                  <a:pt x="354556" y="34951"/>
                </a:lnTo>
                <a:lnTo>
                  <a:pt x="350448" y="35713"/>
                </a:lnTo>
                <a:lnTo>
                  <a:pt x="326182" y="67971"/>
                </a:lnTo>
                <a:lnTo>
                  <a:pt x="326003" y="70130"/>
                </a:lnTo>
                <a:lnTo>
                  <a:pt x="326129" y="84100"/>
                </a:lnTo>
                <a:lnTo>
                  <a:pt x="350448" y="116866"/>
                </a:lnTo>
                <a:lnTo>
                  <a:pt x="354556" y="117501"/>
                </a:lnTo>
                <a:lnTo>
                  <a:pt x="374318" y="117501"/>
                </a:lnTo>
                <a:lnTo>
                  <a:pt x="368726" y="119660"/>
                </a:lnTo>
                <a:lnTo>
                  <a:pt x="364322" y="120295"/>
                </a:lnTo>
                <a:close/>
              </a:path>
              <a:path w="1289050" h="145414">
                <a:moveTo>
                  <a:pt x="363987" y="117501"/>
                </a:moveTo>
                <a:lnTo>
                  <a:pt x="354556" y="117501"/>
                </a:lnTo>
                <a:lnTo>
                  <a:pt x="350448" y="116866"/>
                </a:lnTo>
                <a:lnTo>
                  <a:pt x="326129" y="84100"/>
                </a:lnTo>
                <a:lnTo>
                  <a:pt x="326003" y="70130"/>
                </a:lnTo>
                <a:lnTo>
                  <a:pt x="326182" y="67971"/>
                </a:lnTo>
                <a:lnTo>
                  <a:pt x="350448" y="35713"/>
                </a:lnTo>
                <a:lnTo>
                  <a:pt x="354556" y="34951"/>
                </a:lnTo>
                <a:lnTo>
                  <a:pt x="363987" y="34951"/>
                </a:lnTo>
                <a:lnTo>
                  <a:pt x="368065" y="35713"/>
                </a:lnTo>
                <a:lnTo>
                  <a:pt x="373355" y="37745"/>
                </a:lnTo>
                <a:lnTo>
                  <a:pt x="354899" y="37745"/>
                </a:lnTo>
                <a:lnTo>
                  <a:pt x="351122" y="38380"/>
                </a:lnTo>
                <a:lnTo>
                  <a:pt x="328791" y="70130"/>
                </a:lnTo>
                <a:lnTo>
                  <a:pt x="328917" y="84100"/>
                </a:lnTo>
                <a:lnTo>
                  <a:pt x="354899" y="114707"/>
                </a:lnTo>
                <a:lnTo>
                  <a:pt x="373967" y="114707"/>
                </a:lnTo>
                <a:lnTo>
                  <a:pt x="368065" y="116866"/>
                </a:lnTo>
                <a:lnTo>
                  <a:pt x="363987" y="117501"/>
                </a:lnTo>
                <a:close/>
              </a:path>
              <a:path w="1289050" h="145414">
                <a:moveTo>
                  <a:pt x="374318" y="117501"/>
                </a:moveTo>
                <a:lnTo>
                  <a:pt x="363987" y="117501"/>
                </a:lnTo>
                <a:lnTo>
                  <a:pt x="368065" y="116866"/>
                </a:lnTo>
                <a:lnTo>
                  <a:pt x="375008" y="114326"/>
                </a:lnTo>
                <a:lnTo>
                  <a:pt x="392597" y="70130"/>
                </a:lnTo>
                <a:lnTo>
                  <a:pt x="392418" y="67971"/>
                </a:lnTo>
                <a:lnTo>
                  <a:pt x="368065" y="35713"/>
                </a:lnTo>
                <a:lnTo>
                  <a:pt x="363987" y="34951"/>
                </a:lnTo>
                <a:lnTo>
                  <a:pt x="373997" y="34951"/>
                </a:lnTo>
                <a:lnTo>
                  <a:pt x="395240" y="68225"/>
                </a:lnTo>
                <a:lnTo>
                  <a:pt x="395365" y="69876"/>
                </a:lnTo>
                <a:lnTo>
                  <a:pt x="395240" y="84481"/>
                </a:lnTo>
                <a:lnTo>
                  <a:pt x="376291" y="116739"/>
                </a:lnTo>
                <a:lnTo>
                  <a:pt x="374318" y="117501"/>
                </a:lnTo>
                <a:close/>
              </a:path>
              <a:path w="1289050" h="145414">
                <a:moveTo>
                  <a:pt x="363651" y="114707"/>
                </a:moveTo>
                <a:lnTo>
                  <a:pt x="354899" y="114707"/>
                </a:lnTo>
                <a:lnTo>
                  <a:pt x="351122" y="114199"/>
                </a:lnTo>
                <a:lnTo>
                  <a:pt x="328791" y="70130"/>
                </a:lnTo>
                <a:lnTo>
                  <a:pt x="328917" y="68479"/>
                </a:lnTo>
                <a:lnTo>
                  <a:pt x="354899" y="37745"/>
                </a:lnTo>
                <a:lnTo>
                  <a:pt x="363644" y="37745"/>
                </a:lnTo>
                <a:lnTo>
                  <a:pt x="381349" y="46635"/>
                </a:lnTo>
                <a:lnTo>
                  <a:pt x="355074" y="46635"/>
                </a:lnTo>
                <a:lnTo>
                  <a:pt x="351602" y="47524"/>
                </a:lnTo>
                <a:lnTo>
                  <a:pt x="338472" y="69876"/>
                </a:lnTo>
                <a:lnTo>
                  <a:pt x="338485" y="82830"/>
                </a:lnTo>
                <a:lnTo>
                  <a:pt x="355074" y="105944"/>
                </a:lnTo>
                <a:lnTo>
                  <a:pt x="381238" y="105944"/>
                </a:lnTo>
                <a:lnTo>
                  <a:pt x="380915" y="106325"/>
                </a:lnTo>
                <a:lnTo>
                  <a:pt x="376426" y="110262"/>
                </a:lnTo>
                <a:lnTo>
                  <a:pt x="373725" y="111786"/>
                </a:lnTo>
                <a:lnTo>
                  <a:pt x="367405" y="114199"/>
                </a:lnTo>
                <a:lnTo>
                  <a:pt x="363651" y="114707"/>
                </a:lnTo>
                <a:close/>
              </a:path>
              <a:path w="1289050" h="145414">
                <a:moveTo>
                  <a:pt x="373967" y="114707"/>
                </a:moveTo>
                <a:lnTo>
                  <a:pt x="363651" y="114707"/>
                </a:lnTo>
                <a:lnTo>
                  <a:pt x="367405" y="114199"/>
                </a:lnTo>
                <a:lnTo>
                  <a:pt x="373725" y="111786"/>
                </a:lnTo>
                <a:lnTo>
                  <a:pt x="389810" y="70130"/>
                </a:lnTo>
                <a:lnTo>
                  <a:pt x="389683" y="68479"/>
                </a:lnTo>
                <a:lnTo>
                  <a:pt x="363644" y="37745"/>
                </a:lnTo>
                <a:lnTo>
                  <a:pt x="373355" y="37745"/>
                </a:lnTo>
                <a:lnTo>
                  <a:pt x="392597" y="70130"/>
                </a:lnTo>
                <a:lnTo>
                  <a:pt x="392471" y="84227"/>
                </a:lnTo>
                <a:lnTo>
                  <a:pt x="375008" y="114326"/>
                </a:lnTo>
                <a:lnTo>
                  <a:pt x="373967" y="114707"/>
                </a:lnTo>
                <a:close/>
              </a:path>
              <a:path w="1289050" h="145414">
                <a:moveTo>
                  <a:pt x="363401" y="105944"/>
                </a:moveTo>
                <a:lnTo>
                  <a:pt x="355074" y="105944"/>
                </a:lnTo>
                <a:lnTo>
                  <a:pt x="351602" y="104928"/>
                </a:lnTo>
                <a:lnTo>
                  <a:pt x="338472" y="69876"/>
                </a:lnTo>
                <a:lnTo>
                  <a:pt x="338749" y="67209"/>
                </a:lnTo>
                <a:lnTo>
                  <a:pt x="355074" y="46635"/>
                </a:lnTo>
                <a:lnTo>
                  <a:pt x="363410" y="46635"/>
                </a:lnTo>
                <a:lnTo>
                  <a:pt x="366911" y="47524"/>
                </a:lnTo>
                <a:lnTo>
                  <a:pt x="369759" y="49429"/>
                </a:lnTo>
                <a:lnTo>
                  <a:pt x="355626" y="49429"/>
                </a:lnTo>
                <a:lnTo>
                  <a:pt x="352661" y="50191"/>
                </a:lnTo>
                <a:lnTo>
                  <a:pt x="341275" y="69876"/>
                </a:lnTo>
                <a:lnTo>
                  <a:pt x="341276" y="82830"/>
                </a:lnTo>
                <a:lnTo>
                  <a:pt x="355626" y="103150"/>
                </a:lnTo>
                <a:lnTo>
                  <a:pt x="369848" y="103150"/>
                </a:lnTo>
                <a:lnTo>
                  <a:pt x="366896" y="105055"/>
                </a:lnTo>
                <a:lnTo>
                  <a:pt x="363401" y="105944"/>
                </a:lnTo>
                <a:close/>
              </a:path>
              <a:path w="1289050" h="145414">
                <a:moveTo>
                  <a:pt x="381238" y="105944"/>
                </a:moveTo>
                <a:lnTo>
                  <a:pt x="363401" y="105944"/>
                </a:lnTo>
                <a:lnTo>
                  <a:pt x="366896" y="105055"/>
                </a:lnTo>
                <a:lnTo>
                  <a:pt x="372407" y="101499"/>
                </a:lnTo>
                <a:lnTo>
                  <a:pt x="380129" y="82830"/>
                </a:lnTo>
                <a:lnTo>
                  <a:pt x="380129" y="69876"/>
                </a:lnTo>
                <a:lnTo>
                  <a:pt x="363410" y="46635"/>
                </a:lnTo>
                <a:lnTo>
                  <a:pt x="381349" y="46635"/>
                </a:lnTo>
                <a:lnTo>
                  <a:pt x="389810" y="70130"/>
                </a:lnTo>
                <a:lnTo>
                  <a:pt x="389683" y="84227"/>
                </a:lnTo>
                <a:lnTo>
                  <a:pt x="382744" y="104166"/>
                </a:lnTo>
                <a:lnTo>
                  <a:pt x="381238" y="105944"/>
                </a:lnTo>
                <a:close/>
              </a:path>
              <a:path w="1289050" h="145414">
                <a:moveTo>
                  <a:pt x="362858" y="103150"/>
                </a:moveTo>
                <a:lnTo>
                  <a:pt x="355626" y="103150"/>
                </a:lnTo>
                <a:lnTo>
                  <a:pt x="352661" y="102388"/>
                </a:lnTo>
                <a:lnTo>
                  <a:pt x="341275" y="69876"/>
                </a:lnTo>
                <a:lnTo>
                  <a:pt x="341470" y="67971"/>
                </a:lnTo>
                <a:lnTo>
                  <a:pt x="355626" y="49429"/>
                </a:lnTo>
                <a:lnTo>
                  <a:pt x="362858" y="49429"/>
                </a:lnTo>
                <a:lnTo>
                  <a:pt x="365852" y="50191"/>
                </a:lnTo>
                <a:lnTo>
                  <a:pt x="368977" y="52223"/>
                </a:lnTo>
                <a:lnTo>
                  <a:pt x="356178" y="52223"/>
                </a:lnTo>
                <a:lnTo>
                  <a:pt x="353720" y="52858"/>
                </a:lnTo>
                <a:lnTo>
                  <a:pt x="344066" y="69876"/>
                </a:lnTo>
                <a:lnTo>
                  <a:pt x="344080" y="82830"/>
                </a:lnTo>
                <a:lnTo>
                  <a:pt x="356178" y="100356"/>
                </a:lnTo>
                <a:lnTo>
                  <a:pt x="368977" y="100356"/>
                </a:lnTo>
                <a:lnTo>
                  <a:pt x="365852" y="102388"/>
                </a:lnTo>
                <a:lnTo>
                  <a:pt x="362858" y="103150"/>
                </a:lnTo>
                <a:close/>
              </a:path>
              <a:path w="1289050" h="145414">
                <a:moveTo>
                  <a:pt x="369848" y="103150"/>
                </a:moveTo>
                <a:lnTo>
                  <a:pt x="362858" y="103150"/>
                </a:lnTo>
                <a:lnTo>
                  <a:pt x="365852" y="102388"/>
                </a:lnTo>
                <a:lnTo>
                  <a:pt x="370539" y="99340"/>
                </a:lnTo>
                <a:lnTo>
                  <a:pt x="377325" y="82830"/>
                </a:lnTo>
                <a:lnTo>
                  <a:pt x="377325" y="69876"/>
                </a:lnTo>
                <a:lnTo>
                  <a:pt x="362858" y="49429"/>
                </a:lnTo>
                <a:lnTo>
                  <a:pt x="369759" y="49429"/>
                </a:lnTo>
                <a:lnTo>
                  <a:pt x="380129" y="69876"/>
                </a:lnTo>
                <a:lnTo>
                  <a:pt x="380129" y="82830"/>
                </a:lnTo>
                <a:lnTo>
                  <a:pt x="372407" y="101499"/>
                </a:lnTo>
                <a:lnTo>
                  <a:pt x="369848" y="103150"/>
                </a:lnTo>
                <a:close/>
              </a:path>
              <a:path w="1289050" h="145414">
                <a:moveTo>
                  <a:pt x="368977" y="100356"/>
                </a:moveTo>
                <a:lnTo>
                  <a:pt x="362315" y="100356"/>
                </a:lnTo>
                <a:lnTo>
                  <a:pt x="364809" y="99721"/>
                </a:lnTo>
                <a:lnTo>
                  <a:pt x="368671" y="97308"/>
                </a:lnTo>
                <a:lnTo>
                  <a:pt x="374534" y="82830"/>
                </a:lnTo>
                <a:lnTo>
                  <a:pt x="374534" y="69876"/>
                </a:lnTo>
                <a:lnTo>
                  <a:pt x="362306" y="52223"/>
                </a:lnTo>
                <a:lnTo>
                  <a:pt x="368977" y="52223"/>
                </a:lnTo>
                <a:lnTo>
                  <a:pt x="377325" y="69876"/>
                </a:lnTo>
                <a:lnTo>
                  <a:pt x="377325" y="82830"/>
                </a:lnTo>
                <a:lnTo>
                  <a:pt x="370539" y="99340"/>
                </a:lnTo>
                <a:lnTo>
                  <a:pt x="368977" y="100356"/>
                </a:lnTo>
                <a:close/>
              </a:path>
              <a:path w="1289050" h="145414">
                <a:moveTo>
                  <a:pt x="432894" y="41543"/>
                </a:moveTo>
                <a:lnTo>
                  <a:pt x="448202" y="32284"/>
                </a:lnTo>
                <a:lnTo>
                  <a:pt x="454560" y="32284"/>
                </a:lnTo>
                <a:lnTo>
                  <a:pt x="457172" y="32538"/>
                </a:lnTo>
                <a:lnTo>
                  <a:pt x="462086" y="33935"/>
                </a:lnTo>
                <a:lnTo>
                  <a:pt x="464325" y="34951"/>
                </a:lnTo>
                <a:lnTo>
                  <a:pt x="448515" y="34951"/>
                </a:lnTo>
                <a:lnTo>
                  <a:pt x="445579" y="35459"/>
                </a:lnTo>
                <a:lnTo>
                  <a:pt x="440430" y="37237"/>
                </a:lnTo>
                <a:lnTo>
                  <a:pt x="438246" y="38253"/>
                </a:lnTo>
                <a:lnTo>
                  <a:pt x="434369" y="40412"/>
                </a:lnTo>
                <a:lnTo>
                  <a:pt x="432894" y="41543"/>
                </a:lnTo>
                <a:close/>
              </a:path>
              <a:path w="1289050" h="145414">
                <a:moveTo>
                  <a:pt x="476236" y="44543"/>
                </a:moveTo>
                <a:lnTo>
                  <a:pt x="474915" y="42952"/>
                </a:lnTo>
                <a:lnTo>
                  <a:pt x="474396" y="42404"/>
                </a:lnTo>
                <a:lnTo>
                  <a:pt x="476930" y="40285"/>
                </a:lnTo>
                <a:lnTo>
                  <a:pt x="496873" y="32284"/>
                </a:lnTo>
                <a:lnTo>
                  <a:pt x="504996" y="32284"/>
                </a:lnTo>
                <a:lnTo>
                  <a:pt x="508930" y="32919"/>
                </a:lnTo>
                <a:lnTo>
                  <a:pt x="514004" y="34951"/>
                </a:lnTo>
                <a:lnTo>
                  <a:pt x="497173" y="34951"/>
                </a:lnTo>
                <a:lnTo>
                  <a:pt x="493861" y="35459"/>
                </a:lnTo>
                <a:lnTo>
                  <a:pt x="487786" y="37491"/>
                </a:lnTo>
                <a:lnTo>
                  <a:pt x="485110" y="38634"/>
                </a:lnTo>
                <a:lnTo>
                  <a:pt x="480482" y="41301"/>
                </a:lnTo>
                <a:lnTo>
                  <a:pt x="478572" y="42571"/>
                </a:lnTo>
                <a:lnTo>
                  <a:pt x="476236" y="44543"/>
                </a:lnTo>
                <a:close/>
              </a:path>
              <a:path w="1289050" h="145414">
                <a:moveTo>
                  <a:pt x="432894" y="119406"/>
                </a:moveTo>
                <a:lnTo>
                  <a:pt x="412066" y="119406"/>
                </a:lnTo>
                <a:lnTo>
                  <a:pt x="412066" y="33046"/>
                </a:lnTo>
                <a:lnTo>
                  <a:pt x="432894" y="33046"/>
                </a:lnTo>
                <a:lnTo>
                  <a:pt x="432894" y="35840"/>
                </a:lnTo>
                <a:lnTo>
                  <a:pt x="414843" y="35840"/>
                </a:lnTo>
                <a:lnTo>
                  <a:pt x="414843" y="116612"/>
                </a:lnTo>
                <a:lnTo>
                  <a:pt x="432894" y="116612"/>
                </a:lnTo>
                <a:lnTo>
                  <a:pt x="432894" y="119406"/>
                </a:lnTo>
                <a:close/>
              </a:path>
              <a:path w="1289050" h="145414">
                <a:moveTo>
                  <a:pt x="434995" y="43460"/>
                </a:moveTo>
                <a:lnTo>
                  <a:pt x="432894" y="43460"/>
                </a:lnTo>
                <a:lnTo>
                  <a:pt x="432894" y="41543"/>
                </a:lnTo>
                <a:lnTo>
                  <a:pt x="448515" y="34951"/>
                </a:lnTo>
                <a:lnTo>
                  <a:pt x="454301" y="34951"/>
                </a:lnTo>
                <a:lnTo>
                  <a:pt x="456659" y="35332"/>
                </a:lnTo>
                <a:lnTo>
                  <a:pt x="461114" y="36602"/>
                </a:lnTo>
                <a:lnTo>
                  <a:pt x="463153" y="37491"/>
                </a:lnTo>
                <a:lnTo>
                  <a:pt x="463616" y="37745"/>
                </a:lnTo>
                <a:lnTo>
                  <a:pt x="448829" y="37745"/>
                </a:lnTo>
                <a:lnTo>
                  <a:pt x="446197" y="38126"/>
                </a:lnTo>
                <a:lnTo>
                  <a:pt x="441511" y="39777"/>
                </a:lnTo>
                <a:lnTo>
                  <a:pt x="439489" y="40666"/>
                </a:lnTo>
                <a:lnTo>
                  <a:pt x="435976" y="42698"/>
                </a:lnTo>
                <a:lnTo>
                  <a:pt x="434995" y="43460"/>
                </a:lnTo>
                <a:close/>
              </a:path>
              <a:path w="1289050" h="145414">
                <a:moveTo>
                  <a:pt x="472318" y="44190"/>
                </a:moveTo>
                <a:lnTo>
                  <a:pt x="454301" y="34951"/>
                </a:lnTo>
                <a:lnTo>
                  <a:pt x="464325" y="34951"/>
                </a:lnTo>
                <a:lnTo>
                  <a:pt x="468399" y="37237"/>
                </a:lnTo>
                <a:lnTo>
                  <a:pt x="470259" y="38507"/>
                </a:lnTo>
                <a:lnTo>
                  <a:pt x="473589" y="41555"/>
                </a:lnTo>
                <a:lnTo>
                  <a:pt x="474396" y="42404"/>
                </a:lnTo>
                <a:lnTo>
                  <a:pt x="472678" y="43841"/>
                </a:lnTo>
                <a:lnTo>
                  <a:pt x="472318" y="44190"/>
                </a:lnTo>
                <a:close/>
              </a:path>
              <a:path w="1289050" h="145414">
                <a:moveTo>
                  <a:pt x="478348" y="46381"/>
                </a:moveTo>
                <a:lnTo>
                  <a:pt x="474117" y="46381"/>
                </a:lnTo>
                <a:lnTo>
                  <a:pt x="476286" y="44603"/>
                </a:lnTo>
                <a:lnTo>
                  <a:pt x="497173" y="34951"/>
                </a:lnTo>
                <a:lnTo>
                  <a:pt x="504637" y="34951"/>
                </a:lnTo>
                <a:lnTo>
                  <a:pt x="508224" y="35713"/>
                </a:lnTo>
                <a:lnTo>
                  <a:pt x="513249" y="37745"/>
                </a:lnTo>
                <a:lnTo>
                  <a:pt x="497474" y="37745"/>
                </a:lnTo>
                <a:lnTo>
                  <a:pt x="494454" y="38253"/>
                </a:lnTo>
                <a:lnTo>
                  <a:pt x="488832" y="40158"/>
                </a:lnTo>
                <a:lnTo>
                  <a:pt x="486317" y="41174"/>
                </a:lnTo>
                <a:lnTo>
                  <a:pt x="481988" y="43587"/>
                </a:lnTo>
                <a:lnTo>
                  <a:pt x="480214" y="44857"/>
                </a:lnTo>
                <a:lnTo>
                  <a:pt x="478348" y="46381"/>
                </a:lnTo>
                <a:close/>
              </a:path>
              <a:path w="1289050" h="145414">
                <a:moveTo>
                  <a:pt x="530701" y="116612"/>
                </a:moveTo>
                <a:lnTo>
                  <a:pt x="527924" y="116612"/>
                </a:lnTo>
                <a:lnTo>
                  <a:pt x="527861" y="59462"/>
                </a:lnTo>
                <a:lnTo>
                  <a:pt x="527230" y="55652"/>
                </a:lnTo>
                <a:lnTo>
                  <a:pt x="504637" y="34951"/>
                </a:lnTo>
                <a:lnTo>
                  <a:pt x="514004" y="34951"/>
                </a:lnTo>
                <a:lnTo>
                  <a:pt x="530593" y="58827"/>
                </a:lnTo>
                <a:lnTo>
                  <a:pt x="530701" y="116612"/>
                </a:lnTo>
                <a:close/>
              </a:path>
              <a:path w="1289050" h="145414">
                <a:moveTo>
                  <a:pt x="417620" y="116612"/>
                </a:moveTo>
                <a:lnTo>
                  <a:pt x="414843" y="116612"/>
                </a:lnTo>
                <a:lnTo>
                  <a:pt x="414843" y="35840"/>
                </a:lnTo>
                <a:lnTo>
                  <a:pt x="417620" y="35840"/>
                </a:lnTo>
                <a:lnTo>
                  <a:pt x="417620" y="116612"/>
                </a:lnTo>
                <a:close/>
              </a:path>
              <a:path w="1289050" h="145414">
                <a:moveTo>
                  <a:pt x="427340" y="116612"/>
                </a:moveTo>
                <a:lnTo>
                  <a:pt x="417620" y="116612"/>
                </a:lnTo>
                <a:lnTo>
                  <a:pt x="417620" y="35840"/>
                </a:lnTo>
                <a:lnTo>
                  <a:pt x="427340" y="35840"/>
                </a:lnTo>
                <a:lnTo>
                  <a:pt x="427340" y="46254"/>
                </a:lnTo>
                <a:lnTo>
                  <a:pt x="470387" y="46254"/>
                </a:lnTo>
                <a:lnTo>
                  <a:pt x="470760" y="46635"/>
                </a:lnTo>
                <a:lnTo>
                  <a:pt x="444987" y="46635"/>
                </a:lnTo>
                <a:lnTo>
                  <a:pt x="442526" y="47016"/>
                </a:lnTo>
                <a:lnTo>
                  <a:pt x="427340" y="57938"/>
                </a:lnTo>
                <a:lnTo>
                  <a:pt x="427340" y="116612"/>
                </a:lnTo>
                <a:close/>
              </a:path>
              <a:path w="1289050" h="145414">
                <a:moveTo>
                  <a:pt x="432135" y="46254"/>
                </a:moveTo>
                <a:lnTo>
                  <a:pt x="427340" y="46254"/>
                </a:lnTo>
                <a:lnTo>
                  <a:pt x="427340" y="35840"/>
                </a:lnTo>
                <a:lnTo>
                  <a:pt x="430117" y="35840"/>
                </a:lnTo>
                <a:lnTo>
                  <a:pt x="430087" y="40412"/>
                </a:lnTo>
                <a:lnTo>
                  <a:pt x="429021" y="41428"/>
                </a:lnTo>
                <a:lnTo>
                  <a:pt x="430003" y="42444"/>
                </a:lnTo>
                <a:lnTo>
                  <a:pt x="430117" y="43460"/>
                </a:lnTo>
                <a:lnTo>
                  <a:pt x="434995" y="43460"/>
                </a:lnTo>
                <a:lnTo>
                  <a:pt x="434341" y="43968"/>
                </a:lnTo>
                <a:lnTo>
                  <a:pt x="432135" y="46254"/>
                </a:lnTo>
                <a:close/>
              </a:path>
              <a:path w="1289050" h="145414">
                <a:moveTo>
                  <a:pt x="430117" y="40383"/>
                </a:moveTo>
                <a:lnTo>
                  <a:pt x="430117" y="35840"/>
                </a:lnTo>
                <a:lnTo>
                  <a:pt x="432894" y="35840"/>
                </a:lnTo>
                <a:lnTo>
                  <a:pt x="432894" y="38051"/>
                </a:lnTo>
                <a:lnTo>
                  <a:pt x="432763" y="38126"/>
                </a:lnTo>
                <a:lnTo>
                  <a:pt x="430753" y="39777"/>
                </a:lnTo>
                <a:lnTo>
                  <a:pt x="430117" y="40383"/>
                </a:lnTo>
                <a:close/>
              </a:path>
              <a:path w="1289050" h="145414">
                <a:moveTo>
                  <a:pt x="470387" y="46254"/>
                </a:moveTo>
                <a:lnTo>
                  <a:pt x="432135" y="46254"/>
                </a:lnTo>
                <a:lnTo>
                  <a:pt x="434341" y="43968"/>
                </a:lnTo>
                <a:lnTo>
                  <a:pt x="448829" y="37745"/>
                </a:lnTo>
                <a:lnTo>
                  <a:pt x="454042" y="37745"/>
                </a:lnTo>
                <a:lnTo>
                  <a:pt x="470387" y="46254"/>
                </a:lnTo>
                <a:close/>
              </a:path>
              <a:path w="1289050" h="145414">
                <a:moveTo>
                  <a:pt x="473887" y="50572"/>
                </a:moveTo>
                <a:lnTo>
                  <a:pt x="454042" y="37745"/>
                </a:lnTo>
                <a:lnTo>
                  <a:pt x="463616" y="37745"/>
                </a:lnTo>
                <a:lnTo>
                  <a:pt x="466856" y="39523"/>
                </a:lnTo>
                <a:lnTo>
                  <a:pt x="468549" y="40666"/>
                </a:lnTo>
                <a:lnTo>
                  <a:pt x="471737" y="43587"/>
                </a:lnTo>
                <a:lnTo>
                  <a:pt x="472318" y="44190"/>
                </a:lnTo>
                <a:lnTo>
                  <a:pt x="472153" y="44349"/>
                </a:lnTo>
                <a:lnTo>
                  <a:pt x="474117" y="46381"/>
                </a:lnTo>
                <a:lnTo>
                  <a:pt x="478348" y="46381"/>
                </a:lnTo>
                <a:lnTo>
                  <a:pt x="476482" y="47905"/>
                </a:lnTo>
                <a:lnTo>
                  <a:pt x="473887" y="50572"/>
                </a:lnTo>
                <a:close/>
              </a:path>
              <a:path w="1289050" h="145414">
                <a:moveTo>
                  <a:pt x="483440" y="50572"/>
                </a:moveTo>
                <a:lnTo>
                  <a:pt x="473887" y="50572"/>
                </a:lnTo>
                <a:lnTo>
                  <a:pt x="476482" y="47905"/>
                </a:lnTo>
                <a:lnTo>
                  <a:pt x="497474" y="37745"/>
                </a:lnTo>
                <a:lnTo>
                  <a:pt x="504277" y="37745"/>
                </a:lnTo>
                <a:lnTo>
                  <a:pt x="507518" y="38380"/>
                </a:lnTo>
                <a:lnTo>
                  <a:pt x="513415" y="40793"/>
                </a:lnTo>
                <a:lnTo>
                  <a:pt x="515959" y="42444"/>
                </a:lnTo>
                <a:lnTo>
                  <a:pt x="520035" y="46635"/>
                </a:lnTo>
                <a:lnTo>
                  <a:pt x="494096" y="46635"/>
                </a:lnTo>
                <a:lnTo>
                  <a:pt x="491792" y="47016"/>
                </a:lnTo>
                <a:lnTo>
                  <a:pt x="487677" y="48413"/>
                </a:lnTo>
                <a:lnTo>
                  <a:pt x="485852" y="49175"/>
                </a:lnTo>
                <a:lnTo>
                  <a:pt x="483440" y="50572"/>
                </a:lnTo>
                <a:close/>
              </a:path>
              <a:path w="1289050" h="145414">
                <a:moveTo>
                  <a:pt x="527924" y="116612"/>
                </a:moveTo>
                <a:lnTo>
                  <a:pt x="525147" y="116612"/>
                </a:lnTo>
                <a:lnTo>
                  <a:pt x="525041" y="59462"/>
                </a:lnTo>
                <a:lnTo>
                  <a:pt x="524534" y="56414"/>
                </a:lnTo>
                <a:lnTo>
                  <a:pt x="504277" y="37745"/>
                </a:lnTo>
                <a:lnTo>
                  <a:pt x="513249" y="37745"/>
                </a:lnTo>
                <a:lnTo>
                  <a:pt x="527861" y="59462"/>
                </a:lnTo>
                <a:lnTo>
                  <a:pt x="527924" y="116612"/>
                </a:lnTo>
                <a:close/>
              </a:path>
              <a:path w="1289050" h="145414">
                <a:moveTo>
                  <a:pt x="430985" y="43460"/>
                </a:moveTo>
                <a:lnTo>
                  <a:pt x="430248" y="42698"/>
                </a:lnTo>
                <a:lnTo>
                  <a:pt x="430220" y="40285"/>
                </a:lnTo>
                <a:lnTo>
                  <a:pt x="430753" y="39777"/>
                </a:lnTo>
                <a:lnTo>
                  <a:pt x="432763" y="38126"/>
                </a:lnTo>
                <a:lnTo>
                  <a:pt x="432894" y="38051"/>
                </a:lnTo>
                <a:lnTo>
                  <a:pt x="432894" y="40666"/>
                </a:lnTo>
                <a:lnTo>
                  <a:pt x="430985" y="40666"/>
                </a:lnTo>
                <a:lnTo>
                  <a:pt x="430985" y="43460"/>
                </a:lnTo>
                <a:close/>
              </a:path>
              <a:path w="1289050" h="145414">
                <a:moveTo>
                  <a:pt x="430117" y="42562"/>
                </a:moveTo>
                <a:lnTo>
                  <a:pt x="429021" y="41428"/>
                </a:lnTo>
                <a:lnTo>
                  <a:pt x="430117" y="40383"/>
                </a:lnTo>
                <a:lnTo>
                  <a:pt x="430117" y="42562"/>
                </a:lnTo>
                <a:close/>
              </a:path>
              <a:path w="1289050" h="145414">
                <a:moveTo>
                  <a:pt x="430985" y="43460"/>
                </a:moveTo>
                <a:lnTo>
                  <a:pt x="430985" y="40666"/>
                </a:lnTo>
                <a:lnTo>
                  <a:pt x="432894" y="40666"/>
                </a:lnTo>
                <a:lnTo>
                  <a:pt x="432878" y="41555"/>
                </a:lnTo>
                <a:lnTo>
                  <a:pt x="432547" y="41809"/>
                </a:lnTo>
                <a:lnTo>
                  <a:pt x="430985" y="43460"/>
                </a:lnTo>
                <a:close/>
              </a:path>
              <a:path w="1289050" h="145414">
                <a:moveTo>
                  <a:pt x="432894" y="43460"/>
                </a:moveTo>
                <a:lnTo>
                  <a:pt x="430985" y="43460"/>
                </a:lnTo>
                <a:lnTo>
                  <a:pt x="432547" y="41809"/>
                </a:lnTo>
                <a:lnTo>
                  <a:pt x="432894" y="41543"/>
                </a:lnTo>
                <a:lnTo>
                  <a:pt x="432894" y="43460"/>
                </a:lnTo>
                <a:close/>
              </a:path>
              <a:path w="1289050" h="145414">
                <a:moveTo>
                  <a:pt x="474117" y="46381"/>
                </a:moveTo>
                <a:lnTo>
                  <a:pt x="472960" y="44857"/>
                </a:lnTo>
                <a:lnTo>
                  <a:pt x="472318" y="44190"/>
                </a:lnTo>
                <a:lnTo>
                  <a:pt x="472678" y="43841"/>
                </a:lnTo>
                <a:lnTo>
                  <a:pt x="474396" y="42404"/>
                </a:lnTo>
                <a:lnTo>
                  <a:pt x="475036" y="43079"/>
                </a:lnTo>
                <a:lnTo>
                  <a:pt x="476236" y="44543"/>
                </a:lnTo>
                <a:lnTo>
                  <a:pt x="475564" y="45111"/>
                </a:lnTo>
                <a:lnTo>
                  <a:pt x="474580" y="45873"/>
                </a:lnTo>
                <a:lnTo>
                  <a:pt x="474117" y="46381"/>
                </a:lnTo>
                <a:close/>
              </a:path>
              <a:path w="1289050" h="145414">
                <a:moveTo>
                  <a:pt x="430985" y="43460"/>
                </a:moveTo>
                <a:lnTo>
                  <a:pt x="430117" y="43460"/>
                </a:lnTo>
                <a:lnTo>
                  <a:pt x="430117" y="42562"/>
                </a:lnTo>
                <a:lnTo>
                  <a:pt x="430985" y="43460"/>
                </a:lnTo>
                <a:close/>
              </a:path>
              <a:path w="1289050" h="145414">
                <a:moveTo>
                  <a:pt x="474117" y="46381"/>
                </a:moveTo>
                <a:lnTo>
                  <a:pt x="472153" y="44349"/>
                </a:lnTo>
                <a:lnTo>
                  <a:pt x="472318" y="44190"/>
                </a:lnTo>
                <a:lnTo>
                  <a:pt x="472960" y="44857"/>
                </a:lnTo>
                <a:lnTo>
                  <a:pt x="474117" y="46381"/>
                </a:lnTo>
                <a:close/>
              </a:path>
              <a:path w="1289050" h="145414">
                <a:moveTo>
                  <a:pt x="474117" y="46381"/>
                </a:moveTo>
                <a:lnTo>
                  <a:pt x="474580" y="45873"/>
                </a:lnTo>
                <a:lnTo>
                  <a:pt x="475564" y="45111"/>
                </a:lnTo>
                <a:lnTo>
                  <a:pt x="476236" y="44543"/>
                </a:lnTo>
                <a:lnTo>
                  <a:pt x="474117" y="46381"/>
                </a:lnTo>
                <a:close/>
              </a:path>
              <a:path w="1289050" h="145414">
                <a:moveTo>
                  <a:pt x="430117" y="116612"/>
                </a:moveTo>
                <a:lnTo>
                  <a:pt x="427340" y="116612"/>
                </a:lnTo>
                <a:lnTo>
                  <a:pt x="427340" y="57938"/>
                </a:lnTo>
                <a:lnTo>
                  <a:pt x="444987" y="46635"/>
                </a:lnTo>
                <a:lnTo>
                  <a:pt x="449876" y="46635"/>
                </a:lnTo>
                <a:lnTo>
                  <a:pt x="452070" y="46889"/>
                </a:lnTo>
                <a:lnTo>
                  <a:pt x="456491" y="48159"/>
                </a:lnTo>
                <a:lnTo>
                  <a:pt x="458531" y="49302"/>
                </a:lnTo>
                <a:lnTo>
                  <a:pt x="458691" y="49429"/>
                </a:lnTo>
                <a:lnTo>
                  <a:pt x="445333" y="49429"/>
                </a:lnTo>
                <a:lnTo>
                  <a:pt x="443207" y="49810"/>
                </a:lnTo>
                <a:lnTo>
                  <a:pt x="430580" y="58319"/>
                </a:lnTo>
                <a:lnTo>
                  <a:pt x="430117" y="58827"/>
                </a:lnTo>
                <a:lnTo>
                  <a:pt x="430117" y="116612"/>
                </a:lnTo>
                <a:close/>
              </a:path>
              <a:path w="1289050" h="145414">
                <a:moveTo>
                  <a:pt x="476287" y="116612"/>
                </a:moveTo>
                <a:lnTo>
                  <a:pt x="466567" y="116612"/>
                </a:lnTo>
                <a:lnTo>
                  <a:pt x="466567" y="61621"/>
                </a:lnTo>
                <a:lnTo>
                  <a:pt x="465999" y="58827"/>
                </a:lnTo>
                <a:lnTo>
                  <a:pt x="449876" y="46635"/>
                </a:lnTo>
                <a:lnTo>
                  <a:pt x="470760" y="46635"/>
                </a:lnTo>
                <a:lnTo>
                  <a:pt x="471084" y="47016"/>
                </a:lnTo>
                <a:lnTo>
                  <a:pt x="473887" y="50572"/>
                </a:lnTo>
                <a:lnTo>
                  <a:pt x="483440" y="50572"/>
                </a:lnTo>
                <a:lnTo>
                  <a:pt x="476287" y="57176"/>
                </a:lnTo>
                <a:lnTo>
                  <a:pt x="476287" y="116612"/>
                </a:lnTo>
                <a:close/>
              </a:path>
              <a:path w="1289050" h="145414">
                <a:moveTo>
                  <a:pt x="479064" y="116612"/>
                </a:moveTo>
                <a:lnTo>
                  <a:pt x="476287" y="116612"/>
                </a:lnTo>
                <a:lnTo>
                  <a:pt x="476287" y="57176"/>
                </a:lnTo>
                <a:lnTo>
                  <a:pt x="494096" y="46635"/>
                </a:lnTo>
                <a:lnTo>
                  <a:pt x="498823" y="46635"/>
                </a:lnTo>
                <a:lnTo>
                  <a:pt x="501017" y="46889"/>
                </a:lnTo>
                <a:lnTo>
                  <a:pt x="505447" y="48159"/>
                </a:lnTo>
                <a:lnTo>
                  <a:pt x="507479" y="49302"/>
                </a:lnTo>
                <a:lnTo>
                  <a:pt x="507637" y="49429"/>
                </a:lnTo>
                <a:lnTo>
                  <a:pt x="494396" y="49429"/>
                </a:lnTo>
                <a:lnTo>
                  <a:pt x="492385" y="49683"/>
                </a:lnTo>
                <a:lnTo>
                  <a:pt x="479064" y="58192"/>
                </a:lnTo>
                <a:lnTo>
                  <a:pt x="479064" y="116612"/>
                </a:lnTo>
                <a:close/>
              </a:path>
              <a:path w="1289050" h="145414">
                <a:moveTo>
                  <a:pt x="525147" y="116612"/>
                </a:moveTo>
                <a:lnTo>
                  <a:pt x="515427" y="116612"/>
                </a:lnTo>
                <a:lnTo>
                  <a:pt x="515427" y="61621"/>
                </a:lnTo>
                <a:lnTo>
                  <a:pt x="514859" y="58827"/>
                </a:lnTo>
                <a:lnTo>
                  <a:pt x="498823" y="46635"/>
                </a:lnTo>
                <a:lnTo>
                  <a:pt x="520035" y="46635"/>
                </a:lnTo>
                <a:lnTo>
                  <a:pt x="525041" y="59462"/>
                </a:lnTo>
                <a:lnTo>
                  <a:pt x="525147" y="116612"/>
                </a:lnTo>
                <a:close/>
              </a:path>
              <a:path w="1289050" h="145414">
                <a:moveTo>
                  <a:pt x="432286" y="60605"/>
                </a:moveTo>
                <a:lnTo>
                  <a:pt x="430117" y="58827"/>
                </a:lnTo>
                <a:lnTo>
                  <a:pt x="431556" y="57176"/>
                </a:lnTo>
                <a:lnTo>
                  <a:pt x="433343" y="55271"/>
                </a:lnTo>
                <a:lnTo>
                  <a:pt x="445333" y="49429"/>
                </a:lnTo>
                <a:lnTo>
                  <a:pt x="449615" y="49429"/>
                </a:lnTo>
                <a:lnTo>
                  <a:pt x="451553" y="49683"/>
                </a:lnTo>
                <a:lnTo>
                  <a:pt x="455372" y="50826"/>
                </a:lnTo>
                <a:lnTo>
                  <a:pt x="457093" y="51715"/>
                </a:lnTo>
                <a:lnTo>
                  <a:pt x="457738" y="52223"/>
                </a:lnTo>
                <a:lnTo>
                  <a:pt x="445680" y="52223"/>
                </a:lnTo>
                <a:lnTo>
                  <a:pt x="443889" y="52477"/>
                </a:lnTo>
                <a:lnTo>
                  <a:pt x="433878" y="58827"/>
                </a:lnTo>
                <a:lnTo>
                  <a:pt x="432894" y="58827"/>
                </a:lnTo>
                <a:lnTo>
                  <a:pt x="432894" y="59882"/>
                </a:lnTo>
                <a:lnTo>
                  <a:pt x="432286" y="60605"/>
                </a:lnTo>
                <a:close/>
              </a:path>
              <a:path w="1289050" h="145414">
                <a:moveTo>
                  <a:pt x="466567" y="116612"/>
                </a:moveTo>
                <a:lnTo>
                  <a:pt x="463790" y="116612"/>
                </a:lnTo>
                <a:lnTo>
                  <a:pt x="463689" y="61621"/>
                </a:lnTo>
                <a:lnTo>
                  <a:pt x="463312" y="59716"/>
                </a:lnTo>
                <a:lnTo>
                  <a:pt x="449615" y="49429"/>
                </a:lnTo>
                <a:lnTo>
                  <a:pt x="458691" y="49429"/>
                </a:lnTo>
                <a:lnTo>
                  <a:pt x="462220" y="52223"/>
                </a:lnTo>
                <a:lnTo>
                  <a:pt x="463724" y="54128"/>
                </a:lnTo>
                <a:lnTo>
                  <a:pt x="465999" y="58827"/>
                </a:lnTo>
                <a:lnTo>
                  <a:pt x="466567" y="61621"/>
                </a:lnTo>
                <a:lnTo>
                  <a:pt x="466567" y="116612"/>
                </a:lnTo>
                <a:close/>
              </a:path>
              <a:path w="1289050" h="145414">
                <a:moveTo>
                  <a:pt x="481232" y="59843"/>
                </a:moveTo>
                <a:lnTo>
                  <a:pt x="479064" y="58192"/>
                </a:lnTo>
                <a:lnTo>
                  <a:pt x="479758" y="57303"/>
                </a:lnTo>
                <a:lnTo>
                  <a:pt x="480655" y="56414"/>
                </a:lnTo>
                <a:lnTo>
                  <a:pt x="494396" y="49429"/>
                </a:lnTo>
                <a:lnTo>
                  <a:pt x="498562" y="49429"/>
                </a:lnTo>
                <a:lnTo>
                  <a:pt x="500500" y="49683"/>
                </a:lnTo>
                <a:lnTo>
                  <a:pt x="504319" y="50826"/>
                </a:lnTo>
                <a:lnTo>
                  <a:pt x="506025" y="51715"/>
                </a:lnTo>
                <a:lnTo>
                  <a:pt x="506659" y="52223"/>
                </a:lnTo>
                <a:lnTo>
                  <a:pt x="494696" y="52223"/>
                </a:lnTo>
                <a:lnTo>
                  <a:pt x="492979" y="52477"/>
                </a:lnTo>
                <a:lnTo>
                  <a:pt x="482779" y="58192"/>
                </a:lnTo>
                <a:lnTo>
                  <a:pt x="481841" y="58192"/>
                </a:lnTo>
                <a:lnTo>
                  <a:pt x="481718" y="59335"/>
                </a:lnTo>
                <a:lnTo>
                  <a:pt x="481232" y="59843"/>
                </a:lnTo>
                <a:close/>
              </a:path>
              <a:path w="1289050" h="145414">
                <a:moveTo>
                  <a:pt x="515427" y="116612"/>
                </a:moveTo>
                <a:lnTo>
                  <a:pt x="512650" y="116612"/>
                </a:lnTo>
                <a:lnTo>
                  <a:pt x="512549" y="61621"/>
                </a:lnTo>
                <a:lnTo>
                  <a:pt x="512173" y="59716"/>
                </a:lnTo>
                <a:lnTo>
                  <a:pt x="498562" y="49429"/>
                </a:lnTo>
                <a:lnTo>
                  <a:pt x="507637" y="49429"/>
                </a:lnTo>
                <a:lnTo>
                  <a:pt x="511105" y="52223"/>
                </a:lnTo>
                <a:lnTo>
                  <a:pt x="512588" y="54128"/>
                </a:lnTo>
                <a:lnTo>
                  <a:pt x="514859" y="58827"/>
                </a:lnTo>
                <a:lnTo>
                  <a:pt x="515427" y="61621"/>
                </a:lnTo>
                <a:lnTo>
                  <a:pt x="515427" y="116612"/>
                </a:lnTo>
                <a:close/>
              </a:path>
              <a:path w="1289050" h="145414">
                <a:moveTo>
                  <a:pt x="481841" y="119406"/>
                </a:moveTo>
                <a:lnTo>
                  <a:pt x="461013" y="119406"/>
                </a:lnTo>
                <a:lnTo>
                  <a:pt x="460940" y="62129"/>
                </a:lnTo>
                <a:lnTo>
                  <a:pt x="460626" y="60478"/>
                </a:lnTo>
                <a:lnTo>
                  <a:pt x="449354" y="52223"/>
                </a:lnTo>
                <a:lnTo>
                  <a:pt x="457738" y="52223"/>
                </a:lnTo>
                <a:lnTo>
                  <a:pt x="463790" y="116612"/>
                </a:lnTo>
                <a:lnTo>
                  <a:pt x="481841" y="116612"/>
                </a:lnTo>
                <a:lnTo>
                  <a:pt x="481841" y="119406"/>
                </a:lnTo>
                <a:close/>
              </a:path>
              <a:path w="1289050" h="145414">
                <a:moveTo>
                  <a:pt x="530701" y="119406"/>
                </a:moveTo>
                <a:lnTo>
                  <a:pt x="509873" y="119406"/>
                </a:lnTo>
                <a:lnTo>
                  <a:pt x="509800" y="62129"/>
                </a:lnTo>
                <a:lnTo>
                  <a:pt x="509486" y="60478"/>
                </a:lnTo>
                <a:lnTo>
                  <a:pt x="498300" y="52223"/>
                </a:lnTo>
                <a:lnTo>
                  <a:pt x="506659" y="52223"/>
                </a:lnTo>
                <a:lnTo>
                  <a:pt x="512650" y="116612"/>
                </a:lnTo>
                <a:lnTo>
                  <a:pt x="530701" y="116612"/>
                </a:lnTo>
                <a:lnTo>
                  <a:pt x="530701" y="119406"/>
                </a:lnTo>
                <a:close/>
              </a:path>
              <a:path w="1289050" h="145414">
                <a:moveTo>
                  <a:pt x="481841" y="116612"/>
                </a:moveTo>
                <a:lnTo>
                  <a:pt x="479064" y="116612"/>
                </a:lnTo>
                <a:lnTo>
                  <a:pt x="479064" y="58192"/>
                </a:lnTo>
                <a:lnTo>
                  <a:pt x="481232" y="59843"/>
                </a:lnTo>
                <a:lnTo>
                  <a:pt x="481841" y="59843"/>
                </a:lnTo>
                <a:lnTo>
                  <a:pt x="481841" y="116612"/>
                </a:lnTo>
                <a:close/>
              </a:path>
              <a:path w="1289050" h="145414">
                <a:moveTo>
                  <a:pt x="481841" y="59205"/>
                </a:moveTo>
                <a:lnTo>
                  <a:pt x="481841" y="58192"/>
                </a:lnTo>
                <a:lnTo>
                  <a:pt x="482779" y="58192"/>
                </a:lnTo>
                <a:lnTo>
                  <a:pt x="482640" y="58319"/>
                </a:lnTo>
                <a:lnTo>
                  <a:pt x="481841" y="59205"/>
                </a:lnTo>
                <a:close/>
              </a:path>
              <a:path w="1289050" h="145414">
                <a:moveTo>
                  <a:pt x="432894" y="116612"/>
                </a:moveTo>
                <a:lnTo>
                  <a:pt x="430117" y="116612"/>
                </a:lnTo>
                <a:lnTo>
                  <a:pt x="430117" y="58827"/>
                </a:lnTo>
                <a:lnTo>
                  <a:pt x="432286" y="60605"/>
                </a:lnTo>
                <a:lnTo>
                  <a:pt x="432894" y="60605"/>
                </a:lnTo>
                <a:lnTo>
                  <a:pt x="432894" y="116612"/>
                </a:lnTo>
                <a:close/>
              </a:path>
              <a:path w="1289050" h="145414">
                <a:moveTo>
                  <a:pt x="432894" y="59882"/>
                </a:moveTo>
                <a:lnTo>
                  <a:pt x="432894" y="58827"/>
                </a:lnTo>
                <a:lnTo>
                  <a:pt x="433878" y="58827"/>
                </a:lnTo>
                <a:lnTo>
                  <a:pt x="432894" y="59882"/>
                </a:lnTo>
                <a:close/>
              </a:path>
              <a:path w="1289050" h="145414">
                <a:moveTo>
                  <a:pt x="481841" y="59843"/>
                </a:moveTo>
                <a:lnTo>
                  <a:pt x="481232" y="59843"/>
                </a:lnTo>
                <a:lnTo>
                  <a:pt x="481841" y="59205"/>
                </a:lnTo>
                <a:lnTo>
                  <a:pt x="481841" y="59843"/>
                </a:lnTo>
                <a:close/>
              </a:path>
              <a:path w="1289050" h="145414">
                <a:moveTo>
                  <a:pt x="432894" y="60605"/>
                </a:moveTo>
                <a:lnTo>
                  <a:pt x="432286" y="60605"/>
                </a:lnTo>
                <a:lnTo>
                  <a:pt x="432894" y="59882"/>
                </a:lnTo>
                <a:lnTo>
                  <a:pt x="432894" y="60605"/>
                </a:lnTo>
                <a:close/>
              </a:path>
              <a:path w="1289050" h="145414">
                <a:moveTo>
                  <a:pt x="588823" y="120371"/>
                </a:moveTo>
                <a:lnTo>
                  <a:pt x="578851" y="120371"/>
                </a:lnTo>
                <a:lnTo>
                  <a:pt x="573243" y="119224"/>
                </a:lnTo>
                <a:lnTo>
                  <a:pt x="548162" y="88340"/>
                </a:lnTo>
                <a:lnTo>
                  <a:pt x="547364" y="82471"/>
                </a:lnTo>
                <a:lnTo>
                  <a:pt x="547364" y="70334"/>
                </a:lnTo>
                <a:lnTo>
                  <a:pt x="572268" y="33456"/>
                </a:lnTo>
                <a:lnTo>
                  <a:pt x="577551" y="32284"/>
                </a:lnTo>
                <a:lnTo>
                  <a:pt x="589556" y="32284"/>
                </a:lnTo>
                <a:lnTo>
                  <a:pt x="594839" y="33456"/>
                </a:lnTo>
                <a:lnTo>
                  <a:pt x="597961" y="35061"/>
                </a:lnTo>
                <a:lnTo>
                  <a:pt x="577999" y="35061"/>
                </a:lnTo>
                <a:lnTo>
                  <a:pt x="573139" y="36131"/>
                </a:lnTo>
                <a:lnTo>
                  <a:pt x="550173" y="70334"/>
                </a:lnTo>
                <a:lnTo>
                  <a:pt x="550175" y="82471"/>
                </a:lnTo>
                <a:lnTo>
                  <a:pt x="574065" y="116538"/>
                </a:lnTo>
                <a:lnTo>
                  <a:pt x="579272" y="117594"/>
                </a:lnTo>
                <a:lnTo>
                  <a:pt x="602030" y="117594"/>
                </a:lnTo>
                <a:lnTo>
                  <a:pt x="600954" y="118055"/>
                </a:lnTo>
                <a:lnTo>
                  <a:pt x="598133" y="118908"/>
                </a:lnTo>
                <a:lnTo>
                  <a:pt x="592094" y="120079"/>
                </a:lnTo>
                <a:lnTo>
                  <a:pt x="588823" y="120371"/>
                </a:lnTo>
                <a:close/>
              </a:path>
              <a:path w="1289050" h="145414">
                <a:moveTo>
                  <a:pt x="588645" y="117594"/>
                </a:moveTo>
                <a:lnTo>
                  <a:pt x="579272" y="117594"/>
                </a:lnTo>
                <a:lnTo>
                  <a:pt x="574065" y="116538"/>
                </a:lnTo>
                <a:lnTo>
                  <a:pt x="550175" y="82471"/>
                </a:lnTo>
                <a:lnTo>
                  <a:pt x="550173" y="70334"/>
                </a:lnTo>
                <a:lnTo>
                  <a:pt x="550835" y="65175"/>
                </a:lnTo>
                <a:lnTo>
                  <a:pt x="577999" y="35061"/>
                </a:lnTo>
                <a:lnTo>
                  <a:pt x="589108" y="35061"/>
                </a:lnTo>
                <a:lnTo>
                  <a:pt x="593968" y="36131"/>
                </a:lnTo>
                <a:lnTo>
                  <a:pt x="597289" y="37838"/>
                </a:lnTo>
                <a:lnTo>
                  <a:pt x="578447" y="37838"/>
                </a:lnTo>
                <a:lnTo>
                  <a:pt x="574010" y="38806"/>
                </a:lnTo>
                <a:lnTo>
                  <a:pt x="552982" y="70334"/>
                </a:lnTo>
                <a:lnTo>
                  <a:pt x="552985" y="82471"/>
                </a:lnTo>
                <a:lnTo>
                  <a:pt x="574887" y="113852"/>
                </a:lnTo>
                <a:lnTo>
                  <a:pt x="579694" y="114817"/>
                </a:lnTo>
                <a:lnTo>
                  <a:pt x="601460" y="114817"/>
                </a:lnTo>
                <a:lnTo>
                  <a:pt x="600043" y="115424"/>
                </a:lnTo>
                <a:lnTo>
                  <a:pt x="597410" y="116220"/>
                </a:lnTo>
                <a:lnTo>
                  <a:pt x="591740" y="117319"/>
                </a:lnTo>
                <a:lnTo>
                  <a:pt x="588645" y="117594"/>
                </a:lnTo>
                <a:close/>
              </a:path>
              <a:path w="1289050" h="145414">
                <a:moveTo>
                  <a:pt x="619569" y="82185"/>
                </a:moveTo>
                <a:lnTo>
                  <a:pt x="616792" y="82185"/>
                </a:lnTo>
                <a:lnTo>
                  <a:pt x="616760" y="70334"/>
                </a:lnTo>
                <a:lnTo>
                  <a:pt x="616098" y="65175"/>
                </a:lnTo>
                <a:lnTo>
                  <a:pt x="589108" y="35061"/>
                </a:lnTo>
                <a:lnTo>
                  <a:pt x="597961" y="35061"/>
                </a:lnTo>
                <a:lnTo>
                  <a:pt x="619569" y="70334"/>
                </a:lnTo>
                <a:lnTo>
                  <a:pt x="619569" y="82185"/>
                </a:lnTo>
                <a:close/>
              </a:path>
              <a:path w="1289050" h="145414">
                <a:moveTo>
                  <a:pt x="588467" y="114817"/>
                </a:moveTo>
                <a:lnTo>
                  <a:pt x="579694" y="114817"/>
                </a:lnTo>
                <a:lnTo>
                  <a:pt x="574887" y="113852"/>
                </a:lnTo>
                <a:lnTo>
                  <a:pt x="552985" y="82471"/>
                </a:lnTo>
                <a:lnTo>
                  <a:pt x="552982" y="70334"/>
                </a:lnTo>
                <a:lnTo>
                  <a:pt x="553595" y="65614"/>
                </a:lnTo>
                <a:lnTo>
                  <a:pt x="578447" y="37838"/>
                </a:lnTo>
                <a:lnTo>
                  <a:pt x="588660" y="37838"/>
                </a:lnTo>
                <a:lnTo>
                  <a:pt x="593097" y="38806"/>
                </a:lnTo>
                <a:lnTo>
                  <a:pt x="600652" y="42690"/>
                </a:lnTo>
                <a:lnTo>
                  <a:pt x="603792" y="45348"/>
                </a:lnTo>
                <a:lnTo>
                  <a:pt x="604788" y="46690"/>
                </a:lnTo>
                <a:lnTo>
                  <a:pt x="580502" y="46690"/>
                </a:lnTo>
                <a:lnTo>
                  <a:pt x="577754" y="47318"/>
                </a:lnTo>
                <a:lnTo>
                  <a:pt x="562991" y="71424"/>
                </a:lnTo>
                <a:lnTo>
                  <a:pt x="614015" y="71424"/>
                </a:lnTo>
                <a:lnTo>
                  <a:pt x="614015" y="79408"/>
                </a:lnTo>
                <a:lnTo>
                  <a:pt x="562744" y="79408"/>
                </a:lnTo>
                <a:lnTo>
                  <a:pt x="563247" y="85440"/>
                </a:lnTo>
                <a:lnTo>
                  <a:pt x="581786" y="105964"/>
                </a:lnTo>
                <a:lnTo>
                  <a:pt x="610744" y="105964"/>
                </a:lnTo>
                <a:lnTo>
                  <a:pt x="609660" y="106887"/>
                </a:lnTo>
                <a:lnTo>
                  <a:pt x="591386" y="114559"/>
                </a:lnTo>
                <a:lnTo>
                  <a:pt x="588467" y="114817"/>
                </a:lnTo>
                <a:close/>
              </a:path>
              <a:path w="1289050" h="145414">
                <a:moveTo>
                  <a:pt x="616792" y="82185"/>
                </a:moveTo>
                <a:lnTo>
                  <a:pt x="614015" y="82185"/>
                </a:lnTo>
                <a:lnTo>
                  <a:pt x="613951" y="70334"/>
                </a:lnTo>
                <a:lnTo>
                  <a:pt x="613338" y="65614"/>
                </a:lnTo>
                <a:lnTo>
                  <a:pt x="588660" y="37838"/>
                </a:lnTo>
                <a:lnTo>
                  <a:pt x="597289" y="37838"/>
                </a:lnTo>
                <a:lnTo>
                  <a:pt x="616760" y="70334"/>
                </a:lnTo>
                <a:lnTo>
                  <a:pt x="616792" y="82185"/>
                </a:lnTo>
                <a:close/>
              </a:path>
              <a:path w="1289050" h="145414">
                <a:moveTo>
                  <a:pt x="604078" y="71424"/>
                </a:moveTo>
                <a:lnTo>
                  <a:pt x="562991" y="71424"/>
                </a:lnTo>
                <a:lnTo>
                  <a:pt x="563660" y="65672"/>
                </a:lnTo>
                <a:lnTo>
                  <a:pt x="580502" y="46690"/>
                </a:lnTo>
                <a:lnTo>
                  <a:pt x="586617" y="46690"/>
                </a:lnTo>
                <a:lnTo>
                  <a:pt x="589335" y="47318"/>
                </a:lnTo>
                <a:lnTo>
                  <a:pt x="593394" y="49467"/>
                </a:lnTo>
                <a:lnTo>
                  <a:pt x="580950" y="49467"/>
                </a:lnTo>
                <a:lnTo>
                  <a:pt x="578636" y="49988"/>
                </a:lnTo>
                <a:lnTo>
                  <a:pt x="566469" y="65870"/>
                </a:lnTo>
                <a:lnTo>
                  <a:pt x="566110" y="65870"/>
                </a:lnTo>
                <a:lnTo>
                  <a:pt x="566110" y="68647"/>
                </a:lnTo>
                <a:lnTo>
                  <a:pt x="568868" y="68968"/>
                </a:lnTo>
                <a:lnTo>
                  <a:pt x="598063" y="68968"/>
                </a:lnTo>
                <a:lnTo>
                  <a:pt x="603705" y="69083"/>
                </a:lnTo>
                <a:lnTo>
                  <a:pt x="604078" y="71424"/>
                </a:lnTo>
                <a:close/>
              </a:path>
              <a:path w="1289050" h="145414">
                <a:moveTo>
                  <a:pt x="614015" y="71424"/>
                </a:moveTo>
                <a:lnTo>
                  <a:pt x="604078" y="71424"/>
                </a:lnTo>
                <a:lnTo>
                  <a:pt x="603163" y="65672"/>
                </a:lnTo>
                <a:lnTo>
                  <a:pt x="602428" y="62851"/>
                </a:lnTo>
                <a:lnTo>
                  <a:pt x="586617" y="46690"/>
                </a:lnTo>
                <a:lnTo>
                  <a:pt x="604788" y="46690"/>
                </a:lnTo>
                <a:lnTo>
                  <a:pt x="608782" y="52071"/>
                </a:lnTo>
                <a:lnTo>
                  <a:pt x="610738" y="56189"/>
                </a:lnTo>
                <a:lnTo>
                  <a:pt x="613338" y="65614"/>
                </a:lnTo>
                <a:lnTo>
                  <a:pt x="613951" y="70334"/>
                </a:lnTo>
                <a:lnTo>
                  <a:pt x="614015" y="71424"/>
                </a:lnTo>
                <a:close/>
              </a:path>
              <a:path w="1289050" h="145414">
                <a:moveTo>
                  <a:pt x="568868" y="68968"/>
                </a:moveTo>
                <a:lnTo>
                  <a:pt x="566110" y="68647"/>
                </a:lnTo>
                <a:lnTo>
                  <a:pt x="566399" y="66159"/>
                </a:lnTo>
                <a:lnTo>
                  <a:pt x="567010" y="63671"/>
                </a:lnTo>
                <a:lnTo>
                  <a:pt x="580950" y="49467"/>
                </a:lnTo>
                <a:lnTo>
                  <a:pt x="586157" y="49467"/>
                </a:lnTo>
                <a:lnTo>
                  <a:pt x="588442" y="49988"/>
                </a:lnTo>
                <a:lnTo>
                  <a:pt x="592377" y="52071"/>
                </a:lnTo>
                <a:lnTo>
                  <a:pt x="592584" y="52244"/>
                </a:lnTo>
                <a:lnTo>
                  <a:pt x="581398" y="52244"/>
                </a:lnTo>
                <a:lnTo>
                  <a:pt x="579507" y="52663"/>
                </a:lnTo>
                <a:lnTo>
                  <a:pt x="569128" y="66732"/>
                </a:lnTo>
                <a:lnTo>
                  <a:pt x="568868" y="68968"/>
                </a:lnTo>
                <a:close/>
              </a:path>
              <a:path w="1289050" h="145414">
                <a:moveTo>
                  <a:pt x="600824" y="68647"/>
                </a:moveTo>
                <a:lnTo>
                  <a:pt x="586157" y="49467"/>
                </a:lnTo>
                <a:lnTo>
                  <a:pt x="593394" y="49467"/>
                </a:lnTo>
                <a:lnTo>
                  <a:pt x="603194" y="65870"/>
                </a:lnTo>
                <a:lnTo>
                  <a:pt x="600824" y="65870"/>
                </a:lnTo>
                <a:lnTo>
                  <a:pt x="600824" y="68647"/>
                </a:lnTo>
                <a:close/>
              </a:path>
              <a:path w="1289050" h="145414">
                <a:moveTo>
                  <a:pt x="598081" y="69083"/>
                </a:moveTo>
                <a:lnTo>
                  <a:pt x="585697" y="52244"/>
                </a:lnTo>
                <a:lnTo>
                  <a:pt x="592584" y="52244"/>
                </a:lnTo>
                <a:lnTo>
                  <a:pt x="600824" y="68647"/>
                </a:lnTo>
                <a:lnTo>
                  <a:pt x="598081" y="69083"/>
                </a:lnTo>
                <a:close/>
              </a:path>
              <a:path w="1289050" h="145414">
                <a:moveTo>
                  <a:pt x="566110" y="68647"/>
                </a:moveTo>
                <a:lnTo>
                  <a:pt x="566110" y="65870"/>
                </a:lnTo>
                <a:lnTo>
                  <a:pt x="566469" y="65870"/>
                </a:lnTo>
                <a:lnTo>
                  <a:pt x="566399" y="66159"/>
                </a:lnTo>
                <a:lnTo>
                  <a:pt x="566110" y="68647"/>
                </a:lnTo>
                <a:close/>
              </a:path>
              <a:path w="1289050" h="145414">
                <a:moveTo>
                  <a:pt x="598063" y="68968"/>
                </a:moveTo>
                <a:lnTo>
                  <a:pt x="568868" y="68968"/>
                </a:lnTo>
                <a:lnTo>
                  <a:pt x="569131" y="66704"/>
                </a:lnTo>
                <a:lnTo>
                  <a:pt x="569332" y="65870"/>
                </a:lnTo>
                <a:lnTo>
                  <a:pt x="597476" y="65870"/>
                </a:lnTo>
                <a:lnTo>
                  <a:pt x="597707" y="66732"/>
                </a:lnTo>
                <a:lnTo>
                  <a:pt x="598063" y="68968"/>
                </a:lnTo>
                <a:close/>
              </a:path>
              <a:path w="1289050" h="145414">
                <a:moveTo>
                  <a:pt x="603705" y="69083"/>
                </a:moveTo>
                <a:lnTo>
                  <a:pt x="598081" y="69083"/>
                </a:lnTo>
                <a:lnTo>
                  <a:pt x="600824" y="68647"/>
                </a:lnTo>
                <a:lnTo>
                  <a:pt x="600824" y="65870"/>
                </a:lnTo>
                <a:lnTo>
                  <a:pt x="603194" y="65870"/>
                </a:lnTo>
                <a:lnTo>
                  <a:pt x="603705" y="69083"/>
                </a:lnTo>
                <a:close/>
              </a:path>
              <a:path w="1289050" h="145414">
                <a:moveTo>
                  <a:pt x="587894" y="105964"/>
                </a:moveTo>
                <a:lnTo>
                  <a:pt x="581786" y="105964"/>
                </a:lnTo>
                <a:lnTo>
                  <a:pt x="578681" y="105288"/>
                </a:lnTo>
                <a:lnTo>
                  <a:pt x="562744" y="79408"/>
                </a:lnTo>
                <a:lnTo>
                  <a:pt x="614015" y="79408"/>
                </a:lnTo>
                <a:lnTo>
                  <a:pt x="614015" y="81955"/>
                </a:lnTo>
                <a:lnTo>
                  <a:pt x="568501" y="81957"/>
                </a:lnTo>
                <a:lnTo>
                  <a:pt x="565762" y="82185"/>
                </a:lnTo>
                <a:lnTo>
                  <a:pt x="565762" y="84962"/>
                </a:lnTo>
                <a:lnTo>
                  <a:pt x="565994" y="84962"/>
                </a:lnTo>
                <a:lnTo>
                  <a:pt x="566578" y="87638"/>
                </a:lnTo>
                <a:lnTo>
                  <a:pt x="582223" y="103187"/>
                </a:lnTo>
                <a:lnTo>
                  <a:pt x="598999" y="103187"/>
                </a:lnTo>
                <a:lnTo>
                  <a:pt x="596052" y="104458"/>
                </a:lnTo>
                <a:lnTo>
                  <a:pt x="594210" y="105009"/>
                </a:lnTo>
                <a:lnTo>
                  <a:pt x="590193" y="105775"/>
                </a:lnTo>
                <a:lnTo>
                  <a:pt x="587894" y="105964"/>
                </a:lnTo>
                <a:close/>
              </a:path>
              <a:path w="1289050" h="145414">
                <a:moveTo>
                  <a:pt x="587719" y="103187"/>
                </a:moveTo>
                <a:lnTo>
                  <a:pt x="582223" y="103187"/>
                </a:lnTo>
                <a:lnTo>
                  <a:pt x="579532" y="102609"/>
                </a:lnTo>
                <a:lnTo>
                  <a:pt x="565762" y="82185"/>
                </a:lnTo>
                <a:lnTo>
                  <a:pt x="568530" y="81955"/>
                </a:lnTo>
                <a:lnTo>
                  <a:pt x="568741" y="84485"/>
                </a:lnTo>
                <a:lnTo>
                  <a:pt x="569267" y="86907"/>
                </a:lnTo>
                <a:lnTo>
                  <a:pt x="582660" y="100410"/>
                </a:lnTo>
                <a:lnTo>
                  <a:pt x="598337" y="100410"/>
                </a:lnTo>
                <a:lnTo>
                  <a:pt x="598037" y="100578"/>
                </a:lnTo>
                <a:lnTo>
                  <a:pt x="595139" y="101828"/>
                </a:lnTo>
                <a:lnTo>
                  <a:pt x="593490" y="102319"/>
                </a:lnTo>
                <a:lnTo>
                  <a:pt x="589845" y="103014"/>
                </a:lnTo>
                <a:lnTo>
                  <a:pt x="587719" y="103187"/>
                </a:lnTo>
                <a:close/>
              </a:path>
              <a:path w="1289050" h="145414">
                <a:moveTo>
                  <a:pt x="619569" y="84962"/>
                </a:moveTo>
                <a:lnTo>
                  <a:pt x="568844" y="84962"/>
                </a:lnTo>
                <a:lnTo>
                  <a:pt x="568741" y="84485"/>
                </a:lnTo>
                <a:lnTo>
                  <a:pt x="568530" y="81955"/>
                </a:lnTo>
                <a:lnTo>
                  <a:pt x="614015" y="81955"/>
                </a:lnTo>
                <a:lnTo>
                  <a:pt x="614015" y="82185"/>
                </a:lnTo>
                <a:lnTo>
                  <a:pt x="619569" y="82185"/>
                </a:lnTo>
                <a:lnTo>
                  <a:pt x="619569" y="84962"/>
                </a:lnTo>
                <a:close/>
              </a:path>
              <a:path w="1289050" h="145414">
                <a:moveTo>
                  <a:pt x="565994" y="84962"/>
                </a:moveTo>
                <a:lnTo>
                  <a:pt x="565762" y="84962"/>
                </a:lnTo>
                <a:lnTo>
                  <a:pt x="565762" y="82185"/>
                </a:lnTo>
                <a:lnTo>
                  <a:pt x="565994" y="84962"/>
                </a:lnTo>
                <a:close/>
              </a:path>
              <a:path w="1289050" h="145414">
                <a:moveTo>
                  <a:pt x="598337" y="100410"/>
                </a:moveTo>
                <a:lnTo>
                  <a:pt x="587544" y="100410"/>
                </a:lnTo>
                <a:lnTo>
                  <a:pt x="589497" y="100253"/>
                </a:lnTo>
                <a:lnTo>
                  <a:pt x="592771" y="99629"/>
                </a:lnTo>
                <a:lnTo>
                  <a:pt x="604583" y="91933"/>
                </a:lnTo>
                <a:lnTo>
                  <a:pt x="608717" y="95637"/>
                </a:lnTo>
                <a:lnTo>
                  <a:pt x="604555" y="95637"/>
                </a:lnTo>
                <a:lnTo>
                  <a:pt x="603225" y="96794"/>
                </a:lnTo>
                <a:lnTo>
                  <a:pt x="601937" y="97850"/>
                </a:lnTo>
                <a:lnTo>
                  <a:pt x="599450" y="99759"/>
                </a:lnTo>
                <a:lnTo>
                  <a:pt x="598337" y="100410"/>
                </a:lnTo>
                <a:close/>
              </a:path>
              <a:path w="1289050" h="145414">
                <a:moveTo>
                  <a:pt x="598999" y="103187"/>
                </a:moveTo>
                <a:lnTo>
                  <a:pt x="587719" y="103187"/>
                </a:lnTo>
                <a:lnTo>
                  <a:pt x="589846" y="103014"/>
                </a:lnTo>
                <a:lnTo>
                  <a:pt x="593490" y="102319"/>
                </a:lnTo>
                <a:lnTo>
                  <a:pt x="604555" y="95637"/>
                </a:lnTo>
                <a:lnTo>
                  <a:pt x="602754" y="97648"/>
                </a:lnTo>
                <a:lnTo>
                  <a:pt x="604514" y="99329"/>
                </a:lnTo>
                <a:lnTo>
                  <a:pt x="602945" y="100578"/>
                </a:lnTo>
                <a:lnTo>
                  <a:pt x="600958" y="102103"/>
                </a:lnTo>
                <a:lnTo>
                  <a:pt x="599401" y="103014"/>
                </a:lnTo>
                <a:lnTo>
                  <a:pt x="598999" y="103187"/>
                </a:lnTo>
                <a:close/>
              </a:path>
              <a:path w="1289050" h="145414">
                <a:moveTo>
                  <a:pt x="604514" y="99329"/>
                </a:moveTo>
                <a:lnTo>
                  <a:pt x="602864" y="97850"/>
                </a:lnTo>
                <a:lnTo>
                  <a:pt x="602754" y="97648"/>
                </a:lnTo>
                <a:lnTo>
                  <a:pt x="604555" y="95637"/>
                </a:lnTo>
                <a:lnTo>
                  <a:pt x="606378" y="97733"/>
                </a:lnTo>
                <a:lnTo>
                  <a:pt x="605004" y="98927"/>
                </a:lnTo>
                <a:lnTo>
                  <a:pt x="604514" y="99329"/>
                </a:lnTo>
                <a:close/>
              </a:path>
              <a:path w="1289050" h="145414">
                <a:moveTo>
                  <a:pt x="611347" y="105451"/>
                </a:moveTo>
                <a:lnTo>
                  <a:pt x="604514" y="99329"/>
                </a:lnTo>
                <a:lnTo>
                  <a:pt x="606243" y="97850"/>
                </a:lnTo>
                <a:lnTo>
                  <a:pt x="606304" y="97648"/>
                </a:lnTo>
                <a:lnTo>
                  <a:pt x="604555" y="95637"/>
                </a:lnTo>
                <a:lnTo>
                  <a:pt x="613332" y="103501"/>
                </a:lnTo>
                <a:lnTo>
                  <a:pt x="611347" y="105451"/>
                </a:lnTo>
                <a:close/>
              </a:path>
              <a:path w="1289050" h="145414">
                <a:moveTo>
                  <a:pt x="613332" y="103501"/>
                </a:moveTo>
                <a:lnTo>
                  <a:pt x="604555" y="95637"/>
                </a:lnTo>
                <a:lnTo>
                  <a:pt x="608717" y="95637"/>
                </a:lnTo>
                <a:lnTo>
                  <a:pt x="617374" y="103393"/>
                </a:lnTo>
                <a:lnTo>
                  <a:pt x="613440" y="103393"/>
                </a:lnTo>
                <a:close/>
              </a:path>
              <a:path w="1289050" h="145414">
                <a:moveTo>
                  <a:pt x="610744" y="105964"/>
                </a:moveTo>
                <a:lnTo>
                  <a:pt x="587894" y="105964"/>
                </a:lnTo>
                <a:lnTo>
                  <a:pt x="590193" y="105775"/>
                </a:lnTo>
                <a:lnTo>
                  <a:pt x="594210" y="105009"/>
                </a:lnTo>
                <a:lnTo>
                  <a:pt x="604514" y="99329"/>
                </a:lnTo>
                <a:lnTo>
                  <a:pt x="611347" y="105451"/>
                </a:lnTo>
                <a:lnTo>
                  <a:pt x="610744" y="105964"/>
                </a:lnTo>
                <a:close/>
              </a:path>
              <a:path w="1289050" h="145414">
                <a:moveTo>
                  <a:pt x="615404" y="105357"/>
                </a:moveTo>
                <a:lnTo>
                  <a:pt x="613332" y="103501"/>
                </a:lnTo>
                <a:lnTo>
                  <a:pt x="615404" y="105357"/>
                </a:lnTo>
                <a:close/>
              </a:path>
              <a:path w="1289050" h="145414">
                <a:moveTo>
                  <a:pt x="617263" y="107425"/>
                </a:moveTo>
                <a:lnTo>
                  <a:pt x="613550" y="107425"/>
                </a:lnTo>
                <a:lnTo>
                  <a:pt x="615319" y="105451"/>
                </a:lnTo>
                <a:lnTo>
                  <a:pt x="615293" y="105246"/>
                </a:lnTo>
                <a:lnTo>
                  <a:pt x="613440" y="103393"/>
                </a:lnTo>
                <a:lnTo>
                  <a:pt x="617374" y="103393"/>
                </a:lnTo>
                <a:lnTo>
                  <a:pt x="619442" y="105246"/>
                </a:lnTo>
                <a:lnTo>
                  <a:pt x="617263" y="107425"/>
                </a:lnTo>
                <a:close/>
              </a:path>
              <a:path w="1289050" h="145414">
                <a:moveTo>
                  <a:pt x="613437" y="107324"/>
                </a:moveTo>
                <a:lnTo>
                  <a:pt x="611347" y="105451"/>
                </a:lnTo>
                <a:lnTo>
                  <a:pt x="611587" y="105246"/>
                </a:lnTo>
                <a:lnTo>
                  <a:pt x="613332" y="103501"/>
                </a:lnTo>
                <a:lnTo>
                  <a:pt x="615280" y="105246"/>
                </a:lnTo>
                <a:lnTo>
                  <a:pt x="615309" y="105451"/>
                </a:lnTo>
                <a:lnTo>
                  <a:pt x="613437" y="107324"/>
                </a:lnTo>
                <a:close/>
              </a:path>
              <a:path w="1289050" h="145414">
                <a:moveTo>
                  <a:pt x="613550" y="107425"/>
                </a:moveTo>
                <a:lnTo>
                  <a:pt x="615404" y="105357"/>
                </a:lnTo>
                <a:lnTo>
                  <a:pt x="613550" y="107425"/>
                </a:lnTo>
                <a:close/>
              </a:path>
              <a:path w="1289050" h="145414">
                <a:moveTo>
                  <a:pt x="601460" y="114817"/>
                </a:moveTo>
                <a:lnTo>
                  <a:pt x="588467" y="114817"/>
                </a:lnTo>
                <a:lnTo>
                  <a:pt x="591386" y="114559"/>
                </a:lnTo>
                <a:lnTo>
                  <a:pt x="596687" y="113531"/>
                </a:lnTo>
                <a:lnTo>
                  <a:pt x="611347" y="105451"/>
                </a:lnTo>
                <a:lnTo>
                  <a:pt x="613437" y="107324"/>
                </a:lnTo>
                <a:lnTo>
                  <a:pt x="611397" y="109060"/>
                </a:lnTo>
                <a:lnTo>
                  <a:pt x="607173" y="112068"/>
                </a:lnTo>
                <a:lnTo>
                  <a:pt x="604903" y="113341"/>
                </a:lnTo>
                <a:lnTo>
                  <a:pt x="601460" y="114817"/>
                </a:lnTo>
                <a:close/>
              </a:path>
              <a:path w="1289050" h="145414">
                <a:moveTo>
                  <a:pt x="602030" y="117594"/>
                </a:moveTo>
                <a:lnTo>
                  <a:pt x="588645" y="117594"/>
                </a:lnTo>
                <a:lnTo>
                  <a:pt x="591740" y="117319"/>
                </a:lnTo>
                <a:lnTo>
                  <a:pt x="597410" y="116220"/>
                </a:lnTo>
                <a:lnTo>
                  <a:pt x="613437" y="107324"/>
                </a:lnTo>
                <a:lnTo>
                  <a:pt x="617263" y="107425"/>
                </a:lnTo>
                <a:lnTo>
                  <a:pt x="615279" y="109407"/>
                </a:lnTo>
                <a:lnTo>
                  <a:pt x="613134" y="111232"/>
                </a:lnTo>
                <a:lnTo>
                  <a:pt x="608623" y="114446"/>
                </a:lnTo>
                <a:lnTo>
                  <a:pt x="606179" y="115815"/>
                </a:lnTo>
                <a:lnTo>
                  <a:pt x="602030" y="117594"/>
                </a:lnTo>
                <a:close/>
              </a:path>
              <a:path w="1289050" h="145414">
                <a:moveTo>
                  <a:pt x="715722" y="119485"/>
                </a:moveTo>
                <a:lnTo>
                  <a:pt x="693089" y="119485"/>
                </a:lnTo>
                <a:lnTo>
                  <a:pt x="736701" y="867"/>
                </a:lnTo>
                <a:lnTo>
                  <a:pt x="753421" y="867"/>
                </a:lnTo>
                <a:lnTo>
                  <a:pt x="754402" y="3534"/>
                </a:lnTo>
                <a:lnTo>
                  <a:pt x="738639" y="3534"/>
                </a:lnTo>
                <a:lnTo>
                  <a:pt x="698095" y="113897"/>
                </a:lnTo>
                <a:lnTo>
                  <a:pt x="697069" y="113897"/>
                </a:lnTo>
                <a:lnTo>
                  <a:pt x="697069" y="116691"/>
                </a:lnTo>
                <a:lnTo>
                  <a:pt x="699675" y="117580"/>
                </a:lnTo>
                <a:lnTo>
                  <a:pt x="716366" y="117580"/>
                </a:lnTo>
                <a:lnTo>
                  <a:pt x="715722" y="119485"/>
                </a:lnTo>
                <a:close/>
              </a:path>
              <a:path w="1289050" h="145414">
                <a:moveTo>
                  <a:pt x="699675" y="117580"/>
                </a:moveTo>
                <a:lnTo>
                  <a:pt x="697069" y="116691"/>
                </a:lnTo>
                <a:lnTo>
                  <a:pt x="738639" y="3534"/>
                </a:lnTo>
                <a:lnTo>
                  <a:pt x="738639" y="6328"/>
                </a:lnTo>
                <a:lnTo>
                  <a:pt x="740592" y="6328"/>
                </a:lnTo>
                <a:lnTo>
                  <a:pt x="699675" y="117580"/>
                </a:lnTo>
                <a:close/>
              </a:path>
              <a:path w="1289050" h="145414">
                <a:moveTo>
                  <a:pt x="740592" y="6328"/>
                </a:moveTo>
                <a:lnTo>
                  <a:pt x="738639" y="6328"/>
                </a:lnTo>
                <a:lnTo>
                  <a:pt x="738639" y="3534"/>
                </a:lnTo>
                <a:lnTo>
                  <a:pt x="741246" y="4550"/>
                </a:lnTo>
                <a:lnTo>
                  <a:pt x="740592" y="6328"/>
                </a:lnTo>
                <a:close/>
              </a:path>
              <a:path w="1289050" h="145414">
                <a:moveTo>
                  <a:pt x="716366" y="117580"/>
                </a:moveTo>
                <a:lnTo>
                  <a:pt x="699675" y="117580"/>
                </a:lnTo>
                <a:lnTo>
                  <a:pt x="741246" y="4550"/>
                </a:lnTo>
                <a:lnTo>
                  <a:pt x="738639" y="3534"/>
                </a:lnTo>
                <a:lnTo>
                  <a:pt x="751483" y="3534"/>
                </a:lnTo>
                <a:lnTo>
                  <a:pt x="748877" y="4550"/>
                </a:lnTo>
                <a:lnTo>
                  <a:pt x="756583" y="25505"/>
                </a:lnTo>
                <a:lnTo>
                  <a:pt x="742210" y="25505"/>
                </a:lnTo>
                <a:lnTo>
                  <a:pt x="723467" y="80115"/>
                </a:lnTo>
                <a:lnTo>
                  <a:pt x="776668" y="80115"/>
                </a:lnTo>
                <a:lnTo>
                  <a:pt x="780078" y="89386"/>
                </a:lnTo>
                <a:lnTo>
                  <a:pt x="720072" y="89386"/>
                </a:lnTo>
                <a:lnTo>
                  <a:pt x="711102" y="115802"/>
                </a:lnTo>
                <a:lnTo>
                  <a:pt x="713732" y="116691"/>
                </a:lnTo>
                <a:lnTo>
                  <a:pt x="716666" y="116691"/>
                </a:lnTo>
                <a:lnTo>
                  <a:pt x="716366" y="117580"/>
                </a:lnTo>
                <a:close/>
              </a:path>
              <a:path w="1289050" h="145414">
                <a:moveTo>
                  <a:pt x="790447" y="117580"/>
                </a:moveTo>
                <a:lnTo>
                  <a:pt x="748877" y="4550"/>
                </a:lnTo>
                <a:lnTo>
                  <a:pt x="751483" y="3534"/>
                </a:lnTo>
                <a:lnTo>
                  <a:pt x="751483" y="6328"/>
                </a:lnTo>
                <a:lnTo>
                  <a:pt x="752510" y="6328"/>
                </a:lnTo>
                <a:lnTo>
                  <a:pt x="793053" y="116691"/>
                </a:lnTo>
                <a:lnTo>
                  <a:pt x="790447" y="117580"/>
                </a:lnTo>
                <a:close/>
              </a:path>
              <a:path w="1289050" h="145414">
                <a:moveTo>
                  <a:pt x="752510" y="6328"/>
                </a:moveTo>
                <a:lnTo>
                  <a:pt x="751483" y="6328"/>
                </a:lnTo>
                <a:lnTo>
                  <a:pt x="751483" y="3534"/>
                </a:lnTo>
                <a:lnTo>
                  <a:pt x="752510" y="6328"/>
                </a:lnTo>
                <a:close/>
              </a:path>
              <a:path w="1289050" h="145414">
                <a:moveTo>
                  <a:pt x="793053" y="116691"/>
                </a:moveTo>
                <a:lnTo>
                  <a:pt x="751483" y="3534"/>
                </a:lnTo>
                <a:lnTo>
                  <a:pt x="754402" y="3534"/>
                </a:lnTo>
                <a:lnTo>
                  <a:pt x="794979" y="113897"/>
                </a:lnTo>
                <a:lnTo>
                  <a:pt x="793053" y="113897"/>
                </a:lnTo>
                <a:lnTo>
                  <a:pt x="793053" y="116691"/>
                </a:lnTo>
                <a:close/>
              </a:path>
              <a:path w="1289050" h="145414">
                <a:moveTo>
                  <a:pt x="766655" y="80115"/>
                </a:moveTo>
                <a:lnTo>
                  <a:pt x="723467" y="80115"/>
                </a:lnTo>
                <a:lnTo>
                  <a:pt x="742210" y="25505"/>
                </a:lnTo>
                <a:lnTo>
                  <a:pt x="747912" y="25505"/>
                </a:lnTo>
                <a:lnTo>
                  <a:pt x="748871" y="28299"/>
                </a:lnTo>
                <a:lnTo>
                  <a:pt x="744193" y="28299"/>
                </a:lnTo>
                <a:lnTo>
                  <a:pt x="743965" y="28964"/>
                </a:lnTo>
                <a:lnTo>
                  <a:pt x="743302" y="29188"/>
                </a:lnTo>
                <a:lnTo>
                  <a:pt x="743595" y="30041"/>
                </a:lnTo>
                <a:lnTo>
                  <a:pt x="728316" y="74527"/>
                </a:lnTo>
                <a:lnTo>
                  <a:pt x="727357" y="74527"/>
                </a:lnTo>
                <a:lnTo>
                  <a:pt x="727357" y="77321"/>
                </a:lnTo>
                <a:lnTo>
                  <a:pt x="729983" y="78210"/>
                </a:lnTo>
                <a:lnTo>
                  <a:pt x="766001" y="78210"/>
                </a:lnTo>
                <a:lnTo>
                  <a:pt x="766655" y="80115"/>
                </a:lnTo>
                <a:close/>
              </a:path>
              <a:path w="1289050" h="145414">
                <a:moveTo>
                  <a:pt x="776668" y="80115"/>
                </a:moveTo>
                <a:lnTo>
                  <a:pt x="766655" y="80115"/>
                </a:lnTo>
                <a:lnTo>
                  <a:pt x="747912" y="25505"/>
                </a:lnTo>
                <a:lnTo>
                  <a:pt x="756583" y="25505"/>
                </a:lnTo>
                <a:lnTo>
                  <a:pt x="776668" y="80115"/>
                </a:lnTo>
                <a:close/>
              </a:path>
              <a:path w="1289050" h="145414">
                <a:moveTo>
                  <a:pt x="743965" y="28964"/>
                </a:moveTo>
                <a:lnTo>
                  <a:pt x="744193" y="28299"/>
                </a:lnTo>
                <a:lnTo>
                  <a:pt x="744193" y="28887"/>
                </a:lnTo>
                <a:lnTo>
                  <a:pt x="743965" y="28964"/>
                </a:lnTo>
                <a:close/>
              </a:path>
              <a:path w="1289050" h="145414">
                <a:moveTo>
                  <a:pt x="744193" y="28887"/>
                </a:moveTo>
                <a:lnTo>
                  <a:pt x="744193" y="28299"/>
                </a:lnTo>
                <a:lnTo>
                  <a:pt x="745061" y="28593"/>
                </a:lnTo>
                <a:lnTo>
                  <a:pt x="744193" y="28887"/>
                </a:lnTo>
                <a:close/>
              </a:path>
              <a:path w="1289050" h="145414">
                <a:moveTo>
                  <a:pt x="745061" y="28593"/>
                </a:moveTo>
                <a:lnTo>
                  <a:pt x="744193" y="28299"/>
                </a:lnTo>
                <a:lnTo>
                  <a:pt x="745929" y="28299"/>
                </a:lnTo>
                <a:lnTo>
                  <a:pt x="745061" y="28593"/>
                </a:lnTo>
                <a:close/>
              </a:path>
              <a:path w="1289050" h="145414">
                <a:moveTo>
                  <a:pt x="745929" y="28887"/>
                </a:moveTo>
                <a:lnTo>
                  <a:pt x="745061" y="28593"/>
                </a:lnTo>
                <a:lnTo>
                  <a:pt x="745929" y="28299"/>
                </a:lnTo>
                <a:lnTo>
                  <a:pt x="745929" y="28887"/>
                </a:lnTo>
                <a:close/>
              </a:path>
              <a:path w="1289050" h="145414">
                <a:moveTo>
                  <a:pt x="746157" y="28964"/>
                </a:moveTo>
                <a:lnTo>
                  <a:pt x="745929" y="28887"/>
                </a:lnTo>
                <a:lnTo>
                  <a:pt x="745929" y="28299"/>
                </a:lnTo>
                <a:lnTo>
                  <a:pt x="746157" y="28964"/>
                </a:lnTo>
                <a:close/>
              </a:path>
              <a:path w="1289050" h="145414">
                <a:moveTo>
                  <a:pt x="762765" y="77321"/>
                </a:moveTo>
                <a:lnTo>
                  <a:pt x="746527" y="30041"/>
                </a:lnTo>
                <a:lnTo>
                  <a:pt x="746820" y="29188"/>
                </a:lnTo>
                <a:lnTo>
                  <a:pt x="746157" y="28964"/>
                </a:lnTo>
                <a:lnTo>
                  <a:pt x="745929" y="28299"/>
                </a:lnTo>
                <a:lnTo>
                  <a:pt x="748871" y="28299"/>
                </a:lnTo>
                <a:lnTo>
                  <a:pt x="764737" y="74527"/>
                </a:lnTo>
                <a:lnTo>
                  <a:pt x="762765" y="74527"/>
                </a:lnTo>
                <a:lnTo>
                  <a:pt x="762765" y="77321"/>
                </a:lnTo>
                <a:close/>
              </a:path>
              <a:path w="1289050" h="145414">
                <a:moveTo>
                  <a:pt x="745929" y="31093"/>
                </a:moveTo>
                <a:lnTo>
                  <a:pt x="744193" y="31093"/>
                </a:lnTo>
                <a:lnTo>
                  <a:pt x="744193" y="28887"/>
                </a:lnTo>
                <a:lnTo>
                  <a:pt x="745061" y="28593"/>
                </a:lnTo>
                <a:lnTo>
                  <a:pt x="745929" y="28887"/>
                </a:lnTo>
                <a:lnTo>
                  <a:pt x="745929" y="31093"/>
                </a:lnTo>
                <a:close/>
              </a:path>
              <a:path w="1289050" h="145414">
                <a:moveTo>
                  <a:pt x="745061" y="34309"/>
                </a:moveTo>
                <a:lnTo>
                  <a:pt x="743595" y="30041"/>
                </a:lnTo>
                <a:lnTo>
                  <a:pt x="743965" y="28964"/>
                </a:lnTo>
                <a:lnTo>
                  <a:pt x="744193" y="28887"/>
                </a:lnTo>
                <a:lnTo>
                  <a:pt x="744193" y="31093"/>
                </a:lnTo>
                <a:lnTo>
                  <a:pt x="746165" y="31093"/>
                </a:lnTo>
                <a:lnTo>
                  <a:pt x="745061" y="34309"/>
                </a:lnTo>
                <a:close/>
              </a:path>
              <a:path w="1289050" h="145414">
                <a:moveTo>
                  <a:pt x="746165" y="31093"/>
                </a:moveTo>
                <a:lnTo>
                  <a:pt x="745929" y="31093"/>
                </a:lnTo>
                <a:lnTo>
                  <a:pt x="745929" y="28887"/>
                </a:lnTo>
                <a:lnTo>
                  <a:pt x="746157" y="28964"/>
                </a:lnTo>
                <a:lnTo>
                  <a:pt x="746527" y="30041"/>
                </a:lnTo>
                <a:lnTo>
                  <a:pt x="746165" y="31093"/>
                </a:lnTo>
                <a:close/>
              </a:path>
              <a:path w="1289050" h="145414">
                <a:moveTo>
                  <a:pt x="743595" y="30041"/>
                </a:moveTo>
                <a:lnTo>
                  <a:pt x="743302" y="29188"/>
                </a:lnTo>
                <a:lnTo>
                  <a:pt x="743965" y="28964"/>
                </a:lnTo>
                <a:lnTo>
                  <a:pt x="743595" y="30041"/>
                </a:lnTo>
                <a:close/>
              </a:path>
              <a:path w="1289050" h="145414">
                <a:moveTo>
                  <a:pt x="746527" y="30041"/>
                </a:moveTo>
                <a:lnTo>
                  <a:pt x="746157" y="28964"/>
                </a:lnTo>
                <a:lnTo>
                  <a:pt x="746820" y="29188"/>
                </a:lnTo>
                <a:lnTo>
                  <a:pt x="746527" y="30041"/>
                </a:lnTo>
                <a:close/>
              </a:path>
              <a:path w="1289050" h="145414">
                <a:moveTo>
                  <a:pt x="760139" y="78210"/>
                </a:moveTo>
                <a:lnTo>
                  <a:pt x="745221" y="34776"/>
                </a:lnTo>
                <a:lnTo>
                  <a:pt x="745162" y="34014"/>
                </a:lnTo>
                <a:lnTo>
                  <a:pt x="746527" y="30041"/>
                </a:lnTo>
                <a:lnTo>
                  <a:pt x="762765" y="77321"/>
                </a:lnTo>
                <a:lnTo>
                  <a:pt x="760139" y="78210"/>
                </a:lnTo>
                <a:close/>
              </a:path>
              <a:path w="1289050" h="145414">
                <a:moveTo>
                  <a:pt x="729983" y="78210"/>
                </a:moveTo>
                <a:lnTo>
                  <a:pt x="727357" y="77321"/>
                </a:lnTo>
                <a:lnTo>
                  <a:pt x="743595" y="30041"/>
                </a:lnTo>
                <a:lnTo>
                  <a:pt x="745061" y="34309"/>
                </a:lnTo>
                <a:lnTo>
                  <a:pt x="729983" y="78210"/>
                </a:lnTo>
                <a:close/>
              </a:path>
              <a:path w="1289050" h="145414">
                <a:moveTo>
                  <a:pt x="657061" y="41496"/>
                </a:moveTo>
                <a:lnTo>
                  <a:pt x="669793" y="32236"/>
                </a:lnTo>
                <a:lnTo>
                  <a:pt x="676134" y="32236"/>
                </a:lnTo>
                <a:lnTo>
                  <a:pt x="679191" y="32617"/>
                </a:lnTo>
                <a:lnTo>
                  <a:pt x="684595" y="34014"/>
                </a:lnTo>
                <a:lnTo>
                  <a:pt x="686914" y="34776"/>
                </a:lnTo>
                <a:lnTo>
                  <a:pt x="687485" y="35030"/>
                </a:lnTo>
                <a:lnTo>
                  <a:pt x="670165" y="35030"/>
                </a:lnTo>
                <a:lnTo>
                  <a:pt x="667793" y="35411"/>
                </a:lnTo>
                <a:lnTo>
                  <a:pt x="663512" y="37189"/>
                </a:lnTo>
                <a:lnTo>
                  <a:pt x="661660" y="38205"/>
                </a:lnTo>
                <a:lnTo>
                  <a:pt x="658247" y="40491"/>
                </a:lnTo>
                <a:lnTo>
                  <a:pt x="657061" y="41496"/>
                </a:lnTo>
                <a:close/>
              </a:path>
              <a:path w="1289050" h="145414">
                <a:moveTo>
                  <a:pt x="840212" y="120247"/>
                </a:moveTo>
                <a:lnTo>
                  <a:pt x="828650" y="120247"/>
                </a:lnTo>
                <a:lnTo>
                  <a:pt x="823175" y="119104"/>
                </a:lnTo>
                <a:lnTo>
                  <a:pt x="797261" y="88116"/>
                </a:lnTo>
                <a:lnTo>
                  <a:pt x="796511" y="69701"/>
                </a:lnTo>
                <a:lnTo>
                  <a:pt x="797261" y="64494"/>
                </a:lnTo>
                <a:lnTo>
                  <a:pt x="823165" y="33379"/>
                </a:lnTo>
                <a:lnTo>
                  <a:pt x="828645" y="32236"/>
                </a:lnTo>
                <a:lnTo>
                  <a:pt x="840159" y="32236"/>
                </a:lnTo>
                <a:lnTo>
                  <a:pt x="844773" y="32871"/>
                </a:lnTo>
                <a:lnTo>
                  <a:pt x="850662" y="35030"/>
                </a:lnTo>
                <a:lnTo>
                  <a:pt x="829069" y="35030"/>
                </a:lnTo>
                <a:lnTo>
                  <a:pt x="823992" y="36046"/>
                </a:lnTo>
                <a:lnTo>
                  <a:pt x="799327" y="69701"/>
                </a:lnTo>
                <a:lnTo>
                  <a:pt x="799420" y="83544"/>
                </a:lnTo>
                <a:lnTo>
                  <a:pt x="823992" y="116437"/>
                </a:lnTo>
                <a:lnTo>
                  <a:pt x="829069" y="117580"/>
                </a:lnTo>
                <a:lnTo>
                  <a:pt x="850600" y="117580"/>
                </a:lnTo>
                <a:lnTo>
                  <a:pt x="844837" y="119612"/>
                </a:lnTo>
                <a:lnTo>
                  <a:pt x="840212" y="120247"/>
                </a:lnTo>
                <a:close/>
              </a:path>
              <a:path w="1289050" h="145414">
                <a:moveTo>
                  <a:pt x="657061" y="119485"/>
                </a:moveTo>
                <a:lnTo>
                  <a:pt x="636232" y="119485"/>
                </a:lnTo>
                <a:lnTo>
                  <a:pt x="636232" y="33125"/>
                </a:lnTo>
                <a:lnTo>
                  <a:pt x="657061" y="33125"/>
                </a:lnTo>
                <a:lnTo>
                  <a:pt x="657061" y="35919"/>
                </a:lnTo>
                <a:lnTo>
                  <a:pt x="639009" y="35919"/>
                </a:lnTo>
                <a:lnTo>
                  <a:pt x="639009" y="116691"/>
                </a:lnTo>
                <a:lnTo>
                  <a:pt x="657061" y="116691"/>
                </a:lnTo>
                <a:lnTo>
                  <a:pt x="657061" y="119485"/>
                </a:lnTo>
                <a:close/>
              </a:path>
              <a:path w="1289050" h="145414">
                <a:moveTo>
                  <a:pt x="659073" y="43412"/>
                </a:moveTo>
                <a:lnTo>
                  <a:pt x="657061" y="43412"/>
                </a:lnTo>
                <a:lnTo>
                  <a:pt x="657061" y="41496"/>
                </a:lnTo>
                <a:lnTo>
                  <a:pt x="670165" y="35030"/>
                </a:lnTo>
                <a:lnTo>
                  <a:pt x="675893" y="35030"/>
                </a:lnTo>
                <a:lnTo>
                  <a:pt x="678714" y="35284"/>
                </a:lnTo>
                <a:lnTo>
                  <a:pt x="683747" y="36681"/>
                </a:lnTo>
                <a:lnTo>
                  <a:pt x="685931" y="37443"/>
                </a:lnTo>
                <a:lnTo>
                  <a:pt x="686852" y="37824"/>
                </a:lnTo>
                <a:lnTo>
                  <a:pt x="670537" y="37824"/>
                </a:lnTo>
                <a:lnTo>
                  <a:pt x="668523" y="38205"/>
                </a:lnTo>
                <a:lnTo>
                  <a:pt x="664749" y="39729"/>
                </a:lnTo>
                <a:lnTo>
                  <a:pt x="663047" y="40618"/>
                </a:lnTo>
                <a:lnTo>
                  <a:pt x="659960" y="42650"/>
                </a:lnTo>
                <a:lnTo>
                  <a:pt x="659073" y="43412"/>
                </a:lnTo>
                <a:close/>
              </a:path>
              <a:path w="1289050" h="145414">
                <a:moveTo>
                  <a:pt x="691132" y="39818"/>
                </a:moveTo>
                <a:lnTo>
                  <a:pt x="675893" y="35030"/>
                </a:lnTo>
                <a:lnTo>
                  <a:pt x="687485" y="35030"/>
                </a:lnTo>
                <a:lnTo>
                  <a:pt x="691196" y="36681"/>
                </a:lnTo>
                <a:lnTo>
                  <a:pt x="693319" y="37865"/>
                </a:lnTo>
                <a:lnTo>
                  <a:pt x="695823" y="39602"/>
                </a:lnTo>
                <a:lnTo>
                  <a:pt x="691293" y="39602"/>
                </a:lnTo>
                <a:lnTo>
                  <a:pt x="691132" y="39818"/>
                </a:lnTo>
                <a:close/>
              </a:path>
              <a:path w="1289050" h="145414">
                <a:moveTo>
                  <a:pt x="839888" y="117580"/>
                </a:moveTo>
                <a:lnTo>
                  <a:pt x="829069" y="117580"/>
                </a:lnTo>
                <a:lnTo>
                  <a:pt x="823992" y="116437"/>
                </a:lnTo>
                <a:lnTo>
                  <a:pt x="799420" y="83544"/>
                </a:lnTo>
                <a:lnTo>
                  <a:pt x="799327" y="69701"/>
                </a:lnTo>
                <a:lnTo>
                  <a:pt x="799996" y="65129"/>
                </a:lnTo>
                <a:lnTo>
                  <a:pt x="829069" y="35030"/>
                </a:lnTo>
                <a:lnTo>
                  <a:pt x="839831" y="35030"/>
                </a:lnTo>
                <a:lnTo>
                  <a:pt x="844126" y="35665"/>
                </a:lnTo>
                <a:lnTo>
                  <a:pt x="850175" y="37824"/>
                </a:lnTo>
                <a:lnTo>
                  <a:pt x="829493" y="37824"/>
                </a:lnTo>
                <a:lnTo>
                  <a:pt x="824819" y="38713"/>
                </a:lnTo>
                <a:lnTo>
                  <a:pt x="802046" y="70463"/>
                </a:lnTo>
                <a:lnTo>
                  <a:pt x="802172" y="83036"/>
                </a:lnTo>
                <a:lnTo>
                  <a:pt x="824810" y="113770"/>
                </a:lnTo>
                <a:lnTo>
                  <a:pt x="829488" y="114786"/>
                </a:lnTo>
                <a:lnTo>
                  <a:pt x="850199" y="114786"/>
                </a:lnTo>
                <a:lnTo>
                  <a:pt x="844199" y="116945"/>
                </a:lnTo>
                <a:lnTo>
                  <a:pt x="839888" y="117580"/>
                </a:lnTo>
                <a:close/>
              </a:path>
              <a:path w="1289050" h="145414">
                <a:moveTo>
                  <a:pt x="856409" y="57001"/>
                </a:moveTo>
                <a:lnTo>
                  <a:pt x="852328" y="57001"/>
                </a:lnTo>
                <a:lnTo>
                  <a:pt x="863176" y="47222"/>
                </a:lnTo>
                <a:lnTo>
                  <a:pt x="861440" y="44936"/>
                </a:lnTo>
                <a:lnTo>
                  <a:pt x="839831" y="35030"/>
                </a:lnTo>
                <a:lnTo>
                  <a:pt x="850662" y="35030"/>
                </a:lnTo>
                <a:lnTo>
                  <a:pt x="866948" y="47603"/>
                </a:lnTo>
                <a:lnTo>
                  <a:pt x="856409" y="57001"/>
                </a:lnTo>
                <a:close/>
              </a:path>
              <a:path w="1289050" h="145414">
                <a:moveTo>
                  <a:pt x="641786" y="116691"/>
                </a:moveTo>
                <a:lnTo>
                  <a:pt x="639009" y="116691"/>
                </a:lnTo>
                <a:lnTo>
                  <a:pt x="639009" y="35919"/>
                </a:lnTo>
                <a:lnTo>
                  <a:pt x="641786" y="35919"/>
                </a:lnTo>
                <a:lnTo>
                  <a:pt x="641786" y="116691"/>
                </a:lnTo>
                <a:close/>
              </a:path>
              <a:path w="1289050" h="145414">
                <a:moveTo>
                  <a:pt x="651506" y="116691"/>
                </a:moveTo>
                <a:lnTo>
                  <a:pt x="641786" y="116691"/>
                </a:lnTo>
                <a:lnTo>
                  <a:pt x="641786" y="35919"/>
                </a:lnTo>
                <a:lnTo>
                  <a:pt x="651506" y="35919"/>
                </a:lnTo>
                <a:lnTo>
                  <a:pt x="651506" y="46206"/>
                </a:lnTo>
                <a:lnTo>
                  <a:pt x="686365" y="46206"/>
                </a:lnTo>
                <a:lnTo>
                  <a:pt x="686081" y="46587"/>
                </a:lnTo>
                <a:lnTo>
                  <a:pt x="668298" y="46587"/>
                </a:lnTo>
                <a:lnTo>
                  <a:pt x="665976" y="46968"/>
                </a:lnTo>
                <a:lnTo>
                  <a:pt x="651506" y="57001"/>
                </a:lnTo>
                <a:lnTo>
                  <a:pt x="651506" y="116691"/>
                </a:lnTo>
                <a:close/>
              </a:path>
              <a:path w="1289050" h="145414">
                <a:moveTo>
                  <a:pt x="656365" y="46206"/>
                </a:moveTo>
                <a:lnTo>
                  <a:pt x="651506" y="46206"/>
                </a:lnTo>
                <a:lnTo>
                  <a:pt x="651506" y="35919"/>
                </a:lnTo>
                <a:lnTo>
                  <a:pt x="654284" y="35919"/>
                </a:lnTo>
                <a:lnTo>
                  <a:pt x="654221" y="40364"/>
                </a:lnTo>
                <a:lnTo>
                  <a:pt x="653114" y="41507"/>
                </a:lnTo>
                <a:lnTo>
                  <a:pt x="654200" y="42523"/>
                </a:lnTo>
                <a:lnTo>
                  <a:pt x="654284" y="43412"/>
                </a:lnTo>
                <a:lnTo>
                  <a:pt x="659073" y="43412"/>
                </a:lnTo>
                <a:lnTo>
                  <a:pt x="658482" y="43920"/>
                </a:lnTo>
                <a:lnTo>
                  <a:pt x="656365" y="46206"/>
                </a:lnTo>
                <a:close/>
              </a:path>
              <a:path w="1289050" h="145414">
                <a:moveTo>
                  <a:pt x="654284" y="40300"/>
                </a:moveTo>
                <a:lnTo>
                  <a:pt x="654284" y="35919"/>
                </a:lnTo>
                <a:lnTo>
                  <a:pt x="657061" y="35919"/>
                </a:lnTo>
                <a:lnTo>
                  <a:pt x="657061" y="37865"/>
                </a:lnTo>
                <a:lnTo>
                  <a:pt x="656534" y="38205"/>
                </a:lnTo>
                <a:lnTo>
                  <a:pt x="654591" y="39983"/>
                </a:lnTo>
                <a:lnTo>
                  <a:pt x="654284" y="40300"/>
                </a:lnTo>
                <a:close/>
              </a:path>
              <a:path w="1289050" h="145414">
                <a:moveTo>
                  <a:pt x="686365" y="46206"/>
                </a:moveTo>
                <a:lnTo>
                  <a:pt x="656365" y="46206"/>
                </a:lnTo>
                <a:lnTo>
                  <a:pt x="658482" y="43920"/>
                </a:lnTo>
                <a:lnTo>
                  <a:pt x="670537" y="37824"/>
                </a:lnTo>
                <a:lnTo>
                  <a:pt x="675652" y="37824"/>
                </a:lnTo>
                <a:lnTo>
                  <a:pt x="689468" y="42048"/>
                </a:lnTo>
                <a:lnTo>
                  <a:pt x="686365" y="46206"/>
                </a:lnTo>
                <a:close/>
              </a:path>
              <a:path w="1289050" h="145414">
                <a:moveTo>
                  <a:pt x="689468" y="42048"/>
                </a:moveTo>
                <a:lnTo>
                  <a:pt x="675652" y="37824"/>
                </a:lnTo>
                <a:lnTo>
                  <a:pt x="686852" y="37824"/>
                </a:lnTo>
                <a:lnTo>
                  <a:pt x="689923" y="39094"/>
                </a:lnTo>
                <a:lnTo>
                  <a:pt x="691132" y="39818"/>
                </a:lnTo>
                <a:lnTo>
                  <a:pt x="689468" y="42048"/>
                </a:lnTo>
                <a:close/>
              </a:path>
              <a:path w="1289050" h="145414">
                <a:moveTo>
                  <a:pt x="839565" y="114786"/>
                </a:moveTo>
                <a:lnTo>
                  <a:pt x="829488" y="114786"/>
                </a:lnTo>
                <a:lnTo>
                  <a:pt x="824810" y="113770"/>
                </a:lnTo>
                <a:lnTo>
                  <a:pt x="802172" y="83036"/>
                </a:lnTo>
                <a:lnTo>
                  <a:pt x="802046" y="70463"/>
                </a:lnTo>
                <a:lnTo>
                  <a:pt x="802732" y="65637"/>
                </a:lnTo>
                <a:lnTo>
                  <a:pt x="829493" y="37824"/>
                </a:lnTo>
                <a:lnTo>
                  <a:pt x="839503" y="37824"/>
                </a:lnTo>
                <a:lnTo>
                  <a:pt x="859028" y="46587"/>
                </a:lnTo>
                <a:lnTo>
                  <a:pt x="831303" y="46587"/>
                </a:lnTo>
                <a:lnTo>
                  <a:pt x="827933" y="47476"/>
                </a:lnTo>
                <a:lnTo>
                  <a:pt x="811712" y="72749"/>
                </a:lnTo>
                <a:lnTo>
                  <a:pt x="811730" y="80115"/>
                </a:lnTo>
                <a:lnTo>
                  <a:pt x="831303" y="105896"/>
                </a:lnTo>
                <a:lnTo>
                  <a:pt x="859145" y="105896"/>
                </a:lnTo>
                <a:lnTo>
                  <a:pt x="857415" y="107547"/>
                </a:lnTo>
                <a:lnTo>
                  <a:pt x="852840" y="110468"/>
                </a:lnTo>
                <a:lnTo>
                  <a:pt x="850114" y="111865"/>
                </a:lnTo>
                <a:lnTo>
                  <a:pt x="843561" y="114151"/>
                </a:lnTo>
                <a:lnTo>
                  <a:pt x="839565" y="114786"/>
                </a:lnTo>
                <a:close/>
              </a:path>
              <a:path w="1289050" h="145414">
                <a:moveTo>
                  <a:pt x="859378" y="46921"/>
                </a:moveTo>
                <a:lnTo>
                  <a:pt x="839503" y="37824"/>
                </a:lnTo>
                <a:lnTo>
                  <a:pt x="850175" y="37824"/>
                </a:lnTo>
                <a:lnTo>
                  <a:pt x="861633" y="45190"/>
                </a:lnTo>
                <a:lnTo>
                  <a:pt x="861323" y="45190"/>
                </a:lnTo>
                <a:lnTo>
                  <a:pt x="859378" y="46921"/>
                </a:lnTo>
                <a:close/>
              </a:path>
              <a:path w="1289050" h="145414">
                <a:moveTo>
                  <a:pt x="655151" y="43412"/>
                </a:moveTo>
                <a:lnTo>
                  <a:pt x="654336" y="42650"/>
                </a:lnTo>
                <a:lnTo>
                  <a:pt x="654345" y="40237"/>
                </a:lnTo>
                <a:lnTo>
                  <a:pt x="654854" y="39729"/>
                </a:lnTo>
                <a:lnTo>
                  <a:pt x="656534" y="38205"/>
                </a:lnTo>
                <a:lnTo>
                  <a:pt x="657061" y="37865"/>
                </a:lnTo>
                <a:lnTo>
                  <a:pt x="657061" y="40618"/>
                </a:lnTo>
                <a:lnTo>
                  <a:pt x="655151" y="40618"/>
                </a:lnTo>
                <a:lnTo>
                  <a:pt x="655151" y="43412"/>
                </a:lnTo>
                <a:close/>
              </a:path>
              <a:path w="1289050" h="145414">
                <a:moveTo>
                  <a:pt x="693511" y="41380"/>
                </a:moveTo>
                <a:lnTo>
                  <a:pt x="691833" y="40237"/>
                </a:lnTo>
                <a:lnTo>
                  <a:pt x="691196" y="39856"/>
                </a:lnTo>
                <a:lnTo>
                  <a:pt x="691198" y="39729"/>
                </a:lnTo>
                <a:lnTo>
                  <a:pt x="691293" y="39602"/>
                </a:lnTo>
                <a:lnTo>
                  <a:pt x="693511" y="41380"/>
                </a:lnTo>
                <a:close/>
              </a:path>
              <a:path w="1289050" h="145414">
                <a:moveTo>
                  <a:pt x="695264" y="43666"/>
                </a:moveTo>
                <a:lnTo>
                  <a:pt x="691934" y="43666"/>
                </a:lnTo>
                <a:lnTo>
                  <a:pt x="693511" y="41380"/>
                </a:lnTo>
                <a:lnTo>
                  <a:pt x="691293" y="39602"/>
                </a:lnTo>
                <a:lnTo>
                  <a:pt x="695823" y="39602"/>
                </a:lnTo>
                <a:lnTo>
                  <a:pt x="697471" y="40745"/>
                </a:lnTo>
                <a:lnTo>
                  <a:pt x="695264" y="43666"/>
                </a:lnTo>
                <a:close/>
              </a:path>
              <a:path w="1289050" h="145414">
                <a:moveTo>
                  <a:pt x="691840" y="43596"/>
                </a:moveTo>
                <a:lnTo>
                  <a:pt x="690406" y="42523"/>
                </a:lnTo>
                <a:lnTo>
                  <a:pt x="689654" y="42142"/>
                </a:lnTo>
                <a:lnTo>
                  <a:pt x="689587" y="41888"/>
                </a:lnTo>
                <a:lnTo>
                  <a:pt x="691132" y="39818"/>
                </a:lnTo>
                <a:lnTo>
                  <a:pt x="692019" y="40364"/>
                </a:lnTo>
                <a:lnTo>
                  <a:pt x="693511" y="41380"/>
                </a:lnTo>
                <a:lnTo>
                  <a:pt x="691840" y="43596"/>
                </a:lnTo>
                <a:close/>
              </a:path>
              <a:path w="1289050" h="145414">
                <a:moveTo>
                  <a:pt x="654284" y="42601"/>
                </a:moveTo>
                <a:lnTo>
                  <a:pt x="653250" y="41634"/>
                </a:lnTo>
                <a:lnTo>
                  <a:pt x="653237" y="41380"/>
                </a:lnTo>
                <a:lnTo>
                  <a:pt x="654284" y="40300"/>
                </a:lnTo>
                <a:lnTo>
                  <a:pt x="654284" y="42601"/>
                </a:lnTo>
                <a:close/>
              </a:path>
              <a:path w="1289050" h="145414">
                <a:moveTo>
                  <a:pt x="655151" y="43412"/>
                </a:moveTo>
                <a:lnTo>
                  <a:pt x="655151" y="40618"/>
                </a:lnTo>
                <a:lnTo>
                  <a:pt x="657061" y="40618"/>
                </a:lnTo>
                <a:lnTo>
                  <a:pt x="657047" y="41507"/>
                </a:lnTo>
                <a:lnTo>
                  <a:pt x="656598" y="41888"/>
                </a:lnTo>
                <a:lnTo>
                  <a:pt x="655151" y="43412"/>
                </a:lnTo>
                <a:close/>
              </a:path>
              <a:path w="1289050" h="145414">
                <a:moveTo>
                  <a:pt x="691934" y="43666"/>
                </a:moveTo>
                <a:lnTo>
                  <a:pt x="693511" y="41380"/>
                </a:lnTo>
                <a:lnTo>
                  <a:pt x="691934" y="43666"/>
                </a:lnTo>
                <a:close/>
              </a:path>
              <a:path w="1289050" h="145414">
                <a:moveTo>
                  <a:pt x="657061" y="43412"/>
                </a:moveTo>
                <a:lnTo>
                  <a:pt x="655151" y="43412"/>
                </a:lnTo>
                <a:lnTo>
                  <a:pt x="656598" y="41888"/>
                </a:lnTo>
                <a:lnTo>
                  <a:pt x="657061" y="41496"/>
                </a:lnTo>
                <a:lnTo>
                  <a:pt x="657061" y="43412"/>
                </a:lnTo>
                <a:close/>
              </a:path>
              <a:path w="1289050" h="145414">
                <a:moveTo>
                  <a:pt x="684224" y="53699"/>
                </a:moveTo>
                <a:lnTo>
                  <a:pt x="685851" y="51413"/>
                </a:lnTo>
                <a:lnTo>
                  <a:pt x="684662" y="50524"/>
                </a:lnTo>
                <a:lnTo>
                  <a:pt x="683589" y="49928"/>
                </a:lnTo>
                <a:lnTo>
                  <a:pt x="689468" y="42048"/>
                </a:lnTo>
                <a:lnTo>
                  <a:pt x="690406" y="42523"/>
                </a:lnTo>
                <a:lnTo>
                  <a:pt x="691840" y="43596"/>
                </a:lnTo>
                <a:lnTo>
                  <a:pt x="684224" y="53699"/>
                </a:lnTo>
                <a:close/>
              </a:path>
              <a:path w="1289050" h="145414">
                <a:moveTo>
                  <a:pt x="655151" y="43412"/>
                </a:moveTo>
                <a:lnTo>
                  <a:pt x="654284" y="43412"/>
                </a:lnTo>
                <a:lnTo>
                  <a:pt x="654284" y="42601"/>
                </a:lnTo>
                <a:lnTo>
                  <a:pt x="655151" y="43412"/>
                </a:lnTo>
                <a:close/>
              </a:path>
              <a:path w="1289050" h="145414">
                <a:moveTo>
                  <a:pt x="687683" y="53699"/>
                </a:moveTo>
                <a:lnTo>
                  <a:pt x="684224" y="53699"/>
                </a:lnTo>
                <a:lnTo>
                  <a:pt x="691840" y="43596"/>
                </a:lnTo>
                <a:lnTo>
                  <a:pt x="695264" y="43666"/>
                </a:lnTo>
                <a:lnTo>
                  <a:pt x="687683" y="53699"/>
                </a:lnTo>
                <a:close/>
              </a:path>
              <a:path w="1289050" h="145414">
                <a:moveTo>
                  <a:pt x="860975" y="48873"/>
                </a:moveTo>
                <a:lnTo>
                  <a:pt x="859531" y="47095"/>
                </a:lnTo>
                <a:lnTo>
                  <a:pt x="859467" y="46841"/>
                </a:lnTo>
                <a:lnTo>
                  <a:pt x="861323" y="45190"/>
                </a:lnTo>
                <a:lnTo>
                  <a:pt x="863176" y="47222"/>
                </a:lnTo>
                <a:lnTo>
                  <a:pt x="860975" y="48873"/>
                </a:lnTo>
                <a:close/>
              </a:path>
              <a:path w="1289050" h="145414">
                <a:moveTo>
                  <a:pt x="863176" y="47222"/>
                </a:moveTo>
                <a:lnTo>
                  <a:pt x="861323" y="45190"/>
                </a:lnTo>
                <a:lnTo>
                  <a:pt x="861633" y="45190"/>
                </a:lnTo>
                <a:lnTo>
                  <a:pt x="863176" y="47222"/>
                </a:lnTo>
                <a:close/>
              </a:path>
              <a:path w="1289050" h="145414">
                <a:moveTo>
                  <a:pt x="654284" y="116691"/>
                </a:moveTo>
                <a:lnTo>
                  <a:pt x="651506" y="116691"/>
                </a:lnTo>
                <a:lnTo>
                  <a:pt x="651506" y="57001"/>
                </a:lnTo>
                <a:lnTo>
                  <a:pt x="668298" y="46587"/>
                </a:lnTo>
                <a:lnTo>
                  <a:pt x="673140" y="46587"/>
                </a:lnTo>
                <a:lnTo>
                  <a:pt x="675227" y="46841"/>
                </a:lnTo>
                <a:lnTo>
                  <a:pt x="678903" y="47984"/>
                </a:lnTo>
                <a:lnTo>
                  <a:pt x="680442" y="48492"/>
                </a:lnTo>
                <a:lnTo>
                  <a:pt x="682436" y="49381"/>
                </a:lnTo>
                <a:lnTo>
                  <a:pt x="668603" y="49381"/>
                </a:lnTo>
                <a:lnTo>
                  <a:pt x="666578" y="49762"/>
                </a:lnTo>
                <a:lnTo>
                  <a:pt x="654284" y="58017"/>
                </a:lnTo>
                <a:lnTo>
                  <a:pt x="654284" y="116691"/>
                </a:lnTo>
                <a:close/>
              </a:path>
              <a:path w="1289050" h="145414">
                <a:moveTo>
                  <a:pt x="683589" y="49928"/>
                </a:moveTo>
                <a:lnTo>
                  <a:pt x="673140" y="46587"/>
                </a:lnTo>
                <a:lnTo>
                  <a:pt x="686081" y="46587"/>
                </a:lnTo>
                <a:lnTo>
                  <a:pt x="683589" y="49928"/>
                </a:lnTo>
                <a:close/>
              </a:path>
              <a:path w="1289050" h="145414">
                <a:moveTo>
                  <a:pt x="838212" y="105896"/>
                </a:moveTo>
                <a:lnTo>
                  <a:pt x="831303" y="105896"/>
                </a:lnTo>
                <a:lnTo>
                  <a:pt x="827933" y="105007"/>
                </a:lnTo>
                <a:lnTo>
                  <a:pt x="811712" y="72749"/>
                </a:lnTo>
                <a:lnTo>
                  <a:pt x="812211" y="69193"/>
                </a:lnTo>
                <a:lnTo>
                  <a:pt x="831303" y="46587"/>
                </a:lnTo>
                <a:lnTo>
                  <a:pt x="838224" y="46587"/>
                </a:lnTo>
                <a:lnTo>
                  <a:pt x="841018" y="47095"/>
                </a:lnTo>
                <a:lnTo>
                  <a:pt x="845749" y="48873"/>
                </a:lnTo>
                <a:lnTo>
                  <a:pt x="846888" y="49381"/>
                </a:lnTo>
                <a:lnTo>
                  <a:pt x="831817" y="49381"/>
                </a:lnTo>
                <a:lnTo>
                  <a:pt x="828924" y="50143"/>
                </a:lnTo>
                <a:lnTo>
                  <a:pt x="814525" y="72749"/>
                </a:lnTo>
                <a:lnTo>
                  <a:pt x="814543" y="80115"/>
                </a:lnTo>
                <a:lnTo>
                  <a:pt x="831817" y="103102"/>
                </a:lnTo>
                <a:lnTo>
                  <a:pt x="847160" y="103102"/>
                </a:lnTo>
                <a:lnTo>
                  <a:pt x="845729" y="103737"/>
                </a:lnTo>
                <a:lnTo>
                  <a:pt x="840996" y="105515"/>
                </a:lnTo>
                <a:lnTo>
                  <a:pt x="838212" y="105896"/>
                </a:lnTo>
                <a:close/>
              </a:path>
              <a:path w="1289050" h="145414">
                <a:moveTo>
                  <a:pt x="852411" y="53120"/>
                </a:moveTo>
                <a:lnTo>
                  <a:pt x="838224" y="46587"/>
                </a:lnTo>
                <a:lnTo>
                  <a:pt x="859028" y="46587"/>
                </a:lnTo>
                <a:lnTo>
                  <a:pt x="859295" y="46841"/>
                </a:lnTo>
                <a:lnTo>
                  <a:pt x="859324" y="46968"/>
                </a:lnTo>
                <a:lnTo>
                  <a:pt x="852411" y="53120"/>
                </a:lnTo>
                <a:close/>
              </a:path>
              <a:path w="1289050" h="145414">
                <a:moveTo>
                  <a:pt x="852328" y="57001"/>
                </a:moveTo>
                <a:lnTo>
                  <a:pt x="854375" y="55096"/>
                </a:lnTo>
                <a:lnTo>
                  <a:pt x="852946" y="53572"/>
                </a:lnTo>
                <a:lnTo>
                  <a:pt x="852411" y="53120"/>
                </a:lnTo>
                <a:lnTo>
                  <a:pt x="859378" y="46921"/>
                </a:lnTo>
                <a:lnTo>
                  <a:pt x="860975" y="48873"/>
                </a:lnTo>
                <a:lnTo>
                  <a:pt x="861344" y="48873"/>
                </a:lnTo>
                <a:lnTo>
                  <a:pt x="852328" y="57001"/>
                </a:lnTo>
                <a:close/>
              </a:path>
              <a:path w="1289050" h="145414">
                <a:moveTo>
                  <a:pt x="861344" y="48873"/>
                </a:moveTo>
                <a:lnTo>
                  <a:pt x="860975" y="48873"/>
                </a:lnTo>
                <a:lnTo>
                  <a:pt x="863176" y="47222"/>
                </a:lnTo>
                <a:lnTo>
                  <a:pt x="861344" y="48873"/>
                </a:lnTo>
                <a:close/>
              </a:path>
              <a:path w="1289050" h="145414">
                <a:moveTo>
                  <a:pt x="656485" y="59668"/>
                </a:moveTo>
                <a:lnTo>
                  <a:pt x="654284" y="58017"/>
                </a:lnTo>
                <a:lnTo>
                  <a:pt x="655081" y="57001"/>
                </a:lnTo>
                <a:lnTo>
                  <a:pt x="655629" y="56366"/>
                </a:lnTo>
                <a:lnTo>
                  <a:pt x="668603" y="49381"/>
                </a:lnTo>
                <a:lnTo>
                  <a:pt x="672885" y="49381"/>
                </a:lnTo>
                <a:lnTo>
                  <a:pt x="674722" y="49635"/>
                </a:lnTo>
                <a:lnTo>
                  <a:pt x="678019" y="50524"/>
                </a:lnTo>
                <a:lnTo>
                  <a:pt x="679422" y="51032"/>
                </a:lnTo>
                <a:lnTo>
                  <a:pt x="681968" y="52175"/>
                </a:lnTo>
                <a:lnTo>
                  <a:pt x="668908" y="52175"/>
                </a:lnTo>
                <a:lnTo>
                  <a:pt x="667180" y="52429"/>
                </a:lnTo>
                <a:lnTo>
                  <a:pt x="657938" y="58017"/>
                </a:lnTo>
                <a:lnTo>
                  <a:pt x="657061" y="58017"/>
                </a:lnTo>
                <a:lnTo>
                  <a:pt x="656998" y="59033"/>
                </a:lnTo>
                <a:lnTo>
                  <a:pt x="656485" y="59668"/>
                </a:lnTo>
                <a:close/>
              </a:path>
              <a:path w="1289050" h="145414">
                <a:moveTo>
                  <a:pt x="684224" y="53699"/>
                </a:moveTo>
                <a:lnTo>
                  <a:pt x="672885" y="49381"/>
                </a:lnTo>
                <a:lnTo>
                  <a:pt x="682436" y="49381"/>
                </a:lnTo>
                <a:lnTo>
                  <a:pt x="683290" y="49762"/>
                </a:lnTo>
                <a:lnTo>
                  <a:pt x="683589" y="49928"/>
                </a:lnTo>
                <a:lnTo>
                  <a:pt x="682007" y="52048"/>
                </a:lnTo>
                <a:lnTo>
                  <a:pt x="684224" y="53699"/>
                </a:lnTo>
                <a:close/>
              </a:path>
              <a:path w="1289050" h="145414">
                <a:moveTo>
                  <a:pt x="837892" y="103102"/>
                </a:moveTo>
                <a:lnTo>
                  <a:pt x="831817" y="103102"/>
                </a:lnTo>
                <a:lnTo>
                  <a:pt x="828924" y="102340"/>
                </a:lnTo>
                <a:lnTo>
                  <a:pt x="814525" y="72749"/>
                </a:lnTo>
                <a:lnTo>
                  <a:pt x="814952" y="69701"/>
                </a:lnTo>
                <a:lnTo>
                  <a:pt x="831817" y="49381"/>
                </a:lnTo>
                <a:lnTo>
                  <a:pt x="837892" y="49381"/>
                </a:lnTo>
                <a:lnTo>
                  <a:pt x="840366" y="49762"/>
                </a:lnTo>
                <a:lnTo>
                  <a:pt x="844589" y="51413"/>
                </a:lnTo>
                <a:lnTo>
                  <a:pt x="846397" y="52175"/>
                </a:lnTo>
                <a:lnTo>
                  <a:pt x="832332" y="52175"/>
                </a:lnTo>
                <a:lnTo>
                  <a:pt x="829917" y="52810"/>
                </a:lnTo>
                <a:lnTo>
                  <a:pt x="817338" y="72749"/>
                </a:lnTo>
                <a:lnTo>
                  <a:pt x="817355" y="80115"/>
                </a:lnTo>
                <a:lnTo>
                  <a:pt x="832332" y="100308"/>
                </a:lnTo>
                <a:lnTo>
                  <a:pt x="846585" y="100308"/>
                </a:lnTo>
                <a:lnTo>
                  <a:pt x="846397" y="100435"/>
                </a:lnTo>
                <a:lnTo>
                  <a:pt x="844589" y="101197"/>
                </a:lnTo>
                <a:lnTo>
                  <a:pt x="840366" y="102721"/>
                </a:lnTo>
                <a:lnTo>
                  <a:pt x="837892" y="103102"/>
                </a:lnTo>
                <a:close/>
              </a:path>
              <a:path w="1289050" h="145414">
                <a:moveTo>
                  <a:pt x="852328" y="57001"/>
                </a:moveTo>
                <a:lnTo>
                  <a:pt x="837892" y="49381"/>
                </a:lnTo>
                <a:lnTo>
                  <a:pt x="846888" y="49381"/>
                </a:lnTo>
                <a:lnTo>
                  <a:pt x="847743" y="49762"/>
                </a:lnTo>
                <a:lnTo>
                  <a:pt x="851295" y="52175"/>
                </a:lnTo>
                <a:lnTo>
                  <a:pt x="852411" y="53120"/>
                </a:lnTo>
                <a:lnTo>
                  <a:pt x="850474" y="54842"/>
                </a:lnTo>
                <a:lnTo>
                  <a:pt x="852328" y="57001"/>
                </a:lnTo>
                <a:close/>
              </a:path>
              <a:path w="1289050" h="145414">
                <a:moveTo>
                  <a:pt x="684224" y="53699"/>
                </a:moveTo>
                <a:lnTo>
                  <a:pt x="682007" y="52048"/>
                </a:lnTo>
                <a:lnTo>
                  <a:pt x="683589" y="49928"/>
                </a:lnTo>
                <a:lnTo>
                  <a:pt x="684662" y="50524"/>
                </a:lnTo>
                <a:lnTo>
                  <a:pt x="685851" y="51413"/>
                </a:lnTo>
                <a:lnTo>
                  <a:pt x="684224" y="53699"/>
                </a:lnTo>
                <a:close/>
              </a:path>
              <a:path w="1289050" h="145414">
                <a:moveTo>
                  <a:pt x="684805" y="57509"/>
                </a:moveTo>
                <a:lnTo>
                  <a:pt x="672630" y="52175"/>
                </a:lnTo>
                <a:lnTo>
                  <a:pt x="681968" y="52175"/>
                </a:lnTo>
                <a:lnTo>
                  <a:pt x="683183" y="52937"/>
                </a:lnTo>
                <a:lnTo>
                  <a:pt x="684224" y="53699"/>
                </a:lnTo>
                <a:lnTo>
                  <a:pt x="687683" y="53699"/>
                </a:lnTo>
                <a:lnTo>
                  <a:pt x="684805" y="57509"/>
                </a:lnTo>
                <a:close/>
              </a:path>
              <a:path w="1289050" h="145414">
                <a:moveTo>
                  <a:pt x="852136" y="60811"/>
                </a:moveTo>
                <a:lnTo>
                  <a:pt x="837561" y="52175"/>
                </a:lnTo>
                <a:lnTo>
                  <a:pt x="846397" y="52175"/>
                </a:lnTo>
                <a:lnTo>
                  <a:pt x="849579" y="54334"/>
                </a:lnTo>
                <a:lnTo>
                  <a:pt x="851055" y="55604"/>
                </a:lnTo>
                <a:lnTo>
                  <a:pt x="852328" y="57001"/>
                </a:lnTo>
                <a:lnTo>
                  <a:pt x="856409" y="57001"/>
                </a:lnTo>
                <a:lnTo>
                  <a:pt x="852136" y="60811"/>
                </a:lnTo>
                <a:close/>
              </a:path>
              <a:path w="1289050" h="145414">
                <a:moveTo>
                  <a:pt x="852328" y="57001"/>
                </a:moveTo>
                <a:lnTo>
                  <a:pt x="850474" y="54842"/>
                </a:lnTo>
                <a:lnTo>
                  <a:pt x="852411" y="53120"/>
                </a:lnTo>
                <a:lnTo>
                  <a:pt x="852946" y="53572"/>
                </a:lnTo>
                <a:lnTo>
                  <a:pt x="854375" y="55096"/>
                </a:lnTo>
                <a:lnTo>
                  <a:pt x="852328" y="57001"/>
                </a:lnTo>
                <a:close/>
              </a:path>
              <a:path w="1289050" h="145414">
                <a:moveTo>
                  <a:pt x="657061" y="116691"/>
                </a:moveTo>
                <a:lnTo>
                  <a:pt x="654284" y="116691"/>
                </a:lnTo>
                <a:lnTo>
                  <a:pt x="654284" y="58017"/>
                </a:lnTo>
                <a:lnTo>
                  <a:pt x="656485" y="59668"/>
                </a:lnTo>
                <a:lnTo>
                  <a:pt x="657061" y="59668"/>
                </a:lnTo>
                <a:lnTo>
                  <a:pt x="657061" y="116691"/>
                </a:lnTo>
                <a:close/>
              </a:path>
              <a:path w="1289050" h="145414">
                <a:moveTo>
                  <a:pt x="657061" y="58965"/>
                </a:moveTo>
                <a:lnTo>
                  <a:pt x="657061" y="58017"/>
                </a:lnTo>
                <a:lnTo>
                  <a:pt x="657938" y="58017"/>
                </a:lnTo>
                <a:lnTo>
                  <a:pt x="657061" y="58965"/>
                </a:lnTo>
                <a:close/>
              </a:path>
              <a:path w="1289050" h="145414">
                <a:moveTo>
                  <a:pt x="657061" y="59668"/>
                </a:moveTo>
                <a:lnTo>
                  <a:pt x="656485" y="59668"/>
                </a:lnTo>
                <a:lnTo>
                  <a:pt x="657061" y="58965"/>
                </a:lnTo>
                <a:lnTo>
                  <a:pt x="657061" y="59668"/>
                </a:lnTo>
                <a:close/>
              </a:path>
              <a:path w="1289050" h="145414">
                <a:moveTo>
                  <a:pt x="727357" y="77321"/>
                </a:moveTo>
                <a:lnTo>
                  <a:pt x="727357" y="74527"/>
                </a:lnTo>
                <a:lnTo>
                  <a:pt x="728316" y="74527"/>
                </a:lnTo>
                <a:lnTo>
                  <a:pt x="727357" y="77321"/>
                </a:lnTo>
                <a:close/>
              </a:path>
              <a:path w="1289050" h="145414">
                <a:moveTo>
                  <a:pt x="760139" y="78210"/>
                </a:moveTo>
                <a:lnTo>
                  <a:pt x="729983" y="78210"/>
                </a:lnTo>
                <a:lnTo>
                  <a:pt x="731248" y="74527"/>
                </a:lnTo>
                <a:lnTo>
                  <a:pt x="758874" y="74527"/>
                </a:lnTo>
                <a:lnTo>
                  <a:pt x="760139" y="78210"/>
                </a:lnTo>
                <a:close/>
              </a:path>
              <a:path w="1289050" h="145414">
                <a:moveTo>
                  <a:pt x="766001" y="78210"/>
                </a:moveTo>
                <a:lnTo>
                  <a:pt x="760139" y="78210"/>
                </a:lnTo>
                <a:lnTo>
                  <a:pt x="762765" y="77321"/>
                </a:lnTo>
                <a:lnTo>
                  <a:pt x="762765" y="74527"/>
                </a:lnTo>
                <a:lnTo>
                  <a:pt x="764737" y="74527"/>
                </a:lnTo>
                <a:lnTo>
                  <a:pt x="766001" y="78210"/>
                </a:lnTo>
                <a:close/>
              </a:path>
              <a:path w="1289050" h="145414">
                <a:moveTo>
                  <a:pt x="713732" y="116691"/>
                </a:moveTo>
                <a:lnTo>
                  <a:pt x="711102" y="115802"/>
                </a:lnTo>
                <a:lnTo>
                  <a:pt x="720072" y="89386"/>
                </a:lnTo>
                <a:lnTo>
                  <a:pt x="770050" y="89386"/>
                </a:lnTo>
                <a:lnTo>
                  <a:pt x="770955" y="92053"/>
                </a:lnTo>
                <a:lnTo>
                  <a:pt x="722063" y="92053"/>
                </a:lnTo>
                <a:lnTo>
                  <a:pt x="714676" y="113897"/>
                </a:lnTo>
                <a:lnTo>
                  <a:pt x="713732" y="113897"/>
                </a:lnTo>
                <a:lnTo>
                  <a:pt x="713732" y="116691"/>
                </a:lnTo>
                <a:close/>
              </a:path>
              <a:path w="1289050" h="145414">
                <a:moveTo>
                  <a:pt x="790120" y="116691"/>
                </a:moveTo>
                <a:lnTo>
                  <a:pt x="776391" y="116691"/>
                </a:lnTo>
                <a:lnTo>
                  <a:pt x="779021" y="115802"/>
                </a:lnTo>
                <a:lnTo>
                  <a:pt x="770050" y="89386"/>
                </a:lnTo>
                <a:lnTo>
                  <a:pt x="780078" y="89386"/>
                </a:lnTo>
                <a:lnTo>
                  <a:pt x="790120" y="116691"/>
                </a:lnTo>
                <a:close/>
              </a:path>
              <a:path w="1289050" h="145414">
                <a:moveTo>
                  <a:pt x="846585" y="100308"/>
                </a:moveTo>
                <a:lnTo>
                  <a:pt x="837572" y="100308"/>
                </a:lnTo>
                <a:lnTo>
                  <a:pt x="839735" y="100054"/>
                </a:lnTo>
                <a:lnTo>
                  <a:pt x="843450" y="98657"/>
                </a:lnTo>
                <a:lnTo>
                  <a:pt x="845062" y="97895"/>
                </a:lnTo>
                <a:lnTo>
                  <a:pt x="847849" y="96117"/>
                </a:lnTo>
                <a:lnTo>
                  <a:pt x="849136" y="94974"/>
                </a:lnTo>
                <a:lnTo>
                  <a:pt x="852094" y="91672"/>
                </a:lnTo>
                <a:lnTo>
                  <a:pt x="856515" y="95609"/>
                </a:lnTo>
                <a:lnTo>
                  <a:pt x="852328" y="95609"/>
                </a:lnTo>
                <a:lnTo>
                  <a:pt x="851049" y="97011"/>
                </a:lnTo>
                <a:lnTo>
                  <a:pt x="849579" y="98276"/>
                </a:lnTo>
                <a:lnTo>
                  <a:pt x="846585" y="100308"/>
                </a:lnTo>
                <a:close/>
              </a:path>
              <a:path w="1289050" h="145414">
                <a:moveTo>
                  <a:pt x="716666" y="116691"/>
                </a:moveTo>
                <a:lnTo>
                  <a:pt x="713732" y="116691"/>
                </a:lnTo>
                <a:lnTo>
                  <a:pt x="722063" y="92053"/>
                </a:lnTo>
                <a:lnTo>
                  <a:pt x="722063" y="94847"/>
                </a:lnTo>
                <a:lnTo>
                  <a:pt x="724049" y="94847"/>
                </a:lnTo>
                <a:lnTo>
                  <a:pt x="716666" y="116691"/>
                </a:lnTo>
                <a:close/>
              </a:path>
              <a:path w="1289050" h="145414">
                <a:moveTo>
                  <a:pt x="724049" y="94847"/>
                </a:moveTo>
                <a:lnTo>
                  <a:pt x="722063" y="94847"/>
                </a:lnTo>
                <a:lnTo>
                  <a:pt x="722063" y="92053"/>
                </a:lnTo>
                <a:lnTo>
                  <a:pt x="724693" y="92942"/>
                </a:lnTo>
                <a:lnTo>
                  <a:pt x="724049" y="94847"/>
                </a:lnTo>
                <a:close/>
              </a:path>
              <a:path w="1289050" h="145414">
                <a:moveTo>
                  <a:pt x="766073" y="94847"/>
                </a:moveTo>
                <a:lnTo>
                  <a:pt x="724049" y="94847"/>
                </a:lnTo>
                <a:lnTo>
                  <a:pt x="724693" y="92942"/>
                </a:lnTo>
                <a:lnTo>
                  <a:pt x="722063" y="92053"/>
                </a:lnTo>
                <a:lnTo>
                  <a:pt x="768059" y="92053"/>
                </a:lnTo>
                <a:lnTo>
                  <a:pt x="765429" y="92942"/>
                </a:lnTo>
                <a:lnTo>
                  <a:pt x="766073" y="94847"/>
                </a:lnTo>
                <a:close/>
              </a:path>
              <a:path w="1289050" h="145414">
                <a:moveTo>
                  <a:pt x="797033" y="119485"/>
                </a:moveTo>
                <a:lnTo>
                  <a:pt x="774400" y="119485"/>
                </a:lnTo>
                <a:lnTo>
                  <a:pt x="765429" y="92942"/>
                </a:lnTo>
                <a:lnTo>
                  <a:pt x="768059" y="92053"/>
                </a:lnTo>
                <a:lnTo>
                  <a:pt x="768059" y="94847"/>
                </a:lnTo>
                <a:lnTo>
                  <a:pt x="769004" y="94847"/>
                </a:lnTo>
                <a:lnTo>
                  <a:pt x="776391" y="116691"/>
                </a:lnTo>
                <a:lnTo>
                  <a:pt x="790120" y="116691"/>
                </a:lnTo>
                <a:lnTo>
                  <a:pt x="790447" y="117580"/>
                </a:lnTo>
                <a:lnTo>
                  <a:pt x="796333" y="117580"/>
                </a:lnTo>
                <a:lnTo>
                  <a:pt x="797033" y="119485"/>
                </a:lnTo>
                <a:close/>
              </a:path>
              <a:path w="1289050" h="145414">
                <a:moveTo>
                  <a:pt x="769004" y="94847"/>
                </a:moveTo>
                <a:lnTo>
                  <a:pt x="768059" y="94847"/>
                </a:lnTo>
                <a:lnTo>
                  <a:pt x="768059" y="92053"/>
                </a:lnTo>
                <a:lnTo>
                  <a:pt x="769004" y="94847"/>
                </a:lnTo>
                <a:close/>
              </a:path>
              <a:path w="1289050" h="145414">
                <a:moveTo>
                  <a:pt x="776391" y="116691"/>
                </a:moveTo>
                <a:lnTo>
                  <a:pt x="768059" y="92053"/>
                </a:lnTo>
                <a:lnTo>
                  <a:pt x="770955" y="92053"/>
                </a:lnTo>
                <a:lnTo>
                  <a:pt x="778374" y="113897"/>
                </a:lnTo>
                <a:lnTo>
                  <a:pt x="776391" y="113897"/>
                </a:lnTo>
                <a:lnTo>
                  <a:pt x="776391" y="116691"/>
                </a:lnTo>
                <a:close/>
              </a:path>
              <a:path w="1289050" h="145414">
                <a:moveTo>
                  <a:pt x="852482" y="99451"/>
                </a:moveTo>
                <a:lnTo>
                  <a:pt x="850474" y="97641"/>
                </a:lnTo>
                <a:lnTo>
                  <a:pt x="852328" y="95609"/>
                </a:lnTo>
                <a:lnTo>
                  <a:pt x="854326" y="97387"/>
                </a:lnTo>
                <a:lnTo>
                  <a:pt x="854302" y="97514"/>
                </a:lnTo>
                <a:lnTo>
                  <a:pt x="852974" y="99038"/>
                </a:lnTo>
                <a:lnTo>
                  <a:pt x="852482" y="99451"/>
                </a:lnTo>
                <a:close/>
              </a:path>
              <a:path w="1289050" h="145414">
                <a:moveTo>
                  <a:pt x="854375" y="97431"/>
                </a:moveTo>
                <a:lnTo>
                  <a:pt x="852328" y="95609"/>
                </a:lnTo>
                <a:lnTo>
                  <a:pt x="854413" y="97387"/>
                </a:lnTo>
                <a:close/>
              </a:path>
              <a:path w="1289050" h="145414">
                <a:moveTo>
                  <a:pt x="850600" y="117580"/>
                </a:moveTo>
                <a:lnTo>
                  <a:pt x="839888" y="117580"/>
                </a:lnTo>
                <a:lnTo>
                  <a:pt x="844199" y="116945"/>
                </a:lnTo>
                <a:lnTo>
                  <a:pt x="851257" y="114405"/>
                </a:lnTo>
                <a:lnTo>
                  <a:pt x="854179" y="113008"/>
                </a:lnTo>
                <a:lnTo>
                  <a:pt x="859213" y="109706"/>
                </a:lnTo>
                <a:lnTo>
                  <a:pt x="861440" y="107547"/>
                </a:lnTo>
                <a:lnTo>
                  <a:pt x="863176" y="105261"/>
                </a:lnTo>
                <a:lnTo>
                  <a:pt x="854469" y="97514"/>
                </a:lnTo>
                <a:lnTo>
                  <a:pt x="854413" y="97387"/>
                </a:lnTo>
                <a:lnTo>
                  <a:pt x="852328" y="95609"/>
                </a:lnTo>
                <a:lnTo>
                  <a:pt x="856515" y="95609"/>
                </a:lnTo>
                <a:lnTo>
                  <a:pt x="866925" y="104880"/>
                </a:lnTo>
                <a:lnTo>
                  <a:pt x="863469" y="109579"/>
                </a:lnTo>
                <a:lnTo>
                  <a:pt x="861010" y="111865"/>
                </a:lnTo>
                <a:lnTo>
                  <a:pt x="855518" y="115421"/>
                </a:lnTo>
                <a:lnTo>
                  <a:pt x="852401" y="116945"/>
                </a:lnTo>
                <a:lnTo>
                  <a:pt x="850600" y="117580"/>
                </a:lnTo>
                <a:close/>
              </a:path>
              <a:path w="1289050" h="145414">
                <a:moveTo>
                  <a:pt x="847160" y="103102"/>
                </a:moveTo>
                <a:lnTo>
                  <a:pt x="837892" y="103102"/>
                </a:lnTo>
                <a:lnTo>
                  <a:pt x="840366" y="102721"/>
                </a:lnTo>
                <a:lnTo>
                  <a:pt x="844589" y="101197"/>
                </a:lnTo>
                <a:lnTo>
                  <a:pt x="846397" y="100435"/>
                </a:lnTo>
                <a:lnTo>
                  <a:pt x="849579" y="98276"/>
                </a:lnTo>
                <a:lnTo>
                  <a:pt x="851049" y="97011"/>
                </a:lnTo>
                <a:lnTo>
                  <a:pt x="850474" y="97641"/>
                </a:lnTo>
                <a:lnTo>
                  <a:pt x="852482" y="99451"/>
                </a:lnTo>
                <a:lnTo>
                  <a:pt x="851310" y="100435"/>
                </a:lnTo>
                <a:lnTo>
                  <a:pt x="847733" y="102848"/>
                </a:lnTo>
                <a:lnTo>
                  <a:pt x="847160" y="103102"/>
                </a:lnTo>
                <a:close/>
              </a:path>
              <a:path w="1289050" h="145414">
                <a:moveTo>
                  <a:pt x="859382" y="105671"/>
                </a:moveTo>
                <a:lnTo>
                  <a:pt x="852482" y="99451"/>
                </a:lnTo>
                <a:lnTo>
                  <a:pt x="852974" y="99038"/>
                </a:lnTo>
                <a:lnTo>
                  <a:pt x="854375" y="97431"/>
                </a:lnTo>
                <a:lnTo>
                  <a:pt x="861320" y="103610"/>
                </a:lnTo>
                <a:lnTo>
                  <a:pt x="860954" y="103610"/>
                </a:lnTo>
                <a:lnTo>
                  <a:pt x="859382" y="105671"/>
                </a:lnTo>
                <a:close/>
              </a:path>
              <a:path w="1289050" h="145414">
                <a:moveTo>
                  <a:pt x="859145" y="105896"/>
                </a:moveTo>
                <a:lnTo>
                  <a:pt x="838212" y="105896"/>
                </a:lnTo>
                <a:lnTo>
                  <a:pt x="840996" y="105515"/>
                </a:lnTo>
                <a:lnTo>
                  <a:pt x="845729" y="103737"/>
                </a:lnTo>
                <a:lnTo>
                  <a:pt x="847733" y="102848"/>
                </a:lnTo>
                <a:lnTo>
                  <a:pt x="851310" y="100435"/>
                </a:lnTo>
                <a:lnTo>
                  <a:pt x="852482" y="99451"/>
                </a:lnTo>
                <a:lnTo>
                  <a:pt x="859382" y="105671"/>
                </a:lnTo>
                <a:lnTo>
                  <a:pt x="859145" y="105896"/>
                </a:lnTo>
                <a:close/>
              </a:path>
              <a:path w="1289050" h="145414">
                <a:moveTo>
                  <a:pt x="861323" y="107420"/>
                </a:moveTo>
                <a:lnTo>
                  <a:pt x="859632" y="105896"/>
                </a:lnTo>
                <a:lnTo>
                  <a:pt x="859508" y="105515"/>
                </a:lnTo>
                <a:lnTo>
                  <a:pt x="860954" y="103610"/>
                </a:lnTo>
                <a:lnTo>
                  <a:pt x="863176" y="105261"/>
                </a:lnTo>
                <a:lnTo>
                  <a:pt x="861323" y="107420"/>
                </a:lnTo>
                <a:close/>
              </a:path>
              <a:path w="1289050" h="145414">
                <a:moveTo>
                  <a:pt x="863176" y="105261"/>
                </a:moveTo>
                <a:lnTo>
                  <a:pt x="860954" y="103610"/>
                </a:lnTo>
                <a:lnTo>
                  <a:pt x="861320" y="103610"/>
                </a:lnTo>
                <a:lnTo>
                  <a:pt x="863176" y="105261"/>
                </a:lnTo>
                <a:close/>
              </a:path>
              <a:path w="1289050" h="145414">
                <a:moveTo>
                  <a:pt x="861537" y="107420"/>
                </a:moveTo>
                <a:lnTo>
                  <a:pt x="861323" y="107420"/>
                </a:lnTo>
                <a:lnTo>
                  <a:pt x="863176" y="105261"/>
                </a:lnTo>
                <a:lnTo>
                  <a:pt x="861537" y="107420"/>
                </a:lnTo>
                <a:close/>
              </a:path>
              <a:path w="1289050" h="145414">
                <a:moveTo>
                  <a:pt x="850199" y="114786"/>
                </a:moveTo>
                <a:lnTo>
                  <a:pt x="839565" y="114786"/>
                </a:lnTo>
                <a:lnTo>
                  <a:pt x="843561" y="114151"/>
                </a:lnTo>
                <a:lnTo>
                  <a:pt x="850114" y="111865"/>
                </a:lnTo>
                <a:lnTo>
                  <a:pt x="852840" y="110468"/>
                </a:lnTo>
                <a:lnTo>
                  <a:pt x="857415" y="107547"/>
                </a:lnTo>
                <a:lnTo>
                  <a:pt x="859382" y="105671"/>
                </a:lnTo>
                <a:lnTo>
                  <a:pt x="861323" y="107420"/>
                </a:lnTo>
                <a:lnTo>
                  <a:pt x="861537" y="107420"/>
                </a:lnTo>
                <a:lnTo>
                  <a:pt x="861440" y="107547"/>
                </a:lnTo>
                <a:lnTo>
                  <a:pt x="859213" y="109706"/>
                </a:lnTo>
                <a:lnTo>
                  <a:pt x="854179" y="113008"/>
                </a:lnTo>
                <a:lnTo>
                  <a:pt x="851257" y="114405"/>
                </a:lnTo>
                <a:lnTo>
                  <a:pt x="850199" y="114786"/>
                </a:lnTo>
                <a:close/>
              </a:path>
              <a:path w="1289050" h="145414">
                <a:moveTo>
                  <a:pt x="697069" y="116691"/>
                </a:moveTo>
                <a:lnTo>
                  <a:pt x="697069" y="113897"/>
                </a:lnTo>
                <a:lnTo>
                  <a:pt x="698095" y="113897"/>
                </a:lnTo>
                <a:lnTo>
                  <a:pt x="697069" y="116691"/>
                </a:lnTo>
                <a:close/>
              </a:path>
              <a:path w="1289050" h="145414">
                <a:moveTo>
                  <a:pt x="713732" y="116691"/>
                </a:moveTo>
                <a:lnTo>
                  <a:pt x="713732" y="113897"/>
                </a:lnTo>
                <a:lnTo>
                  <a:pt x="714676" y="113897"/>
                </a:lnTo>
                <a:lnTo>
                  <a:pt x="713732" y="116691"/>
                </a:lnTo>
                <a:close/>
              </a:path>
              <a:path w="1289050" h="145414">
                <a:moveTo>
                  <a:pt x="776391" y="116691"/>
                </a:moveTo>
                <a:lnTo>
                  <a:pt x="776391" y="113897"/>
                </a:lnTo>
                <a:lnTo>
                  <a:pt x="778374" y="113897"/>
                </a:lnTo>
                <a:lnTo>
                  <a:pt x="779021" y="115802"/>
                </a:lnTo>
                <a:lnTo>
                  <a:pt x="776391" y="116691"/>
                </a:lnTo>
                <a:close/>
              </a:path>
              <a:path w="1289050" h="145414">
                <a:moveTo>
                  <a:pt x="796333" y="117580"/>
                </a:moveTo>
                <a:lnTo>
                  <a:pt x="790447" y="117580"/>
                </a:lnTo>
                <a:lnTo>
                  <a:pt x="793053" y="116691"/>
                </a:lnTo>
                <a:lnTo>
                  <a:pt x="793053" y="113897"/>
                </a:lnTo>
                <a:lnTo>
                  <a:pt x="794979" y="113897"/>
                </a:lnTo>
                <a:lnTo>
                  <a:pt x="796333" y="117580"/>
                </a:lnTo>
                <a:close/>
              </a:path>
              <a:path w="1289050" h="145414">
                <a:moveTo>
                  <a:pt x="910313" y="120371"/>
                </a:moveTo>
                <a:lnTo>
                  <a:pt x="902503" y="120371"/>
                </a:lnTo>
                <a:lnTo>
                  <a:pt x="898270" y="119441"/>
                </a:lnTo>
                <a:lnTo>
                  <a:pt x="875715" y="60413"/>
                </a:lnTo>
                <a:lnTo>
                  <a:pt x="876378" y="56472"/>
                </a:lnTo>
                <a:lnTo>
                  <a:pt x="901706" y="32284"/>
                </a:lnTo>
                <a:lnTo>
                  <a:pt x="909735" y="32284"/>
                </a:lnTo>
                <a:lnTo>
                  <a:pt x="912780" y="32699"/>
                </a:lnTo>
                <a:lnTo>
                  <a:pt x="918192" y="34336"/>
                </a:lnTo>
                <a:lnTo>
                  <a:pt x="920013" y="35061"/>
                </a:lnTo>
                <a:lnTo>
                  <a:pt x="902114" y="35061"/>
                </a:lnTo>
                <a:lnTo>
                  <a:pt x="898252" y="35856"/>
                </a:lnTo>
                <a:lnTo>
                  <a:pt x="878545" y="60413"/>
                </a:lnTo>
                <a:lnTo>
                  <a:pt x="878613" y="92006"/>
                </a:lnTo>
                <a:lnTo>
                  <a:pt x="902924" y="117594"/>
                </a:lnTo>
                <a:lnTo>
                  <a:pt x="920530" y="117594"/>
                </a:lnTo>
                <a:lnTo>
                  <a:pt x="918483" y="118395"/>
                </a:lnTo>
                <a:lnTo>
                  <a:pt x="913256" y="119970"/>
                </a:lnTo>
                <a:lnTo>
                  <a:pt x="910313" y="120371"/>
                </a:lnTo>
                <a:close/>
              </a:path>
              <a:path w="1289050" h="145414">
                <a:moveTo>
                  <a:pt x="927397" y="39437"/>
                </a:moveTo>
                <a:lnTo>
                  <a:pt x="926542" y="38706"/>
                </a:lnTo>
                <a:lnTo>
                  <a:pt x="924620" y="37422"/>
                </a:lnTo>
                <a:lnTo>
                  <a:pt x="924620" y="33152"/>
                </a:lnTo>
                <a:lnTo>
                  <a:pt x="945448" y="33152"/>
                </a:lnTo>
                <a:lnTo>
                  <a:pt x="945448" y="35929"/>
                </a:lnTo>
                <a:lnTo>
                  <a:pt x="927397" y="35929"/>
                </a:lnTo>
                <a:lnTo>
                  <a:pt x="927397" y="39437"/>
                </a:lnTo>
                <a:close/>
              </a:path>
              <a:path w="1289050" h="145414">
                <a:moveTo>
                  <a:pt x="910040" y="117594"/>
                </a:moveTo>
                <a:lnTo>
                  <a:pt x="902924" y="117594"/>
                </a:lnTo>
                <a:lnTo>
                  <a:pt x="899091" y="116755"/>
                </a:lnTo>
                <a:lnTo>
                  <a:pt x="878545" y="60413"/>
                </a:lnTo>
                <a:lnTo>
                  <a:pt x="879101" y="57104"/>
                </a:lnTo>
                <a:lnTo>
                  <a:pt x="902114" y="35061"/>
                </a:lnTo>
                <a:lnTo>
                  <a:pt x="909461" y="35061"/>
                </a:lnTo>
                <a:lnTo>
                  <a:pt x="912239" y="35437"/>
                </a:lnTo>
                <a:lnTo>
                  <a:pt x="917214" y="36941"/>
                </a:lnTo>
                <a:lnTo>
                  <a:pt x="919326" y="37780"/>
                </a:lnTo>
                <a:lnTo>
                  <a:pt x="902521" y="37838"/>
                </a:lnTo>
                <a:lnTo>
                  <a:pt x="899047" y="38548"/>
                </a:lnTo>
                <a:lnTo>
                  <a:pt x="881281" y="60981"/>
                </a:lnTo>
                <a:lnTo>
                  <a:pt x="881355" y="91469"/>
                </a:lnTo>
                <a:lnTo>
                  <a:pt x="903344" y="114817"/>
                </a:lnTo>
                <a:lnTo>
                  <a:pt x="919889" y="114817"/>
                </a:lnTo>
                <a:lnTo>
                  <a:pt x="919557" y="114990"/>
                </a:lnTo>
                <a:lnTo>
                  <a:pt x="917518" y="115786"/>
                </a:lnTo>
                <a:lnTo>
                  <a:pt x="912716" y="117232"/>
                </a:lnTo>
                <a:lnTo>
                  <a:pt x="910040" y="117594"/>
                </a:lnTo>
                <a:close/>
              </a:path>
              <a:path w="1289050" h="145414">
                <a:moveTo>
                  <a:pt x="924620" y="40769"/>
                </a:moveTo>
                <a:lnTo>
                  <a:pt x="923087" y="39747"/>
                </a:lnTo>
                <a:lnTo>
                  <a:pt x="921062" y="38706"/>
                </a:lnTo>
                <a:lnTo>
                  <a:pt x="919326" y="37780"/>
                </a:lnTo>
                <a:lnTo>
                  <a:pt x="917214" y="36941"/>
                </a:lnTo>
                <a:lnTo>
                  <a:pt x="912239" y="35437"/>
                </a:lnTo>
                <a:lnTo>
                  <a:pt x="909461" y="35061"/>
                </a:lnTo>
                <a:lnTo>
                  <a:pt x="920013" y="35061"/>
                </a:lnTo>
                <a:lnTo>
                  <a:pt x="920472" y="35244"/>
                </a:lnTo>
                <a:lnTo>
                  <a:pt x="922369" y="36255"/>
                </a:lnTo>
                <a:lnTo>
                  <a:pt x="924562" y="37383"/>
                </a:lnTo>
                <a:lnTo>
                  <a:pt x="924620" y="40769"/>
                </a:lnTo>
                <a:close/>
              </a:path>
              <a:path w="1289050" h="145414">
                <a:moveTo>
                  <a:pt x="930174" y="42351"/>
                </a:moveTo>
                <a:lnTo>
                  <a:pt x="927397" y="42351"/>
                </a:lnTo>
                <a:lnTo>
                  <a:pt x="927521" y="41194"/>
                </a:lnTo>
                <a:lnTo>
                  <a:pt x="928337" y="40242"/>
                </a:lnTo>
                <a:lnTo>
                  <a:pt x="927397" y="39437"/>
                </a:lnTo>
                <a:lnTo>
                  <a:pt x="927397" y="35929"/>
                </a:lnTo>
                <a:lnTo>
                  <a:pt x="930174" y="35929"/>
                </a:lnTo>
                <a:lnTo>
                  <a:pt x="930174" y="42351"/>
                </a:lnTo>
                <a:close/>
              </a:path>
              <a:path w="1289050" h="145414">
                <a:moveTo>
                  <a:pt x="939894" y="45128"/>
                </a:moveTo>
                <a:lnTo>
                  <a:pt x="930174" y="45128"/>
                </a:lnTo>
                <a:lnTo>
                  <a:pt x="930174" y="35929"/>
                </a:lnTo>
                <a:lnTo>
                  <a:pt x="939894" y="35929"/>
                </a:lnTo>
                <a:lnTo>
                  <a:pt x="939894" y="45128"/>
                </a:lnTo>
                <a:close/>
              </a:path>
              <a:path w="1289050" h="145414">
                <a:moveTo>
                  <a:pt x="942671" y="145301"/>
                </a:moveTo>
                <a:lnTo>
                  <a:pt x="939894" y="145301"/>
                </a:lnTo>
                <a:lnTo>
                  <a:pt x="939894" y="35929"/>
                </a:lnTo>
                <a:lnTo>
                  <a:pt x="942671" y="35929"/>
                </a:lnTo>
                <a:lnTo>
                  <a:pt x="942671" y="145301"/>
                </a:lnTo>
                <a:close/>
              </a:path>
              <a:path w="1289050" h="145414">
                <a:moveTo>
                  <a:pt x="945448" y="145301"/>
                </a:moveTo>
                <a:lnTo>
                  <a:pt x="942671" y="145301"/>
                </a:lnTo>
                <a:lnTo>
                  <a:pt x="942671" y="35929"/>
                </a:lnTo>
                <a:lnTo>
                  <a:pt x="945448" y="35929"/>
                </a:lnTo>
                <a:lnTo>
                  <a:pt x="945448" y="145301"/>
                </a:lnTo>
                <a:close/>
              </a:path>
              <a:path w="1289050" h="145414">
                <a:moveTo>
                  <a:pt x="926529" y="42351"/>
                </a:moveTo>
                <a:lnTo>
                  <a:pt x="924909" y="40962"/>
                </a:lnTo>
                <a:lnTo>
                  <a:pt x="924620" y="40769"/>
                </a:lnTo>
                <a:lnTo>
                  <a:pt x="924620" y="37422"/>
                </a:lnTo>
                <a:lnTo>
                  <a:pt x="926552" y="38712"/>
                </a:lnTo>
                <a:lnTo>
                  <a:pt x="927397" y="39437"/>
                </a:lnTo>
                <a:lnTo>
                  <a:pt x="927397" y="39574"/>
                </a:lnTo>
                <a:lnTo>
                  <a:pt x="926529" y="39574"/>
                </a:lnTo>
                <a:lnTo>
                  <a:pt x="926529" y="42351"/>
                </a:lnTo>
                <a:close/>
              </a:path>
              <a:path w="1289050" h="145414">
                <a:moveTo>
                  <a:pt x="909767" y="114817"/>
                </a:moveTo>
                <a:lnTo>
                  <a:pt x="903344" y="114817"/>
                </a:lnTo>
                <a:lnTo>
                  <a:pt x="899911" y="114069"/>
                </a:lnTo>
                <a:lnTo>
                  <a:pt x="881281" y="60981"/>
                </a:lnTo>
                <a:lnTo>
                  <a:pt x="881824" y="57736"/>
                </a:lnTo>
                <a:lnTo>
                  <a:pt x="902521" y="37838"/>
                </a:lnTo>
                <a:lnTo>
                  <a:pt x="909188" y="37838"/>
                </a:lnTo>
                <a:lnTo>
                  <a:pt x="925502" y="45128"/>
                </a:lnTo>
                <a:lnTo>
                  <a:pt x="939894" y="45128"/>
                </a:lnTo>
                <a:lnTo>
                  <a:pt x="939894" y="46690"/>
                </a:lnTo>
                <a:lnTo>
                  <a:pt x="905837" y="46690"/>
                </a:lnTo>
                <a:lnTo>
                  <a:pt x="902936" y="47338"/>
                </a:lnTo>
                <a:lnTo>
                  <a:pt x="890947" y="88755"/>
                </a:lnTo>
                <a:lnTo>
                  <a:pt x="891222" y="90809"/>
                </a:lnTo>
                <a:lnTo>
                  <a:pt x="905843" y="105964"/>
                </a:lnTo>
                <a:lnTo>
                  <a:pt x="939894" y="105964"/>
                </a:lnTo>
                <a:lnTo>
                  <a:pt x="939894" y="107787"/>
                </a:lnTo>
                <a:lnTo>
                  <a:pt x="925507" y="107787"/>
                </a:lnTo>
                <a:lnTo>
                  <a:pt x="923321" y="109649"/>
                </a:lnTo>
                <a:lnTo>
                  <a:pt x="921723" y="110722"/>
                </a:lnTo>
                <a:lnTo>
                  <a:pt x="918426" y="112449"/>
                </a:lnTo>
                <a:lnTo>
                  <a:pt x="916553" y="113176"/>
                </a:lnTo>
                <a:lnTo>
                  <a:pt x="912176" y="114494"/>
                </a:lnTo>
                <a:lnTo>
                  <a:pt x="909767" y="114817"/>
                </a:lnTo>
                <a:close/>
              </a:path>
              <a:path w="1289050" h="145414">
                <a:moveTo>
                  <a:pt x="930174" y="45128"/>
                </a:moveTo>
                <a:lnTo>
                  <a:pt x="925502" y="45128"/>
                </a:lnTo>
                <a:lnTo>
                  <a:pt x="923267" y="43212"/>
                </a:lnTo>
                <a:lnTo>
                  <a:pt x="921611" y="42111"/>
                </a:lnTo>
                <a:lnTo>
                  <a:pt x="919755" y="41156"/>
                </a:lnTo>
                <a:lnTo>
                  <a:pt x="918180" y="40316"/>
                </a:lnTo>
                <a:lnTo>
                  <a:pt x="916236" y="39547"/>
                </a:lnTo>
                <a:lnTo>
                  <a:pt x="911697" y="38174"/>
                </a:lnTo>
                <a:lnTo>
                  <a:pt x="909188" y="37838"/>
                </a:lnTo>
                <a:lnTo>
                  <a:pt x="919434" y="37838"/>
                </a:lnTo>
                <a:lnTo>
                  <a:pt x="923087" y="39747"/>
                </a:lnTo>
                <a:lnTo>
                  <a:pt x="924620" y="40769"/>
                </a:lnTo>
                <a:lnTo>
                  <a:pt x="924620" y="42351"/>
                </a:lnTo>
                <a:lnTo>
                  <a:pt x="930174" y="42351"/>
                </a:lnTo>
                <a:lnTo>
                  <a:pt x="930174" y="45128"/>
                </a:lnTo>
                <a:close/>
              </a:path>
              <a:path w="1289050" h="145414">
                <a:moveTo>
                  <a:pt x="927397" y="41338"/>
                </a:moveTo>
                <a:lnTo>
                  <a:pt x="927397" y="39437"/>
                </a:lnTo>
                <a:lnTo>
                  <a:pt x="928337" y="40242"/>
                </a:lnTo>
                <a:lnTo>
                  <a:pt x="927397" y="41338"/>
                </a:lnTo>
                <a:close/>
              </a:path>
              <a:path w="1289050" h="145414">
                <a:moveTo>
                  <a:pt x="926529" y="42351"/>
                </a:moveTo>
                <a:lnTo>
                  <a:pt x="926529" y="39574"/>
                </a:lnTo>
                <a:lnTo>
                  <a:pt x="927397" y="39574"/>
                </a:lnTo>
                <a:lnTo>
                  <a:pt x="927345" y="41398"/>
                </a:lnTo>
                <a:lnTo>
                  <a:pt x="926529" y="42351"/>
                </a:lnTo>
                <a:close/>
              </a:path>
              <a:path w="1289050" h="145414">
                <a:moveTo>
                  <a:pt x="926529" y="42351"/>
                </a:moveTo>
                <a:lnTo>
                  <a:pt x="924620" y="42351"/>
                </a:lnTo>
                <a:lnTo>
                  <a:pt x="924620" y="40769"/>
                </a:lnTo>
                <a:lnTo>
                  <a:pt x="924909" y="40962"/>
                </a:lnTo>
                <a:lnTo>
                  <a:pt x="926529" y="42351"/>
                </a:lnTo>
                <a:close/>
              </a:path>
              <a:path w="1289050" h="145414">
                <a:moveTo>
                  <a:pt x="927397" y="42351"/>
                </a:moveTo>
                <a:lnTo>
                  <a:pt x="926529" y="42351"/>
                </a:lnTo>
                <a:lnTo>
                  <a:pt x="927397" y="41338"/>
                </a:lnTo>
                <a:lnTo>
                  <a:pt x="927397" y="42351"/>
                </a:lnTo>
                <a:close/>
              </a:path>
              <a:path w="1289050" h="145414">
                <a:moveTo>
                  <a:pt x="912194" y="105964"/>
                </a:moveTo>
                <a:lnTo>
                  <a:pt x="905843" y="105964"/>
                </a:lnTo>
                <a:lnTo>
                  <a:pt x="902932" y="105319"/>
                </a:lnTo>
                <a:lnTo>
                  <a:pt x="891004" y="63020"/>
                </a:lnTo>
                <a:lnTo>
                  <a:pt x="891243" y="61494"/>
                </a:lnTo>
                <a:lnTo>
                  <a:pt x="905837" y="46690"/>
                </a:lnTo>
                <a:lnTo>
                  <a:pt x="913245" y="46690"/>
                </a:lnTo>
                <a:lnTo>
                  <a:pt x="916597" y="47404"/>
                </a:lnTo>
                <a:lnTo>
                  <a:pt x="920527" y="49467"/>
                </a:lnTo>
                <a:lnTo>
                  <a:pt x="906308" y="49467"/>
                </a:lnTo>
                <a:lnTo>
                  <a:pt x="903849" y="50002"/>
                </a:lnTo>
                <a:lnTo>
                  <a:pt x="893756" y="88755"/>
                </a:lnTo>
                <a:lnTo>
                  <a:pt x="893970" y="90343"/>
                </a:lnTo>
                <a:lnTo>
                  <a:pt x="906308" y="103187"/>
                </a:lnTo>
                <a:lnTo>
                  <a:pt x="919935" y="103187"/>
                </a:lnTo>
                <a:lnTo>
                  <a:pt x="919781" y="103272"/>
                </a:lnTo>
                <a:lnTo>
                  <a:pt x="914924" y="105409"/>
                </a:lnTo>
                <a:lnTo>
                  <a:pt x="912194" y="105964"/>
                </a:lnTo>
                <a:close/>
              </a:path>
              <a:path w="1289050" h="145414">
                <a:moveTo>
                  <a:pt x="939894" y="105964"/>
                </a:moveTo>
                <a:lnTo>
                  <a:pt x="912194" y="105964"/>
                </a:lnTo>
                <a:lnTo>
                  <a:pt x="914924" y="105409"/>
                </a:lnTo>
                <a:lnTo>
                  <a:pt x="919781" y="103272"/>
                </a:lnTo>
                <a:lnTo>
                  <a:pt x="930053" y="63642"/>
                </a:lnTo>
                <a:lnTo>
                  <a:pt x="929844" y="62470"/>
                </a:lnTo>
                <a:lnTo>
                  <a:pt x="913245" y="46690"/>
                </a:lnTo>
                <a:lnTo>
                  <a:pt x="939894" y="46690"/>
                </a:lnTo>
                <a:lnTo>
                  <a:pt x="939894" y="105964"/>
                </a:lnTo>
                <a:close/>
              </a:path>
              <a:path w="1289050" h="145414">
                <a:moveTo>
                  <a:pt x="911805" y="103187"/>
                </a:moveTo>
                <a:lnTo>
                  <a:pt x="906308" y="103187"/>
                </a:lnTo>
                <a:lnTo>
                  <a:pt x="903835" y="102652"/>
                </a:lnTo>
                <a:lnTo>
                  <a:pt x="893823" y="63020"/>
                </a:lnTo>
                <a:lnTo>
                  <a:pt x="893985" y="62008"/>
                </a:lnTo>
                <a:lnTo>
                  <a:pt x="906308" y="49467"/>
                </a:lnTo>
                <a:lnTo>
                  <a:pt x="912788" y="49467"/>
                </a:lnTo>
                <a:lnTo>
                  <a:pt x="915710" y="50075"/>
                </a:lnTo>
                <a:lnTo>
                  <a:pt x="919843" y="52244"/>
                </a:lnTo>
                <a:lnTo>
                  <a:pt x="906779" y="52244"/>
                </a:lnTo>
                <a:lnTo>
                  <a:pt x="904763" y="52667"/>
                </a:lnTo>
                <a:lnTo>
                  <a:pt x="896544" y="63642"/>
                </a:lnTo>
                <a:lnTo>
                  <a:pt x="896565" y="88755"/>
                </a:lnTo>
                <a:lnTo>
                  <a:pt x="906773" y="100410"/>
                </a:lnTo>
                <a:lnTo>
                  <a:pt x="919213" y="100410"/>
                </a:lnTo>
                <a:lnTo>
                  <a:pt x="918502" y="100801"/>
                </a:lnTo>
                <a:lnTo>
                  <a:pt x="914162" y="102710"/>
                </a:lnTo>
                <a:lnTo>
                  <a:pt x="911805" y="103187"/>
                </a:lnTo>
                <a:close/>
              </a:path>
              <a:path w="1289050" h="145414">
                <a:moveTo>
                  <a:pt x="919935" y="103187"/>
                </a:moveTo>
                <a:lnTo>
                  <a:pt x="911805" y="103187"/>
                </a:lnTo>
                <a:lnTo>
                  <a:pt x="914162" y="102710"/>
                </a:lnTo>
                <a:lnTo>
                  <a:pt x="918502" y="100801"/>
                </a:lnTo>
                <a:lnTo>
                  <a:pt x="927397" y="93901"/>
                </a:lnTo>
                <a:lnTo>
                  <a:pt x="927346" y="64318"/>
                </a:lnTo>
                <a:lnTo>
                  <a:pt x="912788" y="49467"/>
                </a:lnTo>
                <a:lnTo>
                  <a:pt x="920527" y="49467"/>
                </a:lnTo>
                <a:lnTo>
                  <a:pt x="930117" y="95058"/>
                </a:lnTo>
                <a:lnTo>
                  <a:pt x="927686" y="97662"/>
                </a:lnTo>
                <a:lnTo>
                  <a:pt x="925789" y="99341"/>
                </a:lnTo>
                <a:lnTo>
                  <a:pt x="923680" y="100874"/>
                </a:lnTo>
                <a:lnTo>
                  <a:pt x="921857" y="102131"/>
                </a:lnTo>
                <a:lnTo>
                  <a:pt x="919935" y="103187"/>
                </a:lnTo>
                <a:close/>
              </a:path>
              <a:path w="1289050" h="145414">
                <a:moveTo>
                  <a:pt x="924620" y="92807"/>
                </a:moveTo>
                <a:lnTo>
                  <a:pt x="918705" y="54783"/>
                </a:lnTo>
                <a:lnTo>
                  <a:pt x="912332" y="52244"/>
                </a:lnTo>
                <a:lnTo>
                  <a:pt x="919843" y="52244"/>
                </a:lnTo>
                <a:lnTo>
                  <a:pt x="927397" y="92006"/>
                </a:lnTo>
                <a:lnTo>
                  <a:pt x="925367" y="92006"/>
                </a:lnTo>
                <a:lnTo>
                  <a:pt x="924620" y="92807"/>
                </a:lnTo>
                <a:close/>
              </a:path>
              <a:path w="1289050" h="145414">
                <a:moveTo>
                  <a:pt x="927397" y="93901"/>
                </a:moveTo>
                <a:lnTo>
                  <a:pt x="924620" y="93901"/>
                </a:lnTo>
                <a:lnTo>
                  <a:pt x="924620" y="92807"/>
                </a:lnTo>
                <a:lnTo>
                  <a:pt x="925367" y="92006"/>
                </a:lnTo>
                <a:lnTo>
                  <a:pt x="927397" y="93901"/>
                </a:lnTo>
                <a:close/>
              </a:path>
              <a:path w="1289050" h="145414">
                <a:moveTo>
                  <a:pt x="927397" y="93901"/>
                </a:moveTo>
                <a:lnTo>
                  <a:pt x="925367" y="92006"/>
                </a:lnTo>
                <a:lnTo>
                  <a:pt x="927397" y="92006"/>
                </a:lnTo>
                <a:lnTo>
                  <a:pt x="927397" y="93901"/>
                </a:lnTo>
                <a:close/>
              </a:path>
              <a:path w="1289050" h="145414">
                <a:moveTo>
                  <a:pt x="922103" y="98588"/>
                </a:moveTo>
                <a:lnTo>
                  <a:pt x="920526" y="96302"/>
                </a:lnTo>
                <a:lnTo>
                  <a:pt x="922236" y="95058"/>
                </a:lnTo>
                <a:lnTo>
                  <a:pt x="923868" y="93612"/>
                </a:lnTo>
                <a:lnTo>
                  <a:pt x="924620" y="92807"/>
                </a:lnTo>
                <a:lnTo>
                  <a:pt x="924620" y="93901"/>
                </a:lnTo>
                <a:lnTo>
                  <a:pt x="927397" y="93901"/>
                </a:lnTo>
                <a:lnTo>
                  <a:pt x="925777" y="95637"/>
                </a:lnTo>
                <a:lnTo>
                  <a:pt x="924012" y="97199"/>
                </a:lnTo>
                <a:lnTo>
                  <a:pt x="922103" y="98588"/>
                </a:lnTo>
                <a:close/>
              </a:path>
              <a:path w="1289050" h="145414">
                <a:moveTo>
                  <a:pt x="920500" y="96320"/>
                </a:moveTo>
                <a:close/>
              </a:path>
              <a:path w="1289050" h="145414">
                <a:moveTo>
                  <a:pt x="922103" y="98588"/>
                </a:moveTo>
                <a:lnTo>
                  <a:pt x="920470" y="96342"/>
                </a:lnTo>
                <a:lnTo>
                  <a:pt x="922103" y="98588"/>
                </a:lnTo>
                <a:close/>
              </a:path>
              <a:path w="1289050" h="145414">
                <a:moveTo>
                  <a:pt x="919213" y="100410"/>
                </a:moveTo>
                <a:lnTo>
                  <a:pt x="911415" y="100410"/>
                </a:lnTo>
                <a:lnTo>
                  <a:pt x="913400" y="100011"/>
                </a:lnTo>
                <a:lnTo>
                  <a:pt x="917222" y="98330"/>
                </a:lnTo>
                <a:lnTo>
                  <a:pt x="919080" y="97299"/>
                </a:lnTo>
                <a:lnTo>
                  <a:pt x="920500" y="96320"/>
                </a:lnTo>
                <a:lnTo>
                  <a:pt x="922103" y="98588"/>
                </a:lnTo>
                <a:lnTo>
                  <a:pt x="920425" y="99745"/>
                </a:lnTo>
                <a:lnTo>
                  <a:pt x="919213" y="100410"/>
                </a:lnTo>
                <a:close/>
              </a:path>
              <a:path w="1289050" h="145414">
                <a:moveTo>
                  <a:pt x="919889" y="114817"/>
                </a:moveTo>
                <a:lnTo>
                  <a:pt x="909767" y="114817"/>
                </a:lnTo>
                <a:lnTo>
                  <a:pt x="912176" y="114494"/>
                </a:lnTo>
                <a:lnTo>
                  <a:pt x="916553" y="113176"/>
                </a:lnTo>
                <a:lnTo>
                  <a:pt x="918426" y="112449"/>
                </a:lnTo>
                <a:lnTo>
                  <a:pt x="921723" y="110722"/>
                </a:lnTo>
                <a:lnTo>
                  <a:pt x="923321" y="109649"/>
                </a:lnTo>
                <a:lnTo>
                  <a:pt x="925507" y="107787"/>
                </a:lnTo>
                <a:lnTo>
                  <a:pt x="930174" y="107787"/>
                </a:lnTo>
                <a:lnTo>
                  <a:pt x="930174" y="110564"/>
                </a:lnTo>
                <a:lnTo>
                  <a:pt x="924620" y="110564"/>
                </a:lnTo>
                <a:lnTo>
                  <a:pt x="924620" y="112128"/>
                </a:lnTo>
                <a:lnTo>
                  <a:pt x="923202" y="113081"/>
                </a:lnTo>
                <a:lnTo>
                  <a:pt x="919889" y="114817"/>
                </a:lnTo>
                <a:close/>
              </a:path>
              <a:path w="1289050" h="145414">
                <a:moveTo>
                  <a:pt x="939894" y="145301"/>
                </a:moveTo>
                <a:lnTo>
                  <a:pt x="930174" y="145301"/>
                </a:lnTo>
                <a:lnTo>
                  <a:pt x="930174" y="107787"/>
                </a:lnTo>
                <a:lnTo>
                  <a:pt x="939894" y="107787"/>
                </a:lnTo>
                <a:lnTo>
                  <a:pt x="939894" y="145301"/>
                </a:lnTo>
                <a:close/>
              </a:path>
              <a:path w="1289050" h="145414">
                <a:moveTo>
                  <a:pt x="924620" y="112128"/>
                </a:moveTo>
                <a:lnTo>
                  <a:pt x="924620" y="110564"/>
                </a:lnTo>
                <a:lnTo>
                  <a:pt x="926529" y="110564"/>
                </a:lnTo>
                <a:lnTo>
                  <a:pt x="924967" y="111895"/>
                </a:lnTo>
                <a:lnTo>
                  <a:pt x="924620" y="112128"/>
                </a:lnTo>
                <a:close/>
              </a:path>
              <a:path w="1289050" h="145414">
                <a:moveTo>
                  <a:pt x="924620" y="115472"/>
                </a:moveTo>
                <a:lnTo>
                  <a:pt x="924620" y="112128"/>
                </a:lnTo>
                <a:lnTo>
                  <a:pt x="924967" y="111895"/>
                </a:lnTo>
                <a:lnTo>
                  <a:pt x="926529" y="110564"/>
                </a:lnTo>
                <a:lnTo>
                  <a:pt x="926529" y="113341"/>
                </a:lnTo>
                <a:lnTo>
                  <a:pt x="927397" y="113341"/>
                </a:lnTo>
                <a:lnTo>
                  <a:pt x="927397" y="113473"/>
                </a:lnTo>
                <a:lnTo>
                  <a:pt x="926613" y="114141"/>
                </a:lnTo>
                <a:lnTo>
                  <a:pt x="924620" y="115472"/>
                </a:lnTo>
                <a:close/>
              </a:path>
              <a:path w="1289050" h="145414">
                <a:moveTo>
                  <a:pt x="927397" y="113341"/>
                </a:moveTo>
                <a:lnTo>
                  <a:pt x="926529" y="113341"/>
                </a:lnTo>
                <a:lnTo>
                  <a:pt x="926529" y="110564"/>
                </a:lnTo>
                <a:lnTo>
                  <a:pt x="927397" y="111583"/>
                </a:lnTo>
                <a:lnTo>
                  <a:pt x="927397" y="113341"/>
                </a:lnTo>
                <a:close/>
              </a:path>
              <a:path w="1289050" h="145414">
                <a:moveTo>
                  <a:pt x="927397" y="111583"/>
                </a:moveTo>
                <a:lnTo>
                  <a:pt x="926529" y="110564"/>
                </a:lnTo>
                <a:lnTo>
                  <a:pt x="927397" y="110564"/>
                </a:lnTo>
                <a:lnTo>
                  <a:pt x="927397" y="111583"/>
                </a:lnTo>
                <a:close/>
              </a:path>
              <a:path w="1289050" h="145414">
                <a:moveTo>
                  <a:pt x="930174" y="145301"/>
                </a:moveTo>
                <a:lnTo>
                  <a:pt x="927397" y="145301"/>
                </a:lnTo>
                <a:lnTo>
                  <a:pt x="927484" y="113399"/>
                </a:lnTo>
                <a:lnTo>
                  <a:pt x="928330" y="112678"/>
                </a:lnTo>
                <a:lnTo>
                  <a:pt x="927397" y="111583"/>
                </a:lnTo>
                <a:lnTo>
                  <a:pt x="927397" y="110564"/>
                </a:lnTo>
                <a:lnTo>
                  <a:pt x="930174" y="110564"/>
                </a:lnTo>
                <a:lnTo>
                  <a:pt x="930174" y="145301"/>
                </a:lnTo>
                <a:close/>
              </a:path>
              <a:path w="1289050" h="145414">
                <a:moveTo>
                  <a:pt x="927397" y="113473"/>
                </a:moveTo>
                <a:lnTo>
                  <a:pt x="927397" y="111583"/>
                </a:lnTo>
                <a:lnTo>
                  <a:pt x="928330" y="112678"/>
                </a:lnTo>
                <a:lnTo>
                  <a:pt x="927397" y="113473"/>
                </a:lnTo>
                <a:close/>
              </a:path>
              <a:path w="1289050" h="145414">
                <a:moveTo>
                  <a:pt x="920530" y="117594"/>
                </a:moveTo>
                <a:lnTo>
                  <a:pt x="910040" y="117594"/>
                </a:lnTo>
                <a:lnTo>
                  <a:pt x="912716" y="117232"/>
                </a:lnTo>
                <a:lnTo>
                  <a:pt x="917618" y="115747"/>
                </a:lnTo>
                <a:lnTo>
                  <a:pt x="919557" y="114990"/>
                </a:lnTo>
                <a:lnTo>
                  <a:pt x="923202" y="113081"/>
                </a:lnTo>
                <a:lnTo>
                  <a:pt x="924620" y="112128"/>
                </a:lnTo>
                <a:lnTo>
                  <a:pt x="924620" y="115472"/>
                </a:lnTo>
                <a:lnTo>
                  <a:pt x="920689" y="117532"/>
                </a:lnTo>
                <a:lnTo>
                  <a:pt x="920530" y="117594"/>
                </a:lnTo>
                <a:close/>
              </a:path>
              <a:path w="1289050" h="145414">
                <a:moveTo>
                  <a:pt x="927397" y="145301"/>
                </a:moveTo>
                <a:lnTo>
                  <a:pt x="924620" y="145301"/>
                </a:lnTo>
                <a:lnTo>
                  <a:pt x="924681" y="115440"/>
                </a:lnTo>
                <a:lnTo>
                  <a:pt x="926698" y="114069"/>
                </a:lnTo>
                <a:lnTo>
                  <a:pt x="927397" y="113473"/>
                </a:lnTo>
                <a:lnTo>
                  <a:pt x="927397" y="145301"/>
                </a:lnTo>
                <a:close/>
              </a:path>
              <a:path w="1289050" h="145414">
                <a:moveTo>
                  <a:pt x="1043984" y="120371"/>
                </a:moveTo>
                <a:lnTo>
                  <a:pt x="1032422" y="120371"/>
                </a:lnTo>
                <a:lnTo>
                  <a:pt x="1026947" y="119225"/>
                </a:lnTo>
                <a:lnTo>
                  <a:pt x="1001033" y="88121"/>
                </a:lnTo>
                <a:lnTo>
                  <a:pt x="1000295" y="69717"/>
                </a:lnTo>
                <a:lnTo>
                  <a:pt x="1001033" y="64620"/>
                </a:lnTo>
                <a:lnTo>
                  <a:pt x="1026937" y="33446"/>
                </a:lnTo>
                <a:lnTo>
                  <a:pt x="1032417" y="32284"/>
                </a:lnTo>
                <a:lnTo>
                  <a:pt x="1043931" y="32284"/>
                </a:lnTo>
                <a:lnTo>
                  <a:pt x="1048545" y="32991"/>
                </a:lnTo>
                <a:lnTo>
                  <a:pt x="1054202" y="35061"/>
                </a:lnTo>
                <a:lnTo>
                  <a:pt x="1032841" y="35061"/>
                </a:lnTo>
                <a:lnTo>
                  <a:pt x="1027764" y="36131"/>
                </a:lnTo>
                <a:lnTo>
                  <a:pt x="1003112" y="69717"/>
                </a:lnTo>
                <a:lnTo>
                  <a:pt x="1003198" y="83614"/>
                </a:lnTo>
                <a:lnTo>
                  <a:pt x="1027764" y="116538"/>
                </a:lnTo>
                <a:lnTo>
                  <a:pt x="1032841" y="117594"/>
                </a:lnTo>
                <a:lnTo>
                  <a:pt x="1054392" y="117594"/>
                </a:lnTo>
                <a:lnTo>
                  <a:pt x="1048609" y="119680"/>
                </a:lnTo>
                <a:lnTo>
                  <a:pt x="1043984" y="120371"/>
                </a:lnTo>
                <a:close/>
              </a:path>
              <a:path w="1289050" h="145414">
                <a:moveTo>
                  <a:pt x="1043661" y="117594"/>
                </a:moveTo>
                <a:lnTo>
                  <a:pt x="1032841" y="117594"/>
                </a:lnTo>
                <a:lnTo>
                  <a:pt x="1027764" y="116538"/>
                </a:lnTo>
                <a:lnTo>
                  <a:pt x="1003198" y="83614"/>
                </a:lnTo>
                <a:lnTo>
                  <a:pt x="1003112" y="69717"/>
                </a:lnTo>
                <a:lnTo>
                  <a:pt x="1003768" y="65175"/>
                </a:lnTo>
                <a:lnTo>
                  <a:pt x="1032841" y="35061"/>
                </a:lnTo>
                <a:lnTo>
                  <a:pt x="1043603" y="35061"/>
                </a:lnTo>
                <a:lnTo>
                  <a:pt x="1047898" y="35712"/>
                </a:lnTo>
                <a:lnTo>
                  <a:pt x="1053710" y="37838"/>
                </a:lnTo>
                <a:lnTo>
                  <a:pt x="1033265" y="37838"/>
                </a:lnTo>
                <a:lnTo>
                  <a:pt x="1028591" y="38816"/>
                </a:lnTo>
                <a:lnTo>
                  <a:pt x="1005805" y="70585"/>
                </a:lnTo>
                <a:lnTo>
                  <a:pt x="1005865" y="82579"/>
                </a:lnTo>
                <a:lnTo>
                  <a:pt x="1028582" y="113851"/>
                </a:lnTo>
                <a:lnTo>
                  <a:pt x="1033260" y="114817"/>
                </a:lnTo>
                <a:lnTo>
                  <a:pt x="1053906" y="114817"/>
                </a:lnTo>
                <a:lnTo>
                  <a:pt x="1047971" y="116957"/>
                </a:lnTo>
                <a:lnTo>
                  <a:pt x="1043661" y="117594"/>
                </a:lnTo>
                <a:close/>
              </a:path>
              <a:path w="1289050" h="145414">
                <a:moveTo>
                  <a:pt x="1060261" y="57018"/>
                </a:moveTo>
                <a:lnTo>
                  <a:pt x="1056100" y="57018"/>
                </a:lnTo>
                <a:lnTo>
                  <a:pt x="1066948" y="47298"/>
                </a:lnTo>
                <a:lnTo>
                  <a:pt x="1065212" y="45041"/>
                </a:lnTo>
                <a:lnTo>
                  <a:pt x="1043603" y="35061"/>
                </a:lnTo>
                <a:lnTo>
                  <a:pt x="1054202" y="35061"/>
                </a:lnTo>
                <a:lnTo>
                  <a:pt x="1070720" y="47647"/>
                </a:lnTo>
                <a:lnTo>
                  <a:pt x="1060261" y="57018"/>
                </a:lnTo>
                <a:close/>
              </a:path>
              <a:path w="1289050" h="145414">
                <a:moveTo>
                  <a:pt x="1043337" y="114817"/>
                </a:moveTo>
                <a:lnTo>
                  <a:pt x="1033260" y="114817"/>
                </a:lnTo>
                <a:lnTo>
                  <a:pt x="1028582" y="113851"/>
                </a:lnTo>
                <a:lnTo>
                  <a:pt x="1005865" y="82579"/>
                </a:lnTo>
                <a:lnTo>
                  <a:pt x="1005805" y="70585"/>
                </a:lnTo>
                <a:lnTo>
                  <a:pt x="1006504" y="65730"/>
                </a:lnTo>
                <a:lnTo>
                  <a:pt x="1033265" y="37838"/>
                </a:lnTo>
                <a:lnTo>
                  <a:pt x="1043275" y="37838"/>
                </a:lnTo>
                <a:lnTo>
                  <a:pt x="1062880" y="46690"/>
                </a:lnTo>
                <a:lnTo>
                  <a:pt x="1035075" y="46690"/>
                </a:lnTo>
                <a:lnTo>
                  <a:pt x="1031705" y="47589"/>
                </a:lnTo>
                <a:lnTo>
                  <a:pt x="1015484" y="72756"/>
                </a:lnTo>
                <a:lnTo>
                  <a:pt x="1015484" y="80046"/>
                </a:lnTo>
                <a:lnTo>
                  <a:pt x="1035075" y="105964"/>
                </a:lnTo>
                <a:lnTo>
                  <a:pt x="1062948" y="105964"/>
                </a:lnTo>
                <a:lnTo>
                  <a:pt x="1061187" y="107584"/>
                </a:lnTo>
                <a:lnTo>
                  <a:pt x="1056612" y="110581"/>
                </a:lnTo>
                <a:lnTo>
                  <a:pt x="1053886" y="111872"/>
                </a:lnTo>
                <a:lnTo>
                  <a:pt x="1047333" y="114235"/>
                </a:lnTo>
                <a:lnTo>
                  <a:pt x="1043337" y="114817"/>
                </a:lnTo>
                <a:close/>
              </a:path>
              <a:path w="1289050" h="145414">
                <a:moveTo>
                  <a:pt x="1063170" y="46953"/>
                </a:moveTo>
                <a:lnTo>
                  <a:pt x="1043275" y="37838"/>
                </a:lnTo>
                <a:lnTo>
                  <a:pt x="1053710" y="37838"/>
                </a:lnTo>
                <a:lnTo>
                  <a:pt x="1065357" y="45229"/>
                </a:lnTo>
                <a:lnTo>
                  <a:pt x="1065095" y="45229"/>
                </a:lnTo>
                <a:lnTo>
                  <a:pt x="1063170" y="46953"/>
                </a:lnTo>
                <a:close/>
              </a:path>
              <a:path w="1289050" h="145414">
                <a:moveTo>
                  <a:pt x="1064747" y="48991"/>
                </a:moveTo>
                <a:lnTo>
                  <a:pt x="1063170" y="46953"/>
                </a:lnTo>
                <a:lnTo>
                  <a:pt x="1065095" y="45229"/>
                </a:lnTo>
                <a:lnTo>
                  <a:pt x="1066948" y="47298"/>
                </a:lnTo>
                <a:lnTo>
                  <a:pt x="1064747" y="48991"/>
                </a:lnTo>
                <a:close/>
              </a:path>
              <a:path w="1289050" h="145414">
                <a:moveTo>
                  <a:pt x="1066948" y="47298"/>
                </a:moveTo>
                <a:lnTo>
                  <a:pt x="1065095" y="45229"/>
                </a:lnTo>
                <a:lnTo>
                  <a:pt x="1065357" y="45229"/>
                </a:lnTo>
                <a:lnTo>
                  <a:pt x="1066948" y="47298"/>
                </a:lnTo>
                <a:close/>
              </a:path>
              <a:path w="1289050" h="145414">
                <a:moveTo>
                  <a:pt x="1041984" y="105964"/>
                </a:moveTo>
                <a:lnTo>
                  <a:pt x="1035075" y="105964"/>
                </a:lnTo>
                <a:lnTo>
                  <a:pt x="1031705" y="105065"/>
                </a:lnTo>
                <a:lnTo>
                  <a:pt x="1015484" y="80046"/>
                </a:lnTo>
                <a:lnTo>
                  <a:pt x="1015484" y="72756"/>
                </a:lnTo>
                <a:lnTo>
                  <a:pt x="1035075" y="46690"/>
                </a:lnTo>
                <a:lnTo>
                  <a:pt x="1041996" y="46690"/>
                </a:lnTo>
                <a:lnTo>
                  <a:pt x="1044790" y="47138"/>
                </a:lnTo>
                <a:lnTo>
                  <a:pt x="1049521" y="48888"/>
                </a:lnTo>
                <a:lnTo>
                  <a:pt x="1050705" y="49467"/>
                </a:lnTo>
                <a:lnTo>
                  <a:pt x="1035589" y="49467"/>
                </a:lnTo>
                <a:lnTo>
                  <a:pt x="1032696" y="50234"/>
                </a:lnTo>
                <a:lnTo>
                  <a:pt x="1018298" y="72756"/>
                </a:lnTo>
                <a:lnTo>
                  <a:pt x="1018298" y="80046"/>
                </a:lnTo>
                <a:lnTo>
                  <a:pt x="1035589" y="103187"/>
                </a:lnTo>
                <a:lnTo>
                  <a:pt x="1050875" y="103187"/>
                </a:lnTo>
                <a:lnTo>
                  <a:pt x="1049501" y="103849"/>
                </a:lnTo>
                <a:lnTo>
                  <a:pt x="1044768" y="105535"/>
                </a:lnTo>
                <a:lnTo>
                  <a:pt x="1041984" y="105964"/>
                </a:lnTo>
                <a:close/>
              </a:path>
              <a:path w="1289050" h="145414">
                <a:moveTo>
                  <a:pt x="1056231" y="53171"/>
                </a:moveTo>
                <a:lnTo>
                  <a:pt x="1041996" y="46690"/>
                </a:lnTo>
                <a:lnTo>
                  <a:pt x="1062880" y="46690"/>
                </a:lnTo>
                <a:lnTo>
                  <a:pt x="1063170" y="46953"/>
                </a:lnTo>
                <a:lnTo>
                  <a:pt x="1056231" y="53171"/>
                </a:lnTo>
                <a:close/>
              </a:path>
              <a:path w="1289050" h="145414">
                <a:moveTo>
                  <a:pt x="1056100" y="57018"/>
                </a:moveTo>
                <a:lnTo>
                  <a:pt x="1058147" y="55141"/>
                </a:lnTo>
                <a:lnTo>
                  <a:pt x="1056718" y="53582"/>
                </a:lnTo>
                <a:lnTo>
                  <a:pt x="1056231" y="53171"/>
                </a:lnTo>
                <a:lnTo>
                  <a:pt x="1063170" y="46953"/>
                </a:lnTo>
                <a:lnTo>
                  <a:pt x="1064747" y="48991"/>
                </a:lnTo>
                <a:lnTo>
                  <a:pt x="1065058" y="48991"/>
                </a:lnTo>
                <a:lnTo>
                  <a:pt x="1056100" y="57018"/>
                </a:lnTo>
                <a:close/>
              </a:path>
              <a:path w="1289050" h="145414">
                <a:moveTo>
                  <a:pt x="1065058" y="48991"/>
                </a:moveTo>
                <a:lnTo>
                  <a:pt x="1064747" y="48991"/>
                </a:lnTo>
                <a:lnTo>
                  <a:pt x="1066948" y="47298"/>
                </a:lnTo>
                <a:lnTo>
                  <a:pt x="1065058" y="48991"/>
                </a:lnTo>
                <a:close/>
              </a:path>
              <a:path w="1289050" h="145414">
                <a:moveTo>
                  <a:pt x="1041664" y="103187"/>
                </a:moveTo>
                <a:lnTo>
                  <a:pt x="1035589" y="103187"/>
                </a:lnTo>
                <a:lnTo>
                  <a:pt x="1032696" y="102421"/>
                </a:lnTo>
                <a:lnTo>
                  <a:pt x="1018298" y="72756"/>
                </a:lnTo>
                <a:lnTo>
                  <a:pt x="1018724" y="69717"/>
                </a:lnTo>
                <a:lnTo>
                  <a:pt x="1035589" y="49467"/>
                </a:lnTo>
                <a:lnTo>
                  <a:pt x="1041664" y="49467"/>
                </a:lnTo>
                <a:lnTo>
                  <a:pt x="1044154" y="49864"/>
                </a:lnTo>
                <a:lnTo>
                  <a:pt x="1048361" y="51420"/>
                </a:lnTo>
                <a:lnTo>
                  <a:pt x="1050051" y="52244"/>
                </a:lnTo>
                <a:lnTo>
                  <a:pt x="1036104" y="52244"/>
                </a:lnTo>
                <a:lnTo>
                  <a:pt x="1033689" y="52878"/>
                </a:lnTo>
                <a:lnTo>
                  <a:pt x="1021111" y="72756"/>
                </a:lnTo>
                <a:lnTo>
                  <a:pt x="1021111" y="80046"/>
                </a:lnTo>
                <a:lnTo>
                  <a:pt x="1036104" y="100410"/>
                </a:lnTo>
                <a:lnTo>
                  <a:pt x="1050214" y="100410"/>
                </a:lnTo>
                <a:lnTo>
                  <a:pt x="1048361" y="101307"/>
                </a:lnTo>
                <a:lnTo>
                  <a:pt x="1044138" y="102811"/>
                </a:lnTo>
                <a:lnTo>
                  <a:pt x="1041664" y="103187"/>
                </a:lnTo>
                <a:close/>
              </a:path>
              <a:path w="1289050" h="145414">
                <a:moveTo>
                  <a:pt x="1056100" y="57018"/>
                </a:moveTo>
                <a:lnTo>
                  <a:pt x="1041664" y="49467"/>
                </a:lnTo>
                <a:lnTo>
                  <a:pt x="1050705" y="49467"/>
                </a:lnTo>
                <a:lnTo>
                  <a:pt x="1051515" y="49864"/>
                </a:lnTo>
                <a:lnTo>
                  <a:pt x="1055201" y="52302"/>
                </a:lnTo>
                <a:lnTo>
                  <a:pt x="1056231" y="53171"/>
                </a:lnTo>
                <a:lnTo>
                  <a:pt x="1054246" y="54949"/>
                </a:lnTo>
                <a:lnTo>
                  <a:pt x="1056100" y="57018"/>
                </a:lnTo>
                <a:close/>
              </a:path>
              <a:path w="1289050" h="145414">
                <a:moveTo>
                  <a:pt x="1055908" y="60918"/>
                </a:moveTo>
                <a:lnTo>
                  <a:pt x="1041333" y="52244"/>
                </a:lnTo>
                <a:lnTo>
                  <a:pt x="1050051" y="52244"/>
                </a:lnTo>
                <a:lnTo>
                  <a:pt x="1053351" y="54385"/>
                </a:lnTo>
                <a:lnTo>
                  <a:pt x="1054827" y="55629"/>
                </a:lnTo>
                <a:lnTo>
                  <a:pt x="1056100" y="57018"/>
                </a:lnTo>
                <a:lnTo>
                  <a:pt x="1060261" y="57018"/>
                </a:lnTo>
                <a:lnTo>
                  <a:pt x="1055908" y="60918"/>
                </a:lnTo>
                <a:close/>
              </a:path>
              <a:path w="1289050" h="145414">
                <a:moveTo>
                  <a:pt x="1056100" y="57018"/>
                </a:moveTo>
                <a:lnTo>
                  <a:pt x="1054246" y="54949"/>
                </a:lnTo>
                <a:lnTo>
                  <a:pt x="1056231" y="53171"/>
                </a:lnTo>
                <a:lnTo>
                  <a:pt x="1056718" y="53582"/>
                </a:lnTo>
                <a:lnTo>
                  <a:pt x="1058147" y="55141"/>
                </a:lnTo>
                <a:lnTo>
                  <a:pt x="1056100" y="57018"/>
                </a:lnTo>
                <a:close/>
              </a:path>
              <a:path w="1289050" h="145414">
                <a:moveTo>
                  <a:pt x="1050214" y="100410"/>
                </a:moveTo>
                <a:lnTo>
                  <a:pt x="1041344" y="100410"/>
                </a:lnTo>
                <a:lnTo>
                  <a:pt x="1043507" y="100088"/>
                </a:lnTo>
                <a:lnTo>
                  <a:pt x="1047222" y="98765"/>
                </a:lnTo>
                <a:lnTo>
                  <a:pt x="1048834" y="97994"/>
                </a:lnTo>
                <a:lnTo>
                  <a:pt x="1051621" y="96170"/>
                </a:lnTo>
                <a:lnTo>
                  <a:pt x="1052908" y="95061"/>
                </a:lnTo>
                <a:lnTo>
                  <a:pt x="1055866" y="91699"/>
                </a:lnTo>
                <a:lnTo>
                  <a:pt x="1060261" y="95637"/>
                </a:lnTo>
                <a:lnTo>
                  <a:pt x="1056100" y="95637"/>
                </a:lnTo>
                <a:lnTo>
                  <a:pt x="1054721" y="97175"/>
                </a:lnTo>
                <a:lnTo>
                  <a:pt x="1053351" y="98356"/>
                </a:lnTo>
                <a:lnTo>
                  <a:pt x="1050214" y="100410"/>
                </a:lnTo>
                <a:close/>
              </a:path>
              <a:path w="1289050" h="145414">
                <a:moveTo>
                  <a:pt x="1054725" y="97171"/>
                </a:moveTo>
                <a:lnTo>
                  <a:pt x="1056100" y="95637"/>
                </a:lnTo>
                <a:lnTo>
                  <a:pt x="1054827" y="97083"/>
                </a:lnTo>
                <a:close/>
              </a:path>
              <a:path w="1289050" h="145414">
                <a:moveTo>
                  <a:pt x="1056269" y="99518"/>
                </a:moveTo>
                <a:lnTo>
                  <a:pt x="1054246" y="97705"/>
                </a:lnTo>
                <a:lnTo>
                  <a:pt x="1054722" y="97175"/>
                </a:lnTo>
                <a:lnTo>
                  <a:pt x="1056100" y="95637"/>
                </a:lnTo>
                <a:lnTo>
                  <a:pt x="1058147" y="97472"/>
                </a:lnTo>
                <a:lnTo>
                  <a:pt x="1057979" y="97705"/>
                </a:lnTo>
                <a:lnTo>
                  <a:pt x="1056746" y="99106"/>
                </a:lnTo>
                <a:lnTo>
                  <a:pt x="1056269" y="99518"/>
                </a:lnTo>
                <a:close/>
              </a:path>
              <a:path w="1289050" h="145414">
                <a:moveTo>
                  <a:pt x="1058168" y="97490"/>
                </a:moveTo>
                <a:lnTo>
                  <a:pt x="1056100" y="95637"/>
                </a:lnTo>
                <a:lnTo>
                  <a:pt x="1058185" y="97472"/>
                </a:lnTo>
                <a:close/>
              </a:path>
              <a:path w="1289050" h="145414">
                <a:moveTo>
                  <a:pt x="1054392" y="117594"/>
                </a:moveTo>
                <a:lnTo>
                  <a:pt x="1043661" y="117594"/>
                </a:lnTo>
                <a:lnTo>
                  <a:pt x="1047987" y="116951"/>
                </a:lnTo>
                <a:lnTo>
                  <a:pt x="1055029" y="114412"/>
                </a:lnTo>
                <a:lnTo>
                  <a:pt x="1057951" y="113023"/>
                </a:lnTo>
                <a:lnTo>
                  <a:pt x="1062985" y="109725"/>
                </a:lnTo>
                <a:lnTo>
                  <a:pt x="1065212" y="107671"/>
                </a:lnTo>
                <a:lnTo>
                  <a:pt x="1066948" y="105357"/>
                </a:lnTo>
                <a:lnTo>
                  <a:pt x="1058168" y="97490"/>
                </a:lnTo>
                <a:lnTo>
                  <a:pt x="1056100" y="95637"/>
                </a:lnTo>
                <a:lnTo>
                  <a:pt x="1060261" y="95637"/>
                </a:lnTo>
                <a:lnTo>
                  <a:pt x="1070697" y="104987"/>
                </a:lnTo>
                <a:lnTo>
                  <a:pt x="1067241" y="109595"/>
                </a:lnTo>
                <a:lnTo>
                  <a:pt x="1064774" y="111872"/>
                </a:lnTo>
                <a:lnTo>
                  <a:pt x="1059290" y="115465"/>
                </a:lnTo>
                <a:lnTo>
                  <a:pt x="1056156" y="116957"/>
                </a:lnTo>
                <a:lnTo>
                  <a:pt x="1054392" y="117594"/>
                </a:lnTo>
                <a:close/>
              </a:path>
              <a:path w="1289050" h="145414">
                <a:moveTo>
                  <a:pt x="1050875" y="103187"/>
                </a:moveTo>
                <a:lnTo>
                  <a:pt x="1041664" y="103187"/>
                </a:lnTo>
                <a:lnTo>
                  <a:pt x="1044138" y="102811"/>
                </a:lnTo>
                <a:lnTo>
                  <a:pt x="1048361" y="101307"/>
                </a:lnTo>
                <a:lnTo>
                  <a:pt x="1050214" y="100410"/>
                </a:lnTo>
                <a:lnTo>
                  <a:pt x="1053351" y="98356"/>
                </a:lnTo>
                <a:lnTo>
                  <a:pt x="1054725" y="97171"/>
                </a:lnTo>
                <a:lnTo>
                  <a:pt x="1054246" y="97705"/>
                </a:lnTo>
                <a:lnTo>
                  <a:pt x="1056269" y="99518"/>
                </a:lnTo>
                <a:lnTo>
                  <a:pt x="1055083" y="100542"/>
                </a:lnTo>
                <a:lnTo>
                  <a:pt x="1051505" y="102884"/>
                </a:lnTo>
                <a:lnTo>
                  <a:pt x="1050875" y="103187"/>
                </a:lnTo>
                <a:close/>
              </a:path>
              <a:path w="1289050" h="145414">
                <a:moveTo>
                  <a:pt x="1063199" y="105727"/>
                </a:moveTo>
                <a:lnTo>
                  <a:pt x="1056269" y="99518"/>
                </a:lnTo>
                <a:lnTo>
                  <a:pt x="1056746" y="99106"/>
                </a:lnTo>
                <a:lnTo>
                  <a:pt x="1058168" y="97490"/>
                </a:lnTo>
                <a:lnTo>
                  <a:pt x="1065088" y="103691"/>
                </a:lnTo>
                <a:lnTo>
                  <a:pt x="1064726" y="103691"/>
                </a:lnTo>
                <a:lnTo>
                  <a:pt x="1063199" y="105727"/>
                </a:lnTo>
                <a:close/>
              </a:path>
              <a:path w="1289050" h="145414">
                <a:moveTo>
                  <a:pt x="1062948" y="105964"/>
                </a:moveTo>
                <a:lnTo>
                  <a:pt x="1041984" y="105964"/>
                </a:lnTo>
                <a:lnTo>
                  <a:pt x="1044768" y="105535"/>
                </a:lnTo>
                <a:lnTo>
                  <a:pt x="1049501" y="103849"/>
                </a:lnTo>
                <a:lnTo>
                  <a:pt x="1051505" y="102884"/>
                </a:lnTo>
                <a:lnTo>
                  <a:pt x="1055083" y="100542"/>
                </a:lnTo>
                <a:lnTo>
                  <a:pt x="1056269" y="99518"/>
                </a:lnTo>
                <a:lnTo>
                  <a:pt x="1063199" y="105727"/>
                </a:lnTo>
                <a:lnTo>
                  <a:pt x="1062948" y="105964"/>
                </a:lnTo>
                <a:close/>
              </a:path>
              <a:path w="1289050" h="145414">
                <a:moveTo>
                  <a:pt x="1065095" y="107425"/>
                </a:moveTo>
                <a:lnTo>
                  <a:pt x="1063199" y="105727"/>
                </a:lnTo>
                <a:lnTo>
                  <a:pt x="1064726" y="103691"/>
                </a:lnTo>
                <a:lnTo>
                  <a:pt x="1066948" y="105357"/>
                </a:lnTo>
                <a:lnTo>
                  <a:pt x="1065095" y="107425"/>
                </a:lnTo>
                <a:close/>
              </a:path>
              <a:path w="1289050" h="145414">
                <a:moveTo>
                  <a:pt x="1066948" y="105357"/>
                </a:moveTo>
                <a:lnTo>
                  <a:pt x="1064726" y="103691"/>
                </a:lnTo>
                <a:lnTo>
                  <a:pt x="1065088" y="103691"/>
                </a:lnTo>
                <a:lnTo>
                  <a:pt x="1066948" y="105357"/>
                </a:lnTo>
                <a:close/>
              </a:path>
              <a:path w="1289050" h="145414">
                <a:moveTo>
                  <a:pt x="1065397" y="107425"/>
                </a:moveTo>
                <a:lnTo>
                  <a:pt x="1065095" y="107425"/>
                </a:lnTo>
                <a:lnTo>
                  <a:pt x="1066948" y="105357"/>
                </a:lnTo>
                <a:lnTo>
                  <a:pt x="1065397" y="107425"/>
                </a:lnTo>
                <a:close/>
              </a:path>
              <a:path w="1289050" h="145414">
                <a:moveTo>
                  <a:pt x="1053906" y="114817"/>
                </a:moveTo>
                <a:lnTo>
                  <a:pt x="1043337" y="114817"/>
                </a:lnTo>
                <a:lnTo>
                  <a:pt x="1047333" y="114235"/>
                </a:lnTo>
                <a:lnTo>
                  <a:pt x="1053897" y="111866"/>
                </a:lnTo>
                <a:lnTo>
                  <a:pt x="1056612" y="110581"/>
                </a:lnTo>
                <a:lnTo>
                  <a:pt x="1061187" y="107584"/>
                </a:lnTo>
                <a:lnTo>
                  <a:pt x="1063199" y="105727"/>
                </a:lnTo>
                <a:lnTo>
                  <a:pt x="1065095" y="107425"/>
                </a:lnTo>
                <a:lnTo>
                  <a:pt x="1065397" y="107425"/>
                </a:lnTo>
                <a:lnTo>
                  <a:pt x="1065212" y="107671"/>
                </a:lnTo>
                <a:lnTo>
                  <a:pt x="1062985" y="109725"/>
                </a:lnTo>
                <a:lnTo>
                  <a:pt x="1057951" y="113023"/>
                </a:lnTo>
                <a:lnTo>
                  <a:pt x="1055029" y="114412"/>
                </a:lnTo>
                <a:lnTo>
                  <a:pt x="1053906" y="114817"/>
                </a:lnTo>
                <a:close/>
              </a:path>
              <a:path w="1289050" h="145414">
                <a:moveTo>
                  <a:pt x="1120570" y="120295"/>
                </a:moveTo>
                <a:lnTo>
                  <a:pt x="1110461" y="120295"/>
                </a:lnTo>
                <a:lnTo>
                  <a:pt x="1106022" y="119533"/>
                </a:lnTo>
                <a:lnTo>
                  <a:pt x="1080420" y="90323"/>
                </a:lnTo>
                <a:lnTo>
                  <a:pt x="1079483" y="69876"/>
                </a:lnTo>
                <a:lnTo>
                  <a:pt x="1079607" y="68225"/>
                </a:lnTo>
                <a:lnTo>
                  <a:pt x="1106022" y="32919"/>
                </a:lnTo>
                <a:lnTo>
                  <a:pt x="1110461" y="32284"/>
                </a:lnTo>
                <a:lnTo>
                  <a:pt x="1120577" y="32284"/>
                </a:lnTo>
                <a:lnTo>
                  <a:pt x="1124987" y="32919"/>
                </a:lnTo>
                <a:lnTo>
                  <a:pt x="1130244" y="34951"/>
                </a:lnTo>
                <a:lnTo>
                  <a:pt x="1110803" y="34951"/>
                </a:lnTo>
                <a:lnTo>
                  <a:pt x="1106696" y="35713"/>
                </a:lnTo>
                <a:lnTo>
                  <a:pt x="1082429" y="67971"/>
                </a:lnTo>
                <a:lnTo>
                  <a:pt x="1082251" y="70130"/>
                </a:lnTo>
                <a:lnTo>
                  <a:pt x="1082376" y="84100"/>
                </a:lnTo>
                <a:lnTo>
                  <a:pt x="1106696" y="116866"/>
                </a:lnTo>
                <a:lnTo>
                  <a:pt x="1110803" y="117501"/>
                </a:lnTo>
                <a:lnTo>
                  <a:pt x="1130565" y="117501"/>
                </a:lnTo>
                <a:lnTo>
                  <a:pt x="1124974" y="119660"/>
                </a:lnTo>
                <a:lnTo>
                  <a:pt x="1120570" y="120295"/>
                </a:lnTo>
                <a:close/>
              </a:path>
              <a:path w="1289050" h="145414">
                <a:moveTo>
                  <a:pt x="1120234" y="117501"/>
                </a:moveTo>
                <a:lnTo>
                  <a:pt x="1110803" y="117501"/>
                </a:lnTo>
                <a:lnTo>
                  <a:pt x="1106696" y="116866"/>
                </a:lnTo>
                <a:lnTo>
                  <a:pt x="1082376" y="84100"/>
                </a:lnTo>
                <a:lnTo>
                  <a:pt x="1082251" y="70130"/>
                </a:lnTo>
                <a:lnTo>
                  <a:pt x="1082429" y="67971"/>
                </a:lnTo>
                <a:lnTo>
                  <a:pt x="1106696" y="35713"/>
                </a:lnTo>
                <a:lnTo>
                  <a:pt x="1110803" y="34951"/>
                </a:lnTo>
                <a:lnTo>
                  <a:pt x="1120234" y="34951"/>
                </a:lnTo>
                <a:lnTo>
                  <a:pt x="1124313" y="35713"/>
                </a:lnTo>
                <a:lnTo>
                  <a:pt x="1129603" y="37745"/>
                </a:lnTo>
                <a:lnTo>
                  <a:pt x="1111146" y="37745"/>
                </a:lnTo>
                <a:lnTo>
                  <a:pt x="1107370" y="38380"/>
                </a:lnTo>
                <a:lnTo>
                  <a:pt x="1085038" y="70130"/>
                </a:lnTo>
                <a:lnTo>
                  <a:pt x="1085165" y="84100"/>
                </a:lnTo>
                <a:lnTo>
                  <a:pt x="1111146" y="114707"/>
                </a:lnTo>
                <a:lnTo>
                  <a:pt x="1130214" y="114707"/>
                </a:lnTo>
                <a:lnTo>
                  <a:pt x="1124313" y="116866"/>
                </a:lnTo>
                <a:lnTo>
                  <a:pt x="1120234" y="117501"/>
                </a:lnTo>
                <a:close/>
              </a:path>
              <a:path w="1289050" h="145414">
                <a:moveTo>
                  <a:pt x="1130565" y="117501"/>
                </a:moveTo>
                <a:lnTo>
                  <a:pt x="1120234" y="117501"/>
                </a:lnTo>
                <a:lnTo>
                  <a:pt x="1124313" y="116866"/>
                </a:lnTo>
                <a:lnTo>
                  <a:pt x="1131256" y="114326"/>
                </a:lnTo>
                <a:lnTo>
                  <a:pt x="1148844" y="70130"/>
                </a:lnTo>
                <a:lnTo>
                  <a:pt x="1148666" y="67971"/>
                </a:lnTo>
                <a:lnTo>
                  <a:pt x="1124313" y="35713"/>
                </a:lnTo>
                <a:lnTo>
                  <a:pt x="1120234" y="34951"/>
                </a:lnTo>
                <a:lnTo>
                  <a:pt x="1130244" y="34951"/>
                </a:lnTo>
                <a:lnTo>
                  <a:pt x="1151488" y="68225"/>
                </a:lnTo>
                <a:lnTo>
                  <a:pt x="1151612" y="69876"/>
                </a:lnTo>
                <a:lnTo>
                  <a:pt x="1151487" y="84481"/>
                </a:lnTo>
                <a:lnTo>
                  <a:pt x="1132539" y="116739"/>
                </a:lnTo>
                <a:lnTo>
                  <a:pt x="1130565" y="117501"/>
                </a:lnTo>
                <a:close/>
              </a:path>
              <a:path w="1289050" h="145414">
                <a:moveTo>
                  <a:pt x="1119898" y="114707"/>
                </a:moveTo>
                <a:lnTo>
                  <a:pt x="1111146" y="114707"/>
                </a:lnTo>
                <a:lnTo>
                  <a:pt x="1107370" y="114199"/>
                </a:lnTo>
                <a:lnTo>
                  <a:pt x="1085038" y="70130"/>
                </a:lnTo>
                <a:lnTo>
                  <a:pt x="1085165" y="68479"/>
                </a:lnTo>
                <a:lnTo>
                  <a:pt x="1111146" y="37745"/>
                </a:lnTo>
                <a:lnTo>
                  <a:pt x="1119891" y="37745"/>
                </a:lnTo>
                <a:lnTo>
                  <a:pt x="1137596" y="46635"/>
                </a:lnTo>
                <a:lnTo>
                  <a:pt x="1111322" y="46635"/>
                </a:lnTo>
                <a:lnTo>
                  <a:pt x="1107850" y="47524"/>
                </a:lnTo>
                <a:lnTo>
                  <a:pt x="1094719" y="69876"/>
                </a:lnTo>
                <a:lnTo>
                  <a:pt x="1094732" y="82830"/>
                </a:lnTo>
                <a:lnTo>
                  <a:pt x="1111322" y="105944"/>
                </a:lnTo>
                <a:lnTo>
                  <a:pt x="1137486" y="105944"/>
                </a:lnTo>
                <a:lnTo>
                  <a:pt x="1137163" y="106325"/>
                </a:lnTo>
                <a:lnTo>
                  <a:pt x="1132674" y="110262"/>
                </a:lnTo>
                <a:lnTo>
                  <a:pt x="1129973" y="111786"/>
                </a:lnTo>
                <a:lnTo>
                  <a:pt x="1123652" y="114199"/>
                </a:lnTo>
                <a:lnTo>
                  <a:pt x="1119898" y="114707"/>
                </a:lnTo>
                <a:close/>
              </a:path>
              <a:path w="1289050" h="145414">
                <a:moveTo>
                  <a:pt x="1130214" y="114707"/>
                </a:moveTo>
                <a:lnTo>
                  <a:pt x="1119898" y="114707"/>
                </a:lnTo>
                <a:lnTo>
                  <a:pt x="1123652" y="114199"/>
                </a:lnTo>
                <a:lnTo>
                  <a:pt x="1129973" y="111786"/>
                </a:lnTo>
                <a:lnTo>
                  <a:pt x="1146057" y="70130"/>
                </a:lnTo>
                <a:lnTo>
                  <a:pt x="1145931" y="68479"/>
                </a:lnTo>
                <a:lnTo>
                  <a:pt x="1119891" y="37745"/>
                </a:lnTo>
                <a:lnTo>
                  <a:pt x="1129603" y="37745"/>
                </a:lnTo>
                <a:lnTo>
                  <a:pt x="1148844" y="70130"/>
                </a:lnTo>
                <a:lnTo>
                  <a:pt x="1148719" y="84227"/>
                </a:lnTo>
                <a:lnTo>
                  <a:pt x="1131256" y="114326"/>
                </a:lnTo>
                <a:lnTo>
                  <a:pt x="1130214" y="114707"/>
                </a:lnTo>
                <a:close/>
              </a:path>
              <a:path w="1289050" h="145414">
                <a:moveTo>
                  <a:pt x="1119649" y="105944"/>
                </a:moveTo>
                <a:lnTo>
                  <a:pt x="1111322" y="105944"/>
                </a:lnTo>
                <a:lnTo>
                  <a:pt x="1107850" y="104928"/>
                </a:lnTo>
                <a:lnTo>
                  <a:pt x="1094719" y="69876"/>
                </a:lnTo>
                <a:lnTo>
                  <a:pt x="1094996" y="67209"/>
                </a:lnTo>
                <a:lnTo>
                  <a:pt x="1111322" y="46635"/>
                </a:lnTo>
                <a:lnTo>
                  <a:pt x="1119658" y="46635"/>
                </a:lnTo>
                <a:lnTo>
                  <a:pt x="1123159" y="47524"/>
                </a:lnTo>
                <a:lnTo>
                  <a:pt x="1126007" y="49429"/>
                </a:lnTo>
                <a:lnTo>
                  <a:pt x="1111874" y="49429"/>
                </a:lnTo>
                <a:lnTo>
                  <a:pt x="1108909" y="50191"/>
                </a:lnTo>
                <a:lnTo>
                  <a:pt x="1097522" y="69876"/>
                </a:lnTo>
                <a:lnTo>
                  <a:pt x="1097524" y="82830"/>
                </a:lnTo>
                <a:lnTo>
                  <a:pt x="1111874" y="103150"/>
                </a:lnTo>
                <a:lnTo>
                  <a:pt x="1126096" y="103150"/>
                </a:lnTo>
                <a:lnTo>
                  <a:pt x="1123143" y="105055"/>
                </a:lnTo>
                <a:lnTo>
                  <a:pt x="1119649" y="105944"/>
                </a:lnTo>
                <a:close/>
              </a:path>
              <a:path w="1289050" h="145414">
                <a:moveTo>
                  <a:pt x="1137486" y="105944"/>
                </a:moveTo>
                <a:lnTo>
                  <a:pt x="1119649" y="105944"/>
                </a:lnTo>
                <a:lnTo>
                  <a:pt x="1123143" y="105055"/>
                </a:lnTo>
                <a:lnTo>
                  <a:pt x="1128654" y="101499"/>
                </a:lnTo>
                <a:lnTo>
                  <a:pt x="1136376" y="82830"/>
                </a:lnTo>
                <a:lnTo>
                  <a:pt x="1136376" y="69876"/>
                </a:lnTo>
                <a:lnTo>
                  <a:pt x="1119658" y="46635"/>
                </a:lnTo>
                <a:lnTo>
                  <a:pt x="1137596" y="46635"/>
                </a:lnTo>
                <a:lnTo>
                  <a:pt x="1146057" y="70130"/>
                </a:lnTo>
                <a:lnTo>
                  <a:pt x="1145931" y="84227"/>
                </a:lnTo>
                <a:lnTo>
                  <a:pt x="1138991" y="104166"/>
                </a:lnTo>
                <a:lnTo>
                  <a:pt x="1137486" y="105944"/>
                </a:lnTo>
                <a:close/>
              </a:path>
              <a:path w="1289050" h="145414">
                <a:moveTo>
                  <a:pt x="1119106" y="103150"/>
                </a:moveTo>
                <a:lnTo>
                  <a:pt x="1111874" y="103150"/>
                </a:lnTo>
                <a:lnTo>
                  <a:pt x="1108909" y="102388"/>
                </a:lnTo>
                <a:lnTo>
                  <a:pt x="1097522" y="69876"/>
                </a:lnTo>
                <a:lnTo>
                  <a:pt x="1097718" y="67971"/>
                </a:lnTo>
                <a:lnTo>
                  <a:pt x="1111874" y="49429"/>
                </a:lnTo>
                <a:lnTo>
                  <a:pt x="1119106" y="49429"/>
                </a:lnTo>
                <a:lnTo>
                  <a:pt x="1122100" y="50191"/>
                </a:lnTo>
                <a:lnTo>
                  <a:pt x="1125224" y="52223"/>
                </a:lnTo>
                <a:lnTo>
                  <a:pt x="1112426" y="52223"/>
                </a:lnTo>
                <a:lnTo>
                  <a:pt x="1109967" y="52858"/>
                </a:lnTo>
                <a:lnTo>
                  <a:pt x="1100314" y="69876"/>
                </a:lnTo>
                <a:lnTo>
                  <a:pt x="1100327" y="82830"/>
                </a:lnTo>
                <a:lnTo>
                  <a:pt x="1112426" y="100356"/>
                </a:lnTo>
                <a:lnTo>
                  <a:pt x="1125224" y="100356"/>
                </a:lnTo>
                <a:lnTo>
                  <a:pt x="1122100" y="102388"/>
                </a:lnTo>
                <a:lnTo>
                  <a:pt x="1119106" y="103150"/>
                </a:lnTo>
                <a:close/>
              </a:path>
              <a:path w="1289050" h="145414">
                <a:moveTo>
                  <a:pt x="1126096" y="103150"/>
                </a:moveTo>
                <a:lnTo>
                  <a:pt x="1119106" y="103150"/>
                </a:lnTo>
                <a:lnTo>
                  <a:pt x="1122100" y="102388"/>
                </a:lnTo>
                <a:lnTo>
                  <a:pt x="1126786" y="99340"/>
                </a:lnTo>
                <a:lnTo>
                  <a:pt x="1133573" y="82830"/>
                </a:lnTo>
                <a:lnTo>
                  <a:pt x="1133573" y="69876"/>
                </a:lnTo>
                <a:lnTo>
                  <a:pt x="1119106" y="49429"/>
                </a:lnTo>
                <a:lnTo>
                  <a:pt x="1126007" y="49429"/>
                </a:lnTo>
                <a:lnTo>
                  <a:pt x="1136376" y="69876"/>
                </a:lnTo>
                <a:lnTo>
                  <a:pt x="1136376" y="82830"/>
                </a:lnTo>
                <a:lnTo>
                  <a:pt x="1128654" y="101499"/>
                </a:lnTo>
                <a:lnTo>
                  <a:pt x="1126096" y="103150"/>
                </a:lnTo>
                <a:close/>
              </a:path>
              <a:path w="1289050" h="145414">
                <a:moveTo>
                  <a:pt x="1125224" y="100356"/>
                </a:moveTo>
                <a:lnTo>
                  <a:pt x="1118563" y="100356"/>
                </a:lnTo>
                <a:lnTo>
                  <a:pt x="1121057" y="99721"/>
                </a:lnTo>
                <a:lnTo>
                  <a:pt x="1124918" y="97308"/>
                </a:lnTo>
                <a:lnTo>
                  <a:pt x="1130781" y="82830"/>
                </a:lnTo>
                <a:lnTo>
                  <a:pt x="1130781" y="69876"/>
                </a:lnTo>
                <a:lnTo>
                  <a:pt x="1118554" y="52223"/>
                </a:lnTo>
                <a:lnTo>
                  <a:pt x="1125224" y="52223"/>
                </a:lnTo>
                <a:lnTo>
                  <a:pt x="1133573" y="69876"/>
                </a:lnTo>
                <a:lnTo>
                  <a:pt x="1133573" y="82830"/>
                </a:lnTo>
                <a:lnTo>
                  <a:pt x="1126786" y="99340"/>
                </a:lnTo>
                <a:lnTo>
                  <a:pt x="1125224" y="100356"/>
                </a:lnTo>
                <a:close/>
              </a:path>
              <a:path w="1289050" h="145414">
                <a:moveTo>
                  <a:pt x="1213293" y="100356"/>
                </a:moveTo>
                <a:lnTo>
                  <a:pt x="1202036" y="100356"/>
                </a:lnTo>
                <a:lnTo>
                  <a:pt x="1204910" y="100102"/>
                </a:lnTo>
                <a:lnTo>
                  <a:pt x="1209458" y="99086"/>
                </a:lnTo>
                <a:lnTo>
                  <a:pt x="1215611" y="93879"/>
                </a:lnTo>
                <a:lnTo>
                  <a:pt x="1215611" y="92101"/>
                </a:lnTo>
                <a:lnTo>
                  <a:pt x="1195813" y="86005"/>
                </a:lnTo>
                <a:lnTo>
                  <a:pt x="1192260" y="85370"/>
                </a:lnTo>
                <a:lnTo>
                  <a:pt x="1167166" y="54509"/>
                </a:lnTo>
                <a:lnTo>
                  <a:pt x="1168143" y="50826"/>
                </a:lnTo>
                <a:lnTo>
                  <a:pt x="1197366" y="32284"/>
                </a:lnTo>
                <a:lnTo>
                  <a:pt x="1206595" y="32284"/>
                </a:lnTo>
                <a:lnTo>
                  <a:pt x="1211200" y="32792"/>
                </a:lnTo>
                <a:lnTo>
                  <a:pt x="1219432" y="34951"/>
                </a:lnTo>
                <a:lnTo>
                  <a:pt x="1197618" y="34951"/>
                </a:lnTo>
                <a:lnTo>
                  <a:pt x="1193770" y="35459"/>
                </a:lnTo>
                <a:lnTo>
                  <a:pt x="1169909" y="55144"/>
                </a:lnTo>
                <a:lnTo>
                  <a:pt x="1170030" y="64542"/>
                </a:lnTo>
                <a:lnTo>
                  <a:pt x="1199556" y="83465"/>
                </a:lnTo>
                <a:lnTo>
                  <a:pt x="1202507" y="83846"/>
                </a:lnTo>
                <a:lnTo>
                  <a:pt x="1218316" y="91212"/>
                </a:lnTo>
                <a:lnTo>
                  <a:pt x="1218249" y="94895"/>
                </a:lnTo>
                <a:lnTo>
                  <a:pt x="1218041" y="95657"/>
                </a:lnTo>
                <a:lnTo>
                  <a:pt x="1216653" y="98070"/>
                </a:lnTo>
                <a:lnTo>
                  <a:pt x="1215524" y="99086"/>
                </a:lnTo>
                <a:lnTo>
                  <a:pt x="1213293" y="100356"/>
                </a:lnTo>
                <a:close/>
              </a:path>
              <a:path w="1289050" h="145414">
                <a:moveTo>
                  <a:pt x="1214013" y="103150"/>
                </a:moveTo>
                <a:lnTo>
                  <a:pt x="1202246" y="103150"/>
                </a:lnTo>
                <a:lnTo>
                  <a:pt x="1205327" y="102896"/>
                </a:lnTo>
                <a:lnTo>
                  <a:pt x="1210361" y="101626"/>
                </a:lnTo>
                <a:lnTo>
                  <a:pt x="1218316" y="91212"/>
                </a:lnTo>
                <a:lnTo>
                  <a:pt x="1217954" y="89942"/>
                </a:lnTo>
                <a:lnTo>
                  <a:pt x="1202507" y="83846"/>
                </a:lnTo>
                <a:lnTo>
                  <a:pt x="1199556" y="83465"/>
                </a:lnTo>
                <a:lnTo>
                  <a:pt x="1169909" y="55144"/>
                </a:lnTo>
                <a:lnTo>
                  <a:pt x="1170787" y="51842"/>
                </a:lnTo>
                <a:lnTo>
                  <a:pt x="1197618" y="34951"/>
                </a:lnTo>
                <a:lnTo>
                  <a:pt x="1206354" y="34951"/>
                </a:lnTo>
                <a:lnTo>
                  <a:pt x="1210722" y="35459"/>
                </a:lnTo>
                <a:lnTo>
                  <a:pt x="1218591" y="37618"/>
                </a:lnTo>
                <a:lnTo>
                  <a:pt x="1218967" y="37745"/>
                </a:lnTo>
                <a:lnTo>
                  <a:pt x="1197869" y="37745"/>
                </a:lnTo>
                <a:lnTo>
                  <a:pt x="1194269" y="38253"/>
                </a:lnTo>
                <a:lnTo>
                  <a:pt x="1172754" y="55398"/>
                </a:lnTo>
                <a:lnTo>
                  <a:pt x="1172773" y="63907"/>
                </a:lnTo>
                <a:lnTo>
                  <a:pt x="1202834" y="81052"/>
                </a:lnTo>
                <a:lnTo>
                  <a:pt x="1205537" y="81433"/>
                </a:lnTo>
                <a:lnTo>
                  <a:pt x="1221165" y="90704"/>
                </a:lnTo>
                <a:lnTo>
                  <a:pt x="1221049" y="95331"/>
                </a:lnTo>
                <a:lnTo>
                  <a:pt x="1220692" y="96673"/>
                </a:lnTo>
                <a:lnTo>
                  <a:pt x="1218808" y="99848"/>
                </a:lnTo>
                <a:lnTo>
                  <a:pt x="1217352" y="101245"/>
                </a:lnTo>
                <a:lnTo>
                  <a:pt x="1214013" y="103150"/>
                </a:lnTo>
                <a:close/>
              </a:path>
              <a:path w="1289050" h="145414">
                <a:moveTo>
                  <a:pt x="1231378" y="43297"/>
                </a:moveTo>
                <a:lnTo>
                  <a:pt x="1206354" y="34951"/>
                </a:lnTo>
                <a:lnTo>
                  <a:pt x="1219432" y="34951"/>
                </a:lnTo>
                <a:lnTo>
                  <a:pt x="1235973" y="43079"/>
                </a:lnTo>
                <a:lnTo>
                  <a:pt x="1231569" y="43079"/>
                </a:lnTo>
                <a:lnTo>
                  <a:pt x="1231378" y="43297"/>
                </a:lnTo>
                <a:close/>
              </a:path>
              <a:path w="1289050" h="145414">
                <a:moveTo>
                  <a:pt x="1225925" y="105944"/>
                </a:moveTo>
                <a:lnTo>
                  <a:pt x="1202456" y="105944"/>
                </a:lnTo>
                <a:lnTo>
                  <a:pt x="1205745" y="105563"/>
                </a:lnTo>
                <a:lnTo>
                  <a:pt x="1211264" y="104293"/>
                </a:lnTo>
                <a:lnTo>
                  <a:pt x="1221165" y="90704"/>
                </a:lnTo>
                <a:lnTo>
                  <a:pt x="1220532" y="88799"/>
                </a:lnTo>
                <a:lnTo>
                  <a:pt x="1199827" y="80798"/>
                </a:lnTo>
                <a:lnTo>
                  <a:pt x="1196588" y="80417"/>
                </a:lnTo>
                <a:lnTo>
                  <a:pt x="1172754" y="55398"/>
                </a:lnTo>
                <a:lnTo>
                  <a:pt x="1173430" y="52858"/>
                </a:lnTo>
                <a:lnTo>
                  <a:pt x="1197869" y="37745"/>
                </a:lnTo>
                <a:lnTo>
                  <a:pt x="1206113" y="37745"/>
                </a:lnTo>
                <a:lnTo>
                  <a:pt x="1210245" y="38253"/>
                </a:lnTo>
                <a:lnTo>
                  <a:pt x="1217749" y="40285"/>
                </a:lnTo>
                <a:lnTo>
                  <a:pt x="1221006" y="41301"/>
                </a:lnTo>
                <a:lnTo>
                  <a:pt x="1223667" y="42423"/>
                </a:lnTo>
                <a:lnTo>
                  <a:pt x="1226808" y="43968"/>
                </a:lnTo>
                <a:lnTo>
                  <a:pt x="1229512" y="45434"/>
                </a:lnTo>
                <a:lnTo>
                  <a:pt x="1228464" y="46635"/>
                </a:lnTo>
                <a:lnTo>
                  <a:pt x="1195900" y="46635"/>
                </a:lnTo>
                <a:lnTo>
                  <a:pt x="1191286" y="47651"/>
                </a:lnTo>
                <a:lnTo>
                  <a:pt x="1184239" y="52096"/>
                </a:lnTo>
                <a:lnTo>
                  <a:pt x="1182450" y="55017"/>
                </a:lnTo>
                <a:lnTo>
                  <a:pt x="1182372" y="60605"/>
                </a:lnTo>
                <a:lnTo>
                  <a:pt x="1182745" y="62129"/>
                </a:lnTo>
                <a:lnTo>
                  <a:pt x="1206797" y="72289"/>
                </a:lnTo>
                <a:lnTo>
                  <a:pt x="1210996" y="72924"/>
                </a:lnTo>
                <a:lnTo>
                  <a:pt x="1230802" y="88037"/>
                </a:lnTo>
                <a:lnTo>
                  <a:pt x="1230740" y="95657"/>
                </a:lnTo>
                <a:lnTo>
                  <a:pt x="1230306" y="97943"/>
                </a:lnTo>
                <a:lnTo>
                  <a:pt x="1228019" y="103404"/>
                </a:lnTo>
                <a:lnTo>
                  <a:pt x="1226226" y="105690"/>
                </a:lnTo>
                <a:lnTo>
                  <a:pt x="1225925" y="105944"/>
                </a:lnTo>
                <a:close/>
              </a:path>
              <a:path w="1289050" h="145414">
                <a:moveTo>
                  <a:pt x="1223667" y="42423"/>
                </a:moveTo>
                <a:lnTo>
                  <a:pt x="1221006" y="41301"/>
                </a:lnTo>
                <a:lnTo>
                  <a:pt x="1217749" y="40285"/>
                </a:lnTo>
                <a:lnTo>
                  <a:pt x="1210245" y="38253"/>
                </a:lnTo>
                <a:lnTo>
                  <a:pt x="1206113" y="37745"/>
                </a:lnTo>
                <a:lnTo>
                  <a:pt x="1218967" y="37745"/>
                </a:lnTo>
                <a:lnTo>
                  <a:pt x="1221975" y="38761"/>
                </a:lnTo>
                <a:lnTo>
                  <a:pt x="1224810" y="39904"/>
                </a:lnTo>
                <a:lnTo>
                  <a:pt x="1223667" y="42423"/>
                </a:lnTo>
                <a:close/>
              </a:path>
              <a:path w="1289050" h="145414">
                <a:moveTo>
                  <a:pt x="1223717" y="42444"/>
                </a:moveTo>
                <a:lnTo>
                  <a:pt x="1224810" y="39904"/>
                </a:lnTo>
                <a:lnTo>
                  <a:pt x="1223717" y="42444"/>
                </a:lnTo>
                <a:close/>
              </a:path>
              <a:path w="1289050" h="145414">
                <a:moveTo>
                  <a:pt x="1229924" y="42444"/>
                </a:moveTo>
                <a:lnTo>
                  <a:pt x="1223717" y="42444"/>
                </a:lnTo>
                <a:lnTo>
                  <a:pt x="1224810" y="39904"/>
                </a:lnTo>
                <a:lnTo>
                  <a:pt x="1228108" y="41428"/>
                </a:lnTo>
                <a:lnTo>
                  <a:pt x="1229924" y="42444"/>
                </a:lnTo>
                <a:close/>
              </a:path>
              <a:path w="1289050" h="145414">
                <a:moveTo>
                  <a:pt x="1229512" y="45434"/>
                </a:moveTo>
                <a:lnTo>
                  <a:pt x="1226808" y="43968"/>
                </a:lnTo>
                <a:lnTo>
                  <a:pt x="1223658" y="42444"/>
                </a:lnTo>
                <a:lnTo>
                  <a:pt x="1229924" y="42444"/>
                </a:lnTo>
                <a:lnTo>
                  <a:pt x="1231059" y="43079"/>
                </a:lnTo>
                <a:lnTo>
                  <a:pt x="1231378" y="43297"/>
                </a:lnTo>
                <a:lnTo>
                  <a:pt x="1229512" y="45434"/>
                </a:lnTo>
                <a:close/>
              </a:path>
              <a:path w="1289050" h="145414">
                <a:moveTo>
                  <a:pt x="1233663" y="44857"/>
                </a:moveTo>
                <a:lnTo>
                  <a:pt x="1231378" y="43297"/>
                </a:lnTo>
                <a:lnTo>
                  <a:pt x="1231569" y="43079"/>
                </a:lnTo>
                <a:lnTo>
                  <a:pt x="1233663" y="44857"/>
                </a:lnTo>
                <a:close/>
              </a:path>
              <a:path w="1289050" h="145414">
                <a:moveTo>
                  <a:pt x="1235378" y="47143"/>
                </a:moveTo>
                <a:lnTo>
                  <a:pt x="1232087" y="47143"/>
                </a:lnTo>
                <a:lnTo>
                  <a:pt x="1233663" y="44857"/>
                </a:lnTo>
                <a:lnTo>
                  <a:pt x="1231569" y="43079"/>
                </a:lnTo>
                <a:lnTo>
                  <a:pt x="1235973" y="43079"/>
                </a:lnTo>
                <a:lnTo>
                  <a:pt x="1237800" y="44349"/>
                </a:lnTo>
                <a:lnTo>
                  <a:pt x="1235378" y="47143"/>
                </a:lnTo>
                <a:close/>
              </a:path>
              <a:path w="1289050" h="145414">
                <a:moveTo>
                  <a:pt x="1231822" y="46965"/>
                </a:moveTo>
                <a:lnTo>
                  <a:pt x="1229617" y="45492"/>
                </a:lnTo>
                <a:lnTo>
                  <a:pt x="1229573" y="45365"/>
                </a:lnTo>
                <a:lnTo>
                  <a:pt x="1231378" y="43297"/>
                </a:lnTo>
                <a:lnTo>
                  <a:pt x="1233663" y="44857"/>
                </a:lnTo>
                <a:lnTo>
                  <a:pt x="1231822" y="46965"/>
                </a:lnTo>
                <a:close/>
              </a:path>
              <a:path w="1289050" h="145414">
                <a:moveTo>
                  <a:pt x="1232087" y="47143"/>
                </a:moveTo>
                <a:lnTo>
                  <a:pt x="1231822" y="46965"/>
                </a:lnTo>
                <a:lnTo>
                  <a:pt x="1233663" y="44857"/>
                </a:lnTo>
                <a:lnTo>
                  <a:pt x="1232087" y="47143"/>
                </a:lnTo>
                <a:close/>
              </a:path>
              <a:path w="1289050" h="145414">
                <a:moveTo>
                  <a:pt x="1223682" y="56287"/>
                </a:moveTo>
                <a:lnTo>
                  <a:pt x="1225256" y="54001"/>
                </a:lnTo>
                <a:lnTo>
                  <a:pt x="1223186" y="52679"/>
                </a:lnTo>
                <a:lnTo>
                  <a:pt x="1229512" y="45434"/>
                </a:lnTo>
                <a:lnTo>
                  <a:pt x="1231822" y="46965"/>
                </a:lnTo>
                <a:lnTo>
                  <a:pt x="1223682" y="56287"/>
                </a:lnTo>
                <a:close/>
              </a:path>
              <a:path w="1289050" h="145414">
                <a:moveTo>
                  <a:pt x="1217087" y="114707"/>
                </a:moveTo>
                <a:lnTo>
                  <a:pt x="1204574" y="114707"/>
                </a:lnTo>
                <a:lnTo>
                  <a:pt x="1209655" y="114072"/>
                </a:lnTo>
                <a:lnTo>
                  <a:pt x="1217942" y="111532"/>
                </a:lnTo>
                <a:lnTo>
                  <a:pt x="1230802" y="88037"/>
                </a:lnTo>
                <a:lnTo>
                  <a:pt x="1230301" y="85751"/>
                </a:lnTo>
                <a:lnTo>
                  <a:pt x="1198616" y="71527"/>
                </a:lnTo>
                <a:lnTo>
                  <a:pt x="1195680" y="71019"/>
                </a:lnTo>
                <a:lnTo>
                  <a:pt x="1182450" y="55017"/>
                </a:lnTo>
                <a:lnTo>
                  <a:pt x="1184239" y="52096"/>
                </a:lnTo>
                <a:lnTo>
                  <a:pt x="1191286" y="47651"/>
                </a:lnTo>
                <a:lnTo>
                  <a:pt x="1195900" y="46635"/>
                </a:lnTo>
                <a:lnTo>
                  <a:pt x="1205302" y="46635"/>
                </a:lnTo>
                <a:lnTo>
                  <a:pt x="1208484" y="47016"/>
                </a:lnTo>
                <a:lnTo>
                  <a:pt x="1214121" y="48540"/>
                </a:lnTo>
                <a:lnTo>
                  <a:pt x="1216564" y="49429"/>
                </a:lnTo>
                <a:lnTo>
                  <a:pt x="1196432" y="49429"/>
                </a:lnTo>
                <a:lnTo>
                  <a:pt x="1192309" y="50318"/>
                </a:lnTo>
                <a:lnTo>
                  <a:pt x="1186582" y="53874"/>
                </a:lnTo>
                <a:lnTo>
                  <a:pt x="1185150" y="56160"/>
                </a:lnTo>
                <a:lnTo>
                  <a:pt x="1185241" y="60605"/>
                </a:lnTo>
                <a:lnTo>
                  <a:pt x="1207193" y="69495"/>
                </a:lnTo>
                <a:lnTo>
                  <a:pt x="1211547" y="70257"/>
                </a:lnTo>
                <a:lnTo>
                  <a:pt x="1233551" y="87529"/>
                </a:lnTo>
                <a:lnTo>
                  <a:pt x="1233487" y="96165"/>
                </a:lnTo>
                <a:lnTo>
                  <a:pt x="1219112" y="114072"/>
                </a:lnTo>
                <a:lnTo>
                  <a:pt x="1217087" y="114707"/>
                </a:lnTo>
                <a:close/>
              </a:path>
              <a:path w="1289050" h="145414">
                <a:moveTo>
                  <a:pt x="1223186" y="52679"/>
                </a:moveTo>
                <a:lnTo>
                  <a:pt x="1205302" y="46635"/>
                </a:lnTo>
                <a:lnTo>
                  <a:pt x="1228464" y="46635"/>
                </a:lnTo>
                <a:lnTo>
                  <a:pt x="1223186" y="52679"/>
                </a:lnTo>
                <a:close/>
              </a:path>
              <a:path w="1289050" h="145414">
                <a:moveTo>
                  <a:pt x="1227452" y="56287"/>
                </a:moveTo>
                <a:lnTo>
                  <a:pt x="1223682" y="56287"/>
                </a:lnTo>
                <a:lnTo>
                  <a:pt x="1231822" y="46965"/>
                </a:lnTo>
                <a:lnTo>
                  <a:pt x="1232087" y="47143"/>
                </a:lnTo>
                <a:lnTo>
                  <a:pt x="1235378" y="47143"/>
                </a:lnTo>
                <a:lnTo>
                  <a:pt x="1227452" y="56287"/>
                </a:lnTo>
                <a:close/>
              </a:path>
              <a:path w="1289050" h="145414">
                <a:moveTo>
                  <a:pt x="1217681" y="117501"/>
                </a:moveTo>
                <a:lnTo>
                  <a:pt x="1204850" y="117501"/>
                </a:lnTo>
                <a:lnTo>
                  <a:pt x="1210202" y="116866"/>
                </a:lnTo>
                <a:lnTo>
                  <a:pt x="1219112" y="114072"/>
                </a:lnTo>
                <a:lnTo>
                  <a:pt x="1233551" y="87529"/>
                </a:lnTo>
                <a:lnTo>
                  <a:pt x="1232939" y="84735"/>
                </a:lnTo>
                <a:lnTo>
                  <a:pt x="1199035" y="68860"/>
                </a:lnTo>
                <a:lnTo>
                  <a:pt x="1196273" y="68352"/>
                </a:lnTo>
                <a:lnTo>
                  <a:pt x="1185150" y="56160"/>
                </a:lnTo>
                <a:lnTo>
                  <a:pt x="1186582" y="53874"/>
                </a:lnTo>
                <a:lnTo>
                  <a:pt x="1192309" y="50318"/>
                </a:lnTo>
                <a:lnTo>
                  <a:pt x="1196432" y="49429"/>
                </a:lnTo>
                <a:lnTo>
                  <a:pt x="1205052" y="49429"/>
                </a:lnTo>
                <a:lnTo>
                  <a:pt x="1207989" y="49810"/>
                </a:lnTo>
                <a:lnTo>
                  <a:pt x="1213254" y="51207"/>
                </a:lnTo>
                <a:lnTo>
                  <a:pt x="1215553" y="51969"/>
                </a:lnTo>
                <a:lnTo>
                  <a:pt x="1216116" y="52223"/>
                </a:lnTo>
                <a:lnTo>
                  <a:pt x="1196964" y="52223"/>
                </a:lnTo>
                <a:lnTo>
                  <a:pt x="1193333" y="52985"/>
                </a:lnTo>
                <a:lnTo>
                  <a:pt x="1188924" y="55652"/>
                </a:lnTo>
                <a:lnTo>
                  <a:pt x="1187927" y="57176"/>
                </a:lnTo>
                <a:lnTo>
                  <a:pt x="1188045" y="60224"/>
                </a:lnTo>
                <a:lnTo>
                  <a:pt x="1207589" y="66701"/>
                </a:lnTo>
                <a:lnTo>
                  <a:pt x="1212097" y="67463"/>
                </a:lnTo>
                <a:lnTo>
                  <a:pt x="1236440" y="87529"/>
                </a:lnTo>
                <a:lnTo>
                  <a:pt x="1236340" y="96165"/>
                </a:lnTo>
                <a:lnTo>
                  <a:pt x="1220281" y="116739"/>
                </a:lnTo>
                <a:lnTo>
                  <a:pt x="1217681" y="117501"/>
                </a:lnTo>
                <a:close/>
              </a:path>
              <a:path w="1289050" h="145414">
                <a:moveTo>
                  <a:pt x="1223682" y="56287"/>
                </a:moveTo>
                <a:lnTo>
                  <a:pt x="1205052" y="49429"/>
                </a:lnTo>
                <a:lnTo>
                  <a:pt x="1216564" y="49429"/>
                </a:lnTo>
                <a:lnTo>
                  <a:pt x="1218684" y="50318"/>
                </a:lnTo>
                <a:lnTo>
                  <a:pt x="1221084" y="51461"/>
                </a:lnTo>
                <a:lnTo>
                  <a:pt x="1223186" y="52679"/>
                </a:lnTo>
                <a:lnTo>
                  <a:pt x="1221588" y="54509"/>
                </a:lnTo>
                <a:lnTo>
                  <a:pt x="1223682" y="56287"/>
                </a:lnTo>
                <a:close/>
              </a:path>
              <a:path w="1289050" h="145414">
                <a:moveTo>
                  <a:pt x="1224150" y="60097"/>
                </a:moveTo>
                <a:lnTo>
                  <a:pt x="1204803" y="52223"/>
                </a:lnTo>
                <a:lnTo>
                  <a:pt x="1216116" y="52223"/>
                </a:lnTo>
                <a:lnTo>
                  <a:pt x="1219777" y="53874"/>
                </a:lnTo>
                <a:lnTo>
                  <a:pt x="1221831" y="55017"/>
                </a:lnTo>
                <a:lnTo>
                  <a:pt x="1223682" y="56287"/>
                </a:lnTo>
                <a:lnTo>
                  <a:pt x="1227452" y="56287"/>
                </a:lnTo>
                <a:lnTo>
                  <a:pt x="1224150" y="60097"/>
                </a:lnTo>
                <a:close/>
              </a:path>
              <a:path w="1289050" h="145414">
                <a:moveTo>
                  <a:pt x="1223682" y="56287"/>
                </a:moveTo>
                <a:lnTo>
                  <a:pt x="1221588" y="54509"/>
                </a:lnTo>
                <a:lnTo>
                  <a:pt x="1223186" y="52679"/>
                </a:lnTo>
                <a:lnTo>
                  <a:pt x="1225256" y="54001"/>
                </a:lnTo>
                <a:lnTo>
                  <a:pt x="1223682" y="56287"/>
                </a:lnTo>
                <a:close/>
              </a:path>
              <a:path w="1289050" h="145414">
                <a:moveTo>
                  <a:pt x="1205126" y="120295"/>
                </a:moveTo>
                <a:lnTo>
                  <a:pt x="1192575" y="120295"/>
                </a:lnTo>
                <a:lnTo>
                  <a:pt x="1187323" y="119533"/>
                </a:lnTo>
                <a:lnTo>
                  <a:pt x="1178453" y="116612"/>
                </a:lnTo>
                <a:lnTo>
                  <a:pt x="1174779" y="114961"/>
                </a:lnTo>
                <a:lnTo>
                  <a:pt x="1171824" y="113183"/>
                </a:lnTo>
                <a:lnTo>
                  <a:pt x="1168350" y="111151"/>
                </a:lnTo>
                <a:lnTo>
                  <a:pt x="1165387" y="108738"/>
                </a:lnTo>
                <a:lnTo>
                  <a:pt x="1161203" y="104039"/>
                </a:lnTo>
                <a:lnTo>
                  <a:pt x="1175928" y="89307"/>
                </a:lnTo>
                <a:lnTo>
                  <a:pt x="1179460" y="93117"/>
                </a:lnTo>
                <a:lnTo>
                  <a:pt x="1179767" y="93371"/>
                </a:lnTo>
                <a:lnTo>
                  <a:pt x="1175863" y="93371"/>
                </a:lnTo>
                <a:lnTo>
                  <a:pt x="1173838" y="95276"/>
                </a:lnTo>
                <a:lnTo>
                  <a:pt x="1165015" y="104166"/>
                </a:lnTo>
                <a:lnTo>
                  <a:pt x="1192873" y="117501"/>
                </a:lnTo>
                <a:lnTo>
                  <a:pt x="1217681" y="117501"/>
                </a:lnTo>
                <a:lnTo>
                  <a:pt x="1210748" y="119533"/>
                </a:lnTo>
                <a:lnTo>
                  <a:pt x="1205126" y="120295"/>
                </a:lnTo>
                <a:close/>
              </a:path>
              <a:path w="1289050" h="145414">
                <a:moveTo>
                  <a:pt x="1173893" y="95331"/>
                </a:moveTo>
                <a:lnTo>
                  <a:pt x="1175863" y="93371"/>
                </a:lnTo>
                <a:lnTo>
                  <a:pt x="1173893" y="95331"/>
                </a:lnTo>
                <a:close/>
              </a:path>
              <a:path w="1289050" h="145414">
                <a:moveTo>
                  <a:pt x="1175832" y="97261"/>
                </a:moveTo>
                <a:lnTo>
                  <a:pt x="1173893" y="95331"/>
                </a:lnTo>
                <a:lnTo>
                  <a:pt x="1175863" y="93371"/>
                </a:lnTo>
                <a:lnTo>
                  <a:pt x="1177599" y="95149"/>
                </a:lnTo>
                <a:lnTo>
                  <a:pt x="1177755" y="95276"/>
                </a:lnTo>
                <a:lnTo>
                  <a:pt x="1175832" y="97261"/>
                </a:lnTo>
                <a:close/>
              </a:path>
              <a:path w="1289050" h="145414">
                <a:moveTo>
                  <a:pt x="1177795" y="95308"/>
                </a:moveTo>
                <a:lnTo>
                  <a:pt x="1177599" y="95149"/>
                </a:lnTo>
                <a:lnTo>
                  <a:pt x="1175863" y="93371"/>
                </a:lnTo>
                <a:lnTo>
                  <a:pt x="1177827" y="95276"/>
                </a:lnTo>
                <a:close/>
              </a:path>
              <a:path w="1289050" h="145414">
                <a:moveTo>
                  <a:pt x="1202246" y="103150"/>
                </a:moveTo>
                <a:lnTo>
                  <a:pt x="1195014" y="103150"/>
                </a:lnTo>
                <a:lnTo>
                  <a:pt x="1191832" y="102642"/>
                </a:lnTo>
                <a:lnTo>
                  <a:pt x="1186278" y="100610"/>
                </a:lnTo>
                <a:lnTo>
                  <a:pt x="1183906" y="99467"/>
                </a:lnTo>
                <a:lnTo>
                  <a:pt x="1179624" y="96800"/>
                </a:lnTo>
                <a:lnTo>
                  <a:pt x="1177823" y="95331"/>
                </a:lnTo>
                <a:lnTo>
                  <a:pt x="1175863" y="93371"/>
                </a:lnTo>
                <a:lnTo>
                  <a:pt x="1179767" y="93371"/>
                </a:lnTo>
                <a:lnTo>
                  <a:pt x="1181301" y="94641"/>
                </a:lnTo>
                <a:lnTo>
                  <a:pt x="1185208" y="97054"/>
                </a:lnTo>
                <a:lnTo>
                  <a:pt x="1187407" y="98070"/>
                </a:lnTo>
                <a:lnTo>
                  <a:pt x="1192476" y="99848"/>
                </a:lnTo>
                <a:lnTo>
                  <a:pt x="1195341" y="100356"/>
                </a:lnTo>
                <a:lnTo>
                  <a:pt x="1213293" y="100356"/>
                </a:lnTo>
                <a:lnTo>
                  <a:pt x="1212400" y="100864"/>
                </a:lnTo>
                <a:lnTo>
                  <a:pt x="1210361" y="101626"/>
                </a:lnTo>
                <a:lnTo>
                  <a:pt x="1205327" y="102896"/>
                </a:lnTo>
                <a:lnTo>
                  <a:pt x="1202246" y="103150"/>
                </a:lnTo>
                <a:close/>
              </a:path>
              <a:path w="1289050" h="145414">
                <a:moveTo>
                  <a:pt x="1202456" y="105944"/>
                </a:moveTo>
                <a:lnTo>
                  <a:pt x="1194687" y="105944"/>
                </a:lnTo>
                <a:lnTo>
                  <a:pt x="1191188" y="105309"/>
                </a:lnTo>
                <a:lnTo>
                  <a:pt x="1185149" y="103150"/>
                </a:lnTo>
                <a:lnTo>
                  <a:pt x="1182603" y="101880"/>
                </a:lnTo>
                <a:lnTo>
                  <a:pt x="1177948" y="99086"/>
                </a:lnTo>
                <a:lnTo>
                  <a:pt x="1175832" y="97261"/>
                </a:lnTo>
                <a:lnTo>
                  <a:pt x="1177795" y="95308"/>
                </a:lnTo>
                <a:lnTo>
                  <a:pt x="1179624" y="96800"/>
                </a:lnTo>
                <a:lnTo>
                  <a:pt x="1183906" y="99467"/>
                </a:lnTo>
                <a:lnTo>
                  <a:pt x="1186278" y="100610"/>
                </a:lnTo>
                <a:lnTo>
                  <a:pt x="1191832" y="102642"/>
                </a:lnTo>
                <a:lnTo>
                  <a:pt x="1195014" y="103150"/>
                </a:lnTo>
                <a:lnTo>
                  <a:pt x="1214013" y="103150"/>
                </a:lnTo>
                <a:lnTo>
                  <a:pt x="1213568" y="103404"/>
                </a:lnTo>
                <a:lnTo>
                  <a:pt x="1211264" y="104293"/>
                </a:lnTo>
                <a:lnTo>
                  <a:pt x="1205745" y="105563"/>
                </a:lnTo>
                <a:lnTo>
                  <a:pt x="1202456" y="105944"/>
                </a:lnTo>
                <a:close/>
              </a:path>
              <a:path w="1289050" h="145414">
                <a:moveTo>
                  <a:pt x="1165015" y="104166"/>
                </a:moveTo>
                <a:lnTo>
                  <a:pt x="1173893" y="95331"/>
                </a:lnTo>
                <a:lnTo>
                  <a:pt x="1175832" y="97261"/>
                </a:lnTo>
                <a:lnTo>
                  <a:pt x="1170808" y="102261"/>
                </a:lnTo>
                <a:lnTo>
                  <a:pt x="1167094" y="102261"/>
                </a:lnTo>
                <a:lnTo>
                  <a:pt x="1165015" y="104166"/>
                </a:lnTo>
                <a:close/>
              </a:path>
              <a:path w="1289050" h="145414">
                <a:moveTo>
                  <a:pt x="1204574" y="114707"/>
                </a:moveTo>
                <a:lnTo>
                  <a:pt x="1193172" y="114707"/>
                </a:lnTo>
                <a:lnTo>
                  <a:pt x="1188502" y="114072"/>
                </a:lnTo>
                <a:lnTo>
                  <a:pt x="1168831" y="104293"/>
                </a:lnTo>
                <a:lnTo>
                  <a:pt x="1168894" y="104166"/>
                </a:lnTo>
                <a:lnTo>
                  <a:pt x="1175832" y="97261"/>
                </a:lnTo>
                <a:lnTo>
                  <a:pt x="1177948" y="99086"/>
                </a:lnTo>
                <a:lnTo>
                  <a:pt x="1182603" y="101880"/>
                </a:lnTo>
                <a:lnTo>
                  <a:pt x="1185149" y="103150"/>
                </a:lnTo>
                <a:lnTo>
                  <a:pt x="1191188" y="105309"/>
                </a:lnTo>
                <a:lnTo>
                  <a:pt x="1194687" y="105944"/>
                </a:lnTo>
                <a:lnTo>
                  <a:pt x="1225925" y="105944"/>
                </a:lnTo>
                <a:lnTo>
                  <a:pt x="1221250" y="109881"/>
                </a:lnTo>
                <a:lnTo>
                  <a:pt x="1217942" y="111532"/>
                </a:lnTo>
                <a:lnTo>
                  <a:pt x="1209655" y="114072"/>
                </a:lnTo>
                <a:lnTo>
                  <a:pt x="1204574" y="114707"/>
                </a:lnTo>
                <a:close/>
              </a:path>
              <a:path w="1289050" h="145414">
                <a:moveTo>
                  <a:pt x="1166979" y="106071"/>
                </a:moveTo>
                <a:lnTo>
                  <a:pt x="1165015" y="104166"/>
                </a:lnTo>
                <a:lnTo>
                  <a:pt x="1167094" y="102261"/>
                </a:lnTo>
                <a:lnTo>
                  <a:pt x="1168722" y="104166"/>
                </a:lnTo>
                <a:lnTo>
                  <a:pt x="1168766" y="104293"/>
                </a:lnTo>
                <a:lnTo>
                  <a:pt x="1166979" y="106071"/>
                </a:lnTo>
                <a:close/>
              </a:path>
              <a:path w="1289050" h="145414">
                <a:moveTo>
                  <a:pt x="1168801" y="104258"/>
                </a:moveTo>
                <a:lnTo>
                  <a:pt x="1167094" y="102261"/>
                </a:lnTo>
                <a:lnTo>
                  <a:pt x="1170808" y="102261"/>
                </a:lnTo>
                <a:lnTo>
                  <a:pt x="1168801" y="104258"/>
                </a:lnTo>
                <a:close/>
              </a:path>
              <a:path w="1289050" h="145414">
                <a:moveTo>
                  <a:pt x="1204850" y="117501"/>
                </a:moveTo>
                <a:lnTo>
                  <a:pt x="1192873" y="117501"/>
                </a:lnTo>
                <a:lnTo>
                  <a:pt x="1187912" y="116866"/>
                </a:lnTo>
                <a:lnTo>
                  <a:pt x="1165015" y="104166"/>
                </a:lnTo>
                <a:lnTo>
                  <a:pt x="1166979" y="106071"/>
                </a:lnTo>
                <a:lnTo>
                  <a:pt x="1170898" y="106071"/>
                </a:lnTo>
                <a:lnTo>
                  <a:pt x="1193172" y="114707"/>
                </a:lnTo>
                <a:lnTo>
                  <a:pt x="1217087" y="114707"/>
                </a:lnTo>
                <a:lnTo>
                  <a:pt x="1210202" y="116866"/>
                </a:lnTo>
                <a:lnTo>
                  <a:pt x="1204850" y="117501"/>
                </a:lnTo>
                <a:close/>
              </a:path>
              <a:path w="1289050" h="145414">
                <a:moveTo>
                  <a:pt x="1170898" y="106071"/>
                </a:moveTo>
                <a:lnTo>
                  <a:pt x="1166979" y="106071"/>
                </a:lnTo>
                <a:lnTo>
                  <a:pt x="1168801" y="104258"/>
                </a:lnTo>
                <a:lnTo>
                  <a:pt x="1169156" y="104674"/>
                </a:lnTo>
                <a:lnTo>
                  <a:pt x="1170898" y="106071"/>
                </a:lnTo>
                <a:close/>
              </a:path>
              <a:path w="1289050" h="145414">
                <a:moveTo>
                  <a:pt x="1257615" y="35929"/>
                </a:moveTo>
                <a:lnTo>
                  <a:pt x="1254838" y="35929"/>
                </a:lnTo>
                <a:lnTo>
                  <a:pt x="1254838" y="10934"/>
                </a:lnTo>
                <a:lnTo>
                  <a:pt x="1275667" y="10934"/>
                </a:lnTo>
                <a:lnTo>
                  <a:pt x="1275667" y="13712"/>
                </a:lnTo>
                <a:lnTo>
                  <a:pt x="1257615" y="13712"/>
                </a:lnTo>
                <a:lnTo>
                  <a:pt x="1257615" y="35929"/>
                </a:lnTo>
                <a:close/>
              </a:path>
              <a:path w="1289050" h="145414">
                <a:moveTo>
                  <a:pt x="1283130" y="116726"/>
                </a:moveTo>
                <a:lnTo>
                  <a:pt x="1274683" y="116726"/>
                </a:lnTo>
                <a:lnTo>
                  <a:pt x="1271313" y="116581"/>
                </a:lnTo>
                <a:lnTo>
                  <a:pt x="1257615" y="49901"/>
                </a:lnTo>
                <a:lnTo>
                  <a:pt x="1252582" y="49901"/>
                </a:lnTo>
                <a:lnTo>
                  <a:pt x="1252582" y="35929"/>
                </a:lnTo>
                <a:lnTo>
                  <a:pt x="1257615" y="35929"/>
                </a:lnTo>
                <a:lnTo>
                  <a:pt x="1257615" y="13712"/>
                </a:lnTo>
                <a:lnTo>
                  <a:pt x="1260392" y="13712"/>
                </a:lnTo>
                <a:lnTo>
                  <a:pt x="1260392" y="38706"/>
                </a:lnTo>
                <a:lnTo>
                  <a:pt x="1283130" y="38706"/>
                </a:lnTo>
                <a:lnTo>
                  <a:pt x="1283130" y="47124"/>
                </a:lnTo>
                <a:lnTo>
                  <a:pt x="1260392" y="47124"/>
                </a:lnTo>
                <a:lnTo>
                  <a:pt x="1260452" y="100121"/>
                </a:lnTo>
                <a:lnTo>
                  <a:pt x="1274728" y="113949"/>
                </a:lnTo>
                <a:lnTo>
                  <a:pt x="1283130" y="113949"/>
                </a:lnTo>
                <a:lnTo>
                  <a:pt x="1283130" y="116726"/>
                </a:lnTo>
                <a:close/>
              </a:path>
              <a:path w="1289050" h="145414">
                <a:moveTo>
                  <a:pt x="1270112" y="38706"/>
                </a:moveTo>
                <a:lnTo>
                  <a:pt x="1260392" y="38706"/>
                </a:lnTo>
                <a:lnTo>
                  <a:pt x="1260392" y="13712"/>
                </a:lnTo>
                <a:lnTo>
                  <a:pt x="1270112" y="13712"/>
                </a:lnTo>
                <a:lnTo>
                  <a:pt x="1270112" y="38706"/>
                </a:lnTo>
                <a:close/>
              </a:path>
              <a:path w="1289050" h="145414">
                <a:moveTo>
                  <a:pt x="1283130" y="38706"/>
                </a:moveTo>
                <a:lnTo>
                  <a:pt x="1270112" y="38706"/>
                </a:lnTo>
                <a:lnTo>
                  <a:pt x="1270112" y="13712"/>
                </a:lnTo>
                <a:lnTo>
                  <a:pt x="1272890" y="13712"/>
                </a:lnTo>
                <a:lnTo>
                  <a:pt x="1272890" y="35929"/>
                </a:lnTo>
                <a:lnTo>
                  <a:pt x="1283130" y="35929"/>
                </a:lnTo>
                <a:lnTo>
                  <a:pt x="1283130" y="38706"/>
                </a:lnTo>
                <a:close/>
              </a:path>
              <a:path w="1289050" h="145414">
                <a:moveTo>
                  <a:pt x="1275667" y="35929"/>
                </a:moveTo>
                <a:lnTo>
                  <a:pt x="1272890" y="35929"/>
                </a:lnTo>
                <a:lnTo>
                  <a:pt x="1272890" y="13712"/>
                </a:lnTo>
                <a:lnTo>
                  <a:pt x="1275667" y="13712"/>
                </a:lnTo>
                <a:lnTo>
                  <a:pt x="1275667" y="35929"/>
                </a:lnTo>
                <a:close/>
              </a:path>
              <a:path w="1289050" h="145414">
                <a:moveTo>
                  <a:pt x="1254838" y="52678"/>
                </a:moveTo>
                <a:lnTo>
                  <a:pt x="1247027" y="52678"/>
                </a:lnTo>
                <a:lnTo>
                  <a:pt x="1247027" y="33152"/>
                </a:lnTo>
                <a:lnTo>
                  <a:pt x="1254838" y="33152"/>
                </a:lnTo>
                <a:lnTo>
                  <a:pt x="1254838" y="35929"/>
                </a:lnTo>
                <a:lnTo>
                  <a:pt x="1249805" y="35929"/>
                </a:lnTo>
                <a:lnTo>
                  <a:pt x="1249805" y="49901"/>
                </a:lnTo>
                <a:lnTo>
                  <a:pt x="1254838" y="49901"/>
                </a:lnTo>
                <a:lnTo>
                  <a:pt x="1254838" y="52678"/>
                </a:lnTo>
                <a:close/>
              </a:path>
              <a:path w="1289050" h="145414">
                <a:moveTo>
                  <a:pt x="1288684" y="52678"/>
                </a:moveTo>
                <a:lnTo>
                  <a:pt x="1275667" y="52678"/>
                </a:lnTo>
                <a:lnTo>
                  <a:pt x="1275667" y="49901"/>
                </a:lnTo>
                <a:lnTo>
                  <a:pt x="1285907" y="49901"/>
                </a:lnTo>
                <a:lnTo>
                  <a:pt x="1285907" y="35929"/>
                </a:lnTo>
                <a:lnTo>
                  <a:pt x="1275667" y="35929"/>
                </a:lnTo>
                <a:lnTo>
                  <a:pt x="1275667" y="33152"/>
                </a:lnTo>
                <a:lnTo>
                  <a:pt x="1288684" y="33152"/>
                </a:lnTo>
                <a:lnTo>
                  <a:pt x="1288684" y="52678"/>
                </a:lnTo>
                <a:close/>
              </a:path>
              <a:path w="1289050" h="145414">
                <a:moveTo>
                  <a:pt x="1252582" y="49901"/>
                </a:moveTo>
                <a:lnTo>
                  <a:pt x="1249805" y="49901"/>
                </a:lnTo>
                <a:lnTo>
                  <a:pt x="1249805" y="35929"/>
                </a:lnTo>
                <a:lnTo>
                  <a:pt x="1252582" y="35929"/>
                </a:lnTo>
                <a:lnTo>
                  <a:pt x="1252582" y="49901"/>
                </a:lnTo>
                <a:close/>
              </a:path>
              <a:path w="1289050" h="145414">
                <a:moveTo>
                  <a:pt x="1285907" y="49901"/>
                </a:moveTo>
                <a:lnTo>
                  <a:pt x="1283130" y="49901"/>
                </a:lnTo>
                <a:lnTo>
                  <a:pt x="1283130" y="35929"/>
                </a:lnTo>
                <a:lnTo>
                  <a:pt x="1285907" y="35929"/>
                </a:lnTo>
                <a:lnTo>
                  <a:pt x="1285907" y="49901"/>
                </a:lnTo>
                <a:close/>
              </a:path>
              <a:path w="1289050" h="145414">
                <a:moveTo>
                  <a:pt x="1283130" y="113949"/>
                </a:moveTo>
                <a:lnTo>
                  <a:pt x="1274728" y="113949"/>
                </a:lnTo>
                <a:lnTo>
                  <a:pt x="1273775" y="113921"/>
                </a:lnTo>
                <a:lnTo>
                  <a:pt x="1260392" y="47124"/>
                </a:lnTo>
                <a:lnTo>
                  <a:pt x="1270112" y="47124"/>
                </a:lnTo>
                <a:lnTo>
                  <a:pt x="1270229" y="98392"/>
                </a:lnTo>
                <a:lnTo>
                  <a:pt x="1270497" y="99999"/>
                </a:lnTo>
                <a:lnTo>
                  <a:pt x="1275825" y="105097"/>
                </a:lnTo>
                <a:lnTo>
                  <a:pt x="1283130" y="105097"/>
                </a:lnTo>
                <a:lnTo>
                  <a:pt x="1283130" y="113949"/>
                </a:lnTo>
                <a:close/>
              </a:path>
              <a:path w="1289050" h="145414">
                <a:moveTo>
                  <a:pt x="1283130" y="105097"/>
                </a:moveTo>
                <a:lnTo>
                  <a:pt x="1275825" y="105097"/>
                </a:lnTo>
                <a:lnTo>
                  <a:pt x="1274622" y="104780"/>
                </a:lnTo>
                <a:lnTo>
                  <a:pt x="1270112" y="47124"/>
                </a:lnTo>
                <a:lnTo>
                  <a:pt x="1283130" y="47124"/>
                </a:lnTo>
                <a:lnTo>
                  <a:pt x="1283130" y="49901"/>
                </a:lnTo>
                <a:lnTo>
                  <a:pt x="1272890" y="49901"/>
                </a:lnTo>
                <a:lnTo>
                  <a:pt x="1272998" y="98112"/>
                </a:lnTo>
                <a:lnTo>
                  <a:pt x="1276361" y="102319"/>
                </a:lnTo>
                <a:lnTo>
                  <a:pt x="1283130" y="102319"/>
                </a:lnTo>
                <a:lnTo>
                  <a:pt x="1283130" y="105097"/>
                </a:lnTo>
                <a:close/>
              </a:path>
              <a:path w="1289050" h="145414">
                <a:moveTo>
                  <a:pt x="1288684" y="119503"/>
                </a:moveTo>
                <a:lnTo>
                  <a:pt x="1274638" y="119503"/>
                </a:lnTo>
                <a:lnTo>
                  <a:pt x="1270962" y="119345"/>
                </a:lnTo>
                <a:lnTo>
                  <a:pt x="1254838" y="49901"/>
                </a:lnTo>
                <a:lnTo>
                  <a:pt x="1257615" y="49901"/>
                </a:lnTo>
                <a:lnTo>
                  <a:pt x="1257646" y="100121"/>
                </a:lnTo>
                <a:lnTo>
                  <a:pt x="1257904" y="102319"/>
                </a:lnTo>
                <a:lnTo>
                  <a:pt x="1274683" y="116726"/>
                </a:lnTo>
                <a:lnTo>
                  <a:pt x="1288684" y="116726"/>
                </a:lnTo>
                <a:lnTo>
                  <a:pt x="1288684" y="119503"/>
                </a:lnTo>
                <a:close/>
              </a:path>
              <a:path w="1289050" h="145414">
                <a:moveTo>
                  <a:pt x="1288684" y="116726"/>
                </a:moveTo>
                <a:lnTo>
                  <a:pt x="1285907" y="116726"/>
                </a:lnTo>
                <a:lnTo>
                  <a:pt x="1285907" y="102319"/>
                </a:lnTo>
                <a:lnTo>
                  <a:pt x="1276361" y="102319"/>
                </a:lnTo>
                <a:lnTo>
                  <a:pt x="1272890" y="49901"/>
                </a:lnTo>
                <a:lnTo>
                  <a:pt x="1275667" y="49901"/>
                </a:lnTo>
                <a:lnTo>
                  <a:pt x="1275763" y="97807"/>
                </a:lnTo>
                <a:lnTo>
                  <a:pt x="1275860" y="98392"/>
                </a:lnTo>
                <a:lnTo>
                  <a:pt x="1276897" y="99542"/>
                </a:lnTo>
                <a:lnTo>
                  <a:pt x="1288684" y="99542"/>
                </a:lnTo>
                <a:lnTo>
                  <a:pt x="1288684" y="116726"/>
                </a:lnTo>
                <a:close/>
              </a:path>
              <a:path w="1289050" h="145414">
                <a:moveTo>
                  <a:pt x="1285907" y="116726"/>
                </a:moveTo>
                <a:lnTo>
                  <a:pt x="1283130" y="116726"/>
                </a:lnTo>
                <a:lnTo>
                  <a:pt x="1283130" y="102319"/>
                </a:lnTo>
                <a:lnTo>
                  <a:pt x="1285907" y="102319"/>
                </a:lnTo>
                <a:lnTo>
                  <a:pt x="1285907" y="116726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10056414" y="4381563"/>
            <a:ext cx="1327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latin typeface="Arial"/>
                <a:cs typeface="Arial"/>
              </a:rPr>
              <a:t>CustomerAcq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9972674" y="4727257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1962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1962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1962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1962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1962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1962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1962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1962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962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962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962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962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962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962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962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962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962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962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962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962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962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962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962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962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962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962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962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962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9882583" y="6700519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0673311" y="4727257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1962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1962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1962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1962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1962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1962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1962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1962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962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962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962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962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962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962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962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962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962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962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962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962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962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962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962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962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962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962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962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962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10552413" y="6700519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1373946" y="4727257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1962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1962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1962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1962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1962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1962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1962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1962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962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962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962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962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962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4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4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962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962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962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4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4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962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962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962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962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962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4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4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962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962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4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4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962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962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962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49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49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962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4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4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962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11253048" y="6700519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9637463" y="4974923"/>
            <a:ext cx="2622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Blue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577039" y="5401064"/>
            <a:ext cx="3232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Sil</a:t>
            </a:r>
            <a:r>
              <a:rPr dirty="0" sz="900" spc="-10" b="1">
                <a:latin typeface="Segoe UI"/>
                <a:cs typeface="Segoe UI"/>
              </a:rPr>
              <a:t>v</a:t>
            </a:r>
            <a:r>
              <a:rPr dirty="0" sz="900" b="1">
                <a:latin typeface="Segoe UI"/>
                <a:cs typeface="Segoe UI"/>
              </a:rPr>
              <a:t>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619753" y="5827204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Gold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9972674" y="4894855"/>
            <a:ext cx="1616710" cy="327025"/>
          </a:xfrm>
          <a:custGeom>
            <a:avLst/>
            <a:gdLst/>
            <a:ahLst/>
            <a:cxnLst/>
            <a:rect l="l" t="t" r="r" b="b"/>
            <a:pathLst>
              <a:path w="1616709" h="327025">
                <a:moveTo>
                  <a:pt x="0" y="0"/>
                </a:moveTo>
                <a:lnTo>
                  <a:pt x="1616346" y="0"/>
                </a:lnTo>
                <a:lnTo>
                  <a:pt x="1616346" y="326707"/>
                </a:lnTo>
                <a:lnTo>
                  <a:pt x="0" y="326707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9972674" y="5320996"/>
            <a:ext cx="196215" cy="327025"/>
          </a:xfrm>
          <a:custGeom>
            <a:avLst/>
            <a:gdLst/>
            <a:ahLst/>
            <a:cxnLst/>
            <a:rect l="l" t="t" r="r" b="b"/>
            <a:pathLst>
              <a:path w="196215" h="327025">
                <a:moveTo>
                  <a:pt x="0" y="0"/>
                </a:moveTo>
                <a:lnTo>
                  <a:pt x="195699" y="0"/>
                </a:lnTo>
                <a:lnTo>
                  <a:pt x="195699" y="326707"/>
                </a:lnTo>
                <a:lnTo>
                  <a:pt x="0" y="326707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972674" y="5747136"/>
            <a:ext cx="86360" cy="327025"/>
          </a:xfrm>
          <a:custGeom>
            <a:avLst/>
            <a:gdLst/>
            <a:ahLst/>
            <a:cxnLst/>
            <a:rect l="l" t="t" r="r" b="b"/>
            <a:pathLst>
              <a:path w="86359" h="327025">
                <a:moveTo>
                  <a:pt x="0" y="0"/>
                </a:moveTo>
                <a:lnTo>
                  <a:pt x="85970" y="0"/>
                </a:lnTo>
                <a:lnTo>
                  <a:pt x="85970" y="326707"/>
                </a:lnTo>
                <a:lnTo>
                  <a:pt x="0" y="326707"/>
                </a:lnTo>
                <a:lnTo>
                  <a:pt x="0" y="0"/>
                </a:lnTo>
                <a:close/>
              </a:path>
            </a:pathLst>
          </a:custGeom>
          <a:solidFill>
            <a:srgbClr val="E7D066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9992566" y="6173276"/>
            <a:ext cx="0" cy="327025"/>
          </a:xfrm>
          <a:custGeom>
            <a:avLst/>
            <a:gdLst/>
            <a:ahLst/>
            <a:cxnLst/>
            <a:rect l="l" t="t" r="r" b="b"/>
            <a:pathLst>
              <a:path w="0" h="327025">
                <a:moveTo>
                  <a:pt x="0" y="0"/>
                </a:moveTo>
                <a:lnTo>
                  <a:pt x="0" y="326707"/>
                </a:lnTo>
              </a:path>
            </a:pathLst>
          </a:custGeom>
          <a:ln w="39782">
            <a:solidFill>
              <a:srgbClr val="E7D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11652642" y="4971244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46M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0231994" y="5397384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0122265" y="5823524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9389962" y="6253344"/>
            <a:ext cx="876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dirty="0" sz="900" b="1">
                <a:latin typeface="Segoe UI"/>
                <a:cs typeface="Segoe UI"/>
              </a:rPr>
              <a:t>Platinum	</a:t>
            </a:r>
            <a:r>
              <a:rPr dirty="0" baseline="3086" sz="1350">
                <a:solidFill>
                  <a:srgbClr val="605D5C"/>
                </a:solidFill>
                <a:latin typeface="Segoe UI"/>
                <a:cs typeface="Segoe UI"/>
              </a:rPr>
              <a:t>1M</a:t>
            </a:r>
            <a:endParaRPr baseline="3086" sz="1350">
              <a:latin typeface="Segoe UI"/>
              <a:cs typeface="Segoe UI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9756648" y="2185416"/>
            <a:ext cx="2663951" cy="228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10382794" y="2286063"/>
            <a:ext cx="15233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 </a:t>
            </a:r>
            <a:r>
              <a:rPr dirty="0" sz="1400" spc="-114">
                <a:latin typeface="Arial"/>
                <a:cs typeface="Arial"/>
              </a:rPr>
              <a:t>Use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05">
                <a:latin typeface="Arial"/>
                <a:cs typeface="Arial"/>
              </a:rPr>
              <a:t>Chip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9973964" y="2876755"/>
            <a:ext cx="3448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latin typeface="Segoe UI"/>
                <a:cs typeface="Segoe UI"/>
              </a:rPr>
              <a:t>S</a:t>
            </a:r>
            <a:r>
              <a:rPr dirty="0" sz="900" b="1">
                <a:latin typeface="Segoe UI"/>
                <a:cs typeface="Segoe UI"/>
              </a:rPr>
              <a:t>wipe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0049717" y="3299559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Chip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9941519" y="3722363"/>
            <a:ext cx="3771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Online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1717165" y="2871276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35M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1252413" y="3294081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17M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0616792" y="3716885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9901236" y="319087"/>
            <a:ext cx="2514600" cy="676275"/>
          </a:xfrm>
          <a:custGeom>
            <a:avLst/>
            <a:gdLst/>
            <a:ahLst/>
            <a:cxnLst/>
            <a:rect l="l" t="t" r="r" b="b"/>
            <a:pathLst>
              <a:path w="2514600" h="676275">
                <a:moveTo>
                  <a:pt x="2412254" y="676274"/>
                </a:moveTo>
                <a:lnTo>
                  <a:pt x="102345" y="676274"/>
                </a:lnTo>
                <a:lnTo>
                  <a:pt x="95221" y="675573"/>
                </a:lnTo>
                <a:lnTo>
                  <a:pt x="54661" y="661810"/>
                </a:lnTo>
                <a:lnTo>
                  <a:pt x="22456" y="633573"/>
                </a:lnTo>
                <a:lnTo>
                  <a:pt x="3507" y="595161"/>
                </a:lnTo>
                <a:lnTo>
                  <a:pt x="0" y="573929"/>
                </a:lnTo>
                <a:lnTo>
                  <a:pt x="0" y="102345"/>
                </a:lnTo>
                <a:lnTo>
                  <a:pt x="11090" y="60974"/>
                </a:lnTo>
                <a:lnTo>
                  <a:pt x="37168" y="26997"/>
                </a:lnTo>
                <a:lnTo>
                  <a:pt x="74264" y="5585"/>
                </a:lnTo>
                <a:lnTo>
                  <a:pt x="102345" y="0"/>
                </a:lnTo>
                <a:lnTo>
                  <a:pt x="2412254" y="0"/>
                </a:lnTo>
                <a:lnTo>
                  <a:pt x="2453625" y="11090"/>
                </a:lnTo>
                <a:lnTo>
                  <a:pt x="2487602" y="37168"/>
                </a:lnTo>
                <a:lnTo>
                  <a:pt x="2509013" y="74264"/>
                </a:lnTo>
                <a:lnTo>
                  <a:pt x="2514599" y="102345"/>
                </a:lnTo>
                <a:lnTo>
                  <a:pt x="2514599" y="573929"/>
                </a:lnTo>
                <a:lnTo>
                  <a:pt x="2503508" y="615300"/>
                </a:lnTo>
                <a:lnTo>
                  <a:pt x="2477431" y="649277"/>
                </a:lnTo>
                <a:lnTo>
                  <a:pt x="2440335" y="670689"/>
                </a:lnTo>
                <a:lnTo>
                  <a:pt x="2412254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9901236" y="319087"/>
            <a:ext cx="2514600" cy="676275"/>
          </a:xfrm>
          <a:custGeom>
            <a:avLst/>
            <a:gdLst/>
            <a:ahLst/>
            <a:cxnLst/>
            <a:rect l="l" t="t" r="r" b="b"/>
            <a:pathLst>
              <a:path w="2514600" h="676275">
                <a:moveTo>
                  <a:pt x="0" y="566737"/>
                </a:moveTo>
                <a:lnTo>
                  <a:pt x="0" y="109537"/>
                </a:lnTo>
                <a:lnTo>
                  <a:pt x="0" y="102345"/>
                </a:lnTo>
                <a:lnTo>
                  <a:pt x="701" y="95221"/>
                </a:lnTo>
                <a:lnTo>
                  <a:pt x="14464" y="54661"/>
                </a:lnTo>
                <a:lnTo>
                  <a:pt x="18460" y="48681"/>
                </a:lnTo>
                <a:lnTo>
                  <a:pt x="22456" y="42701"/>
                </a:lnTo>
                <a:lnTo>
                  <a:pt x="48681" y="18460"/>
                </a:lnTo>
                <a:lnTo>
                  <a:pt x="54661" y="14464"/>
                </a:lnTo>
                <a:lnTo>
                  <a:pt x="95221" y="701"/>
                </a:lnTo>
                <a:lnTo>
                  <a:pt x="102345" y="0"/>
                </a:lnTo>
                <a:lnTo>
                  <a:pt x="109537" y="0"/>
                </a:lnTo>
                <a:lnTo>
                  <a:pt x="2405062" y="0"/>
                </a:lnTo>
                <a:lnTo>
                  <a:pt x="2412254" y="0"/>
                </a:lnTo>
                <a:lnTo>
                  <a:pt x="2419377" y="701"/>
                </a:lnTo>
                <a:lnTo>
                  <a:pt x="2426431" y="2104"/>
                </a:lnTo>
                <a:lnTo>
                  <a:pt x="2433485" y="3507"/>
                </a:lnTo>
                <a:lnTo>
                  <a:pt x="2440335" y="5585"/>
                </a:lnTo>
                <a:lnTo>
                  <a:pt x="2446980" y="8338"/>
                </a:lnTo>
                <a:lnTo>
                  <a:pt x="2453625" y="11090"/>
                </a:lnTo>
                <a:lnTo>
                  <a:pt x="2459937" y="14464"/>
                </a:lnTo>
                <a:lnTo>
                  <a:pt x="2465917" y="18460"/>
                </a:lnTo>
                <a:lnTo>
                  <a:pt x="2471898" y="22456"/>
                </a:lnTo>
                <a:lnTo>
                  <a:pt x="2477431" y="26997"/>
                </a:lnTo>
                <a:lnTo>
                  <a:pt x="2482516" y="32082"/>
                </a:lnTo>
                <a:lnTo>
                  <a:pt x="2487602" y="37168"/>
                </a:lnTo>
                <a:lnTo>
                  <a:pt x="2506261" y="67619"/>
                </a:lnTo>
                <a:lnTo>
                  <a:pt x="2509013" y="74264"/>
                </a:lnTo>
                <a:lnTo>
                  <a:pt x="2511091" y="81113"/>
                </a:lnTo>
                <a:lnTo>
                  <a:pt x="2512494" y="88167"/>
                </a:lnTo>
                <a:lnTo>
                  <a:pt x="2513898" y="95221"/>
                </a:lnTo>
                <a:lnTo>
                  <a:pt x="2514599" y="102345"/>
                </a:lnTo>
                <a:lnTo>
                  <a:pt x="2514599" y="109537"/>
                </a:lnTo>
                <a:lnTo>
                  <a:pt x="2514599" y="566737"/>
                </a:lnTo>
                <a:lnTo>
                  <a:pt x="2514599" y="573929"/>
                </a:lnTo>
                <a:lnTo>
                  <a:pt x="2513898" y="581053"/>
                </a:lnTo>
                <a:lnTo>
                  <a:pt x="2512494" y="588107"/>
                </a:lnTo>
                <a:lnTo>
                  <a:pt x="2511091" y="595161"/>
                </a:lnTo>
                <a:lnTo>
                  <a:pt x="2509013" y="602010"/>
                </a:lnTo>
                <a:lnTo>
                  <a:pt x="2506261" y="608655"/>
                </a:lnTo>
                <a:lnTo>
                  <a:pt x="2503508" y="615300"/>
                </a:lnTo>
                <a:lnTo>
                  <a:pt x="2482516" y="644192"/>
                </a:lnTo>
                <a:lnTo>
                  <a:pt x="2477431" y="649277"/>
                </a:lnTo>
                <a:lnTo>
                  <a:pt x="2471898" y="653818"/>
                </a:lnTo>
                <a:lnTo>
                  <a:pt x="2465917" y="657814"/>
                </a:lnTo>
                <a:lnTo>
                  <a:pt x="2459937" y="661810"/>
                </a:lnTo>
                <a:lnTo>
                  <a:pt x="2453625" y="665184"/>
                </a:lnTo>
                <a:lnTo>
                  <a:pt x="2446980" y="667936"/>
                </a:lnTo>
                <a:lnTo>
                  <a:pt x="2440335" y="670689"/>
                </a:lnTo>
                <a:lnTo>
                  <a:pt x="2433485" y="672766"/>
                </a:lnTo>
                <a:lnTo>
                  <a:pt x="2426431" y="674170"/>
                </a:lnTo>
                <a:lnTo>
                  <a:pt x="2419377" y="675573"/>
                </a:lnTo>
                <a:lnTo>
                  <a:pt x="2412254" y="676274"/>
                </a:lnTo>
                <a:lnTo>
                  <a:pt x="2405062" y="676274"/>
                </a:lnTo>
                <a:lnTo>
                  <a:pt x="109537" y="676274"/>
                </a:lnTo>
                <a:lnTo>
                  <a:pt x="102345" y="676274"/>
                </a:lnTo>
                <a:lnTo>
                  <a:pt x="95221" y="675573"/>
                </a:lnTo>
                <a:lnTo>
                  <a:pt x="88167" y="674170"/>
                </a:lnTo>
                <a:lnTo>
                  <a:pt x="81113" y="672766"/>
                </a:lnTo>
                <a:lnTo>
                  <a:pt x="74264" y="670689"/>
                </a:lnTo>
                <a:lnTo>
                  <a:pt x="67619" y="667936"/>
                </a:lnTo>
                <a:lnTo>
                  <a:pt x="60974" y="665184"/>
                </a:lnTo>
                <a:lnTo>
                  <a:pt x="54661" y="661810"/>
                </a:lnTo>
                <a:lnTo>
                  <a:pt x="48681" y="657814"/>
                </a:lnTo>
                <a:lnTo>
                  <a:pt x="42701" y="653818"/>
                </a:lnTo>
                <a:lnTo>
                  <a:pt x="37168" y="649277"/>
                </a:lnTo>
                <a:lnTo>
                  <a:pt x="32082" y="644192"/>
                </a:lnTo>
                <a:lnTo>
                  <a:pt x="26997" y="639106"/>
                </a:lnTo>
                <a:lnTo>
                  <a:pt x="8338" y="608655"/>
                </a:lnTo>
                <a:lnTo>
                  <a:pt x="5585" y="602010"/>
                </a:lnTo>
                <a:lnTo>
                  <a:pt x="3507" y="595161"/>
                </a:lnTo>
                <a:lnTo>
                  <a:pt x="2104" y="588107"/>
                </a:lnTo>
                <a:lnTo>
                  <a:pt x="701" y="581053"/>
                </a:lnTo>
                <a:lnTo>
                  <a:pt x="0" y="573929"/>
                </a:lnTo>
                <a:lnTo>
                  <a:pt x="0" y="5667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10055224" y="368300"/>
            <a:ext cx="1069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0">
                <a:solidFill>
                  <a:srgbClr val="252423"/>
                </a:solidFill>
                <a:latin typeface="Arial"/>
                <a:cs typeface="Arial"/>
              </a:rPr>
              <a:t>W</a:t>
            </a:r>
            <a:r>
              <a:rPr dirty="0" sz="1200" spc="-75">
                <a:solidFill>
                  <a:srgbClr val="252423"/>
                </a:solidFill>
                <a:latin typeface="Arial"/>
                <a:cs typeface="Arial"/>
              </a:rPr>
              <a:t>eek_Start_Date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2122149" y="396875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Fluent Icons"/>
                <a:cs typeface="Segoe Fluent Icons"/>
              </a:rPr>
              <a:t></a:t>
            </a:r>
            <a:endParaRPr sz="900">
              <a:latin typeface="Segoe Fluent Icons"/>
              <a:cs typeface="Segoe Fluent Icon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0044111" y="633412"/>
            <a:ext cx="2228850" cy="323850"/>
          </a:xfrm>
          <a:prstGeom prst="rect">
            <a:avLst/>
          </a:prstGeom>
          <a:solidFill>
            <a:srgbClr val="F0E199"/>
          </a:solidFill>
          <a:ln w="9524">
            <a:solidFill>
              <a:srgbClr val="E9E9E9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85"/>
              </a:spcBef>
              <a:tabLst>
                <a:tab pos="1998345" algn="l"/>
              </a:tabLst>
            </a:pPr>
            <a:r>
              <a:rPr dirty="0" baseline="1984" sz="2100">
                <a:solidFill>
                  <a:srgbClr val="605D5C"/>
                </a:solidFill>
                <a:latin typeface="Segoe UI"/>
                <a:cs typeface="Segoe UI"/>
              </a:rPr>
              <a:t>All	</a:t>
            </a:r>
            <a:r>
              <a:rPr dirty="0" sz="1400">
                <a:solidFill>
                  <a:srgbClr val="605D5C"/>
                </a:solidFill>
                <a:latin typeface="Segoe Fluent Icons"/>
                <a:cs typeface="Segoe Fluent Icons"/>
              </a:rPr>
              <a:t></a:t>
            </a:r>
            <a:endParaRPr sz="1400">
              <a:latin typeface="Segoe Fluent Icons"/>
              <a:cs typeface="Segoe Fluent Icons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691312" y="319087"/>
            <a:ext cx="3067050" cy="723900"/>
          </a:xfrm>
          <a:custGeom>
            <a:avLst/>
            <a:gdLst/>
            <a:ahLst/>
            <a:cxnLst/>
            <a:rect l="l" t="t" r="r" b="b"/>
            <a:pathLst>
              <a:path w="3067050" h="723900">
                <a:moveTo>
                  <a:pt x="2982503" y="723899"/>
                </a:moveTo>
                <a:lnTo>
                  <a:pt x="84545" y="723899"/>
                </a:lnTo>
                <a:lnTo>
                  <a:pt x="78661" y="723320"/>
                </a:lnTo>
                <a:lnTo>
                  <a:pt x="35275" y="705349"/>
                </a:lnTo>
                <a:lnTo>
                  <a:pt x="9161" y="673529"/>
                </a:lnTo>
                <a:lnTo>
                  <a:pt x="0" y="639353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2982503" y="0"/>
                </a:lnTo>
                <a:lnTo>
                  <a:pt x="3021893" y="11948"/>
                </a:lnTo>
                <a:lnTo>
                  <a:pt x="3055100" y="45155"/>
                </a:lnTo>
                <a:lnTo>
                  <a:pt x="3067049" y="84545"/>
                </a:lnTo>
                <a:lnTo>
                  <a:pt x="3067049" y="639353"/>
                </a:lnTo>
                <a:lnTo>
                  <a:pt x="3055100" y="678744"/>
                </a:lnTo>
                <a:lnTo>
                  <a:pt x="3021893" y="711950"/>
                </a:lnTo>
                <a:lnTo>
                  <a:pt x="2982503" y="723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691312" y="319087"/>
            <a:ext cx="3067050" cy="723900"/>
          </a:xfrm>
          <a:custGeom>
            <a:avLst/>
            <a:gdLst/>
            <a:ahLst/>
            <a:cxnLst/>
            <a:rect l="l" t="t" r="r" b="b"/>
            <a:pathLst>
              <a:path w="3067050" h="723900">
                <a:moveTo>
                  <a:pt x="0" y="633412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5249" y="40215"/>
                </a:lnTo>
                <a:lnTo>
                  <a:pt x="18550" y="35275"/>
                </a:lnTo>
                <a:lnTo>
                  <a:pt x="40215" y="15249"/>
                </a:lnTo>
                <a:lnTo>
                  <a:pt x="45155" y="11948"/>
                </a:lnTo>
                <a:lnTo>
                  <a:pt x="84545" y="0"/>
                </a:lnTo>
                <a:lnTo>
                  <a:pt x="90487" y="0"/>
                </a:lnTo>
                <a:lnTo>
                  <a:pt x="2976562" y="0"/>
                </a:lnTo>
                <a:lnTo>
                  <a:pt x="2982503" y="0"/>
                </a:lnTo>
                <a:lnTo>
                  <a:pt x="2988388" y="579"/>
                </a:lnTo>
                <a:lnTo>
                  <a:pt x="2994215" y="1738"/>
                </a:lnTo>
                <a:lnTo>
                  <a:pt x="3000042" y="2897"/>
                </a:lnTo>
                <a:lnTo>
                  <a:pt x="3026833" y="15249"/>
                </a:lnTo>
                <a:lnTo>
                  <a:pt x="3031774" y="18550"/>
                </a:lnTo>
                <a:lnTo>
                  <a:pt x="3051799" y="40215"/>
                </a:lnTo>
                <a:lnTo>
                  <a:pt x="3055100" y="45155"/>
                </a:lnTo>
                <a:lnTo>
                  <a:pt x="3057887" y="50370"/>
                </a:lnTo>
                <a:lnTo>
                  <a:pt x="3060161" y="55859"/>
                </a:lnTo>
                <a:lnTo>
                  <a:pt x="3062435" y="61348"/>
                </a:lnTo>
                <a:lnTo>
                  <a:pt x="3067049" y="90487"/>
                </a:lnTo>
                <a:lnTo>
                  <a:pt x="3067049" y="633412"/>
                </a:lnTo>
                <a:lnTo>
                  <a:pt x="3060161" y="668040"/>
                </a:lnTo>
                <a:lnTo>
                  <a:pt x="3057887" y="673529"/>
                </a:lnTo>
                <a:lnTo>
                  <a:pt x="3055100" y="678744"/>
                </a:lnTo>
                <a:lnTo>
                  <a:pt x="3051799" y="683684"/>
                </a:lnTo>
                <a:lnTo>
                  <a:pt x="3048498" y="688624"/>
                </a:lnTo>
                <a:lnTo>
                  <a:pt x="3044747" y="693195"/>
                </a:lnTo>
                <a:lnTo>
                  <a:pt x="3040546" y="697396"/>
                </a:lnTo>
                <a:lnTo>
                  <a:pt x="3036345" y="701597"/>
                </a:lnTo>
                <a:lnTo>
                  <a:pt x="3000042" y="721002"/>
                </a:lnTo>
                <a:lnTo>
                  <a:pt x="2994215" y="722161"/>
                </a:lnTo>
                <a:lnTo>
                  <a:pt x="2988388" y="723320"/>
                </a:lnTo>
                <a:lnTo>
                  <a:pt x="2982503" y="723899"/>
                </a:lnTo>
                <a:lnTo>
                  <a:pt x="2976562" y="723899"/>
                </a:lnTo>
                <a:lnTo>
                  <a:pt x="90487" y="723899"/>
                </a:lnTo>
                <a:lnTo>
                  <a:pt x="84545" y="723899"/>
                </a:lnTo>
                <a:lnTo>
                  <a:pt x="78661" y="723320"/>
                </a:lnTo>
                <a:lnTo>
                  <a:pt x="72834" y="722161"/>
                </a:lnTo>
                <a:lnTo>
                  <a:pt x="67006" y="721002"/>
                </a:lnTo>
                <a:lnTo>
                  <a:pt x="30704" y="701597"/>
                </a:lnTo>
                <a:lnTo>
                  <a:pt x="26503" y="697396"/>
                </a:lnTo>
                <a:lnTo>
                  <a:pt x="22301" y="693195"/>
                </a:lnTo>
                <a:lnTo>
                  <a:pt x="18550" y="688624"/>
                </a:lnTo>
                <a:lnTo>
                  <a:pt x="15249" y="683684"/>
                </a:lnTo>
                <a:lnTo>
                  <a:pt x="11948" y="678744"/>
                </a:lnTo>
                <a:lnTo>
                  <a:pt x="0" y="639353"/>
                </a:lnTo>
                <a:lnTo>
                  <a:pt x="0" y="6334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6" name="object 186"/>
          <p:cNvGraphicFramePr>
            <a:graphicFrameLocks noGrp="1"/>
          </p:cNvGraphicFramePr>
          <p:nvPr/>
        </p:nvGraphicFramePr>
        <p:xfrm>
          <a:off x="6765131" y="392906"/>
          <a:ext cx="292671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955"/>
                <a:gridCol w="721359"/>
                <a:gridCol w="702944"/>
                <a:gridCol w="698500"/>
              </a:tblGrid>
              <a:tr h="56134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Q4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E19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Q3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Q2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8600"/>
                    </a:solidFill>
                  </a:tcPr>
                </a:tc>
              </a:tr>
            </a:tbl>
          </a:graphicData>
        </a:graphic>
      </p:graphicFrame>
      <p:sp>
        <p:nvSpPr>
          <p:cNvPr id="187" name="object 187"/>
          <p:cNvSpPr/>
          <p:nvPr/>
        </p:nvSpPr>
        <p:spPr>
          <a:xfrm>
            <a:off x="9853611" y="1100137"/>
            <a:ext cx="2562225" cy="476250"/>
          </a:xfrm>
          <a:custGeom>
            <a:avLst/>
            <a:gdLst/>
            <a:ahLst/>
            <a:cxnLst/>
            <a:rect l="l" t="t" r="r" b="b"/>
            <a:pathLst>
              <a:path w="2562225" h="476250">
                <a:moveTo>
                  <a:pt x="2477678" y="476249"/>
                </a:moveTo>
                <a:lnTo>
                  <a:pt x="84545" y="476249"/>
                </a:lnTo>
                <a:lnTo>
                  <a:pt x="78661" y="475670"/>
                </a:lnTo>
                <a:lnTo>
                  <a:pt x="35275" y="457699"/>
                </a:lnTo>
                <a:lnTo>
                  <a:pt x="9161" y="425879"/>
                </a:lnTo>
                <a:lnTo>
                  <a:pt x="0" y="391703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2477678" y="0"/>
                </a:lnTo>
                <a:lnTo>
                  <a:pt x="2517068" y="11948"/>
                </a:lnTo>
                <a:lnTo>
                  <a:pt x="2550275" y="45155"/>
                </a:lnTo>
                <a:lnTo>
                  <a:pt x="2562224" y="84545"/>
                </a:lnTo>
                <a:lnTo>
                  <a:pt x="2562224" y="391703"/>
                </a:lnTo>
                <a:lnTo>
                  <a:pt x="2550275" y="431094"/>
                </a:lnTo>
                <a:lnTo>
                  <a:pt x="2517068" y="464300"/>
                </a:lnTo>
                <a:lnTo>
                  <a:pt x="2477678" y="476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9853611" y="1100137"/>
            <a:ext cx="2562225" cy="476250"/>
          </a:xfrm>
          <a:custGeom>
            <a:avLst/>
            <a:gdLst/>
            <a:ahLst/>
            <a:cxnLst/>
            <a:rect l="l" t="t" r="r" b="b"/>
            <a:pathLst>
              <a:path w="2562225" h="476250">
                <a:moveTo>
                  <a:pt x="0" y="385762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5249" y="40215"/>
                </a:lnTo>
                <a:lnTo>
                  <a:pt x="18550" y="35275"/>
                </a:lnTo>
                <a:lnTo>
                  <a:pt x="40215" y="15249"/>
                </a:lnTo>
                <a:lnTo>
                  <a:pt x="45155" y="11948"/>
                </a:lnTo>
                <a:lnTo>
                  <a:pt x="84545" y="0"/>
                </a:lnTo>
                <a:lnTo>
                  <a:pt x="90487" y="0"/>
                </a:lnTo>
                <a:lnTo>
                  <a:pt x="2471737" y="0"/>
                </a:lnTo>
                <a:lnTo>
                  <a:pt x="2477678" y="0"/>
                </a:lnTo>
                <a:lnTo>
                  <a:pt x="2483562" y="579"/>
                </a:lnTo>
                <a:lnTo>
                  <a:pt x="2489389" y="1738"/>
                </a:lnTo>
                <a:lnTo>
                  <a:pt x="2495217" y="2897"/>
                </a:lnTo>
                <a:lnTo>
                  <a:pt x="2531520" y="22301"/>
                </a:lnTo>
                <a:lnTo>
                  <a:pt x="2555336" y="55859"/>
                </a:lnTo>
                <a:lnTo>
                  <a:pt x="2557609" y="61348"/>
                </a:lnTo>
                <a:lnTo>
                  <a:pt x="2559326" y="67006"/>
                </a:lnTo>
                <a:lnTo>
                  <a:pt x="2560485" y="72834"/>
                </a:lnTo>
                <a:lnTo>
                  <a:pt x="2561645" y="78661"/>
                </a:lnTo>
                <a:lnTo>
                  <a:pt x="2562224" y="84545"/>
                </a:lnTo>
                <a:lnTo>
                  <a:pt x="2562224" y="90487"/>
                </a:lnTo>
                <a:lnTo>
                  <a:pt x="2562224" y="385762"/>
                </a:lnTo>
                <a:lnTo>
                  <a:pt x="2562224" y="391703"/>
                </a:lnTo>
                <a:lnTo>
                  <a:pt x="2561645" y="397588"/>
                </a:lnTo>
                <a:lnTo>
                  <a:pt x="2560485" y="403415"/>
                </a:lnTo>
                <a:lnTo>
                  <a:pt x="2559326" y="409242"/>
                </a:lnTo>
                <a:lnTo>
                  <a:pt x="2557610" y="414901"/>
                </a:lnTo>
                <a:lnTo>
                  <a:pt x="2555336" y="420390"/>
                </a:lnTo>
                <a:lnTo>
                  <a:pt x="2553062" y="425879"/>
                </a:lnTo>
                <a:lnTo>
                  <a:pt x="2550275" y="431094"/>
                </a:lnTo>
                <a:lnTo>
                  <a:pt x="2546974" y="436034"/>
                </a:lnTo>
                <a:lnTo>
                  <a:pt x="2543673" y="440974"/>
                </a:lnTo>
                <a:lnTo>
                  <a:pt x="2539922" y="445545"/>
                </a:lnTo>
                <a:lnTo>
                  <a:pt x="2535721" y="449746"/>
                </a:lnTo>
                <a:lnTo>
                  <a:pt x="2531520" y="453948"/>
                </a:lnTo>
                <a:lnTo>
                  <a:pt x="2526949" y="457699"/>
                </a:lnTo>
                <a:lnTo>
                  <a:pt x="2522008" y="461000"/>
                </a:lnTo>
                <a:lnTo>
                  <a:pt x="2517068" y="464300"/>
                </a:lnTo>
                <a:lnTo>
                  <a:pt x="2477678" y="476249"/>
                </a:lnTo>
                <a:lnTo>
                  <a:pt x="2471737" y="476249"/>
                </a:lnTo>
                <a:lnTo>
                  <a:pt x="90487" y="476249"/>
                </a:lnTo>
                <a:lnTo>
                  <a:pt x="84545" y="476249"/>
                </a:lnTo>
                <a:lnTo>
                  <a:pt x="78661" y="475670"/>
                </a:lnTo>
                <a:lnTo>
                  <a:pt x="40215" y="461000"/>
                </a:lnTo>
                <a:lnTo>
                  <a:pt x="35275" y="457699"/>
                </a:lnTo>
                <a:lnTo>
                  <a:pt x="15249" y="436034"/>
                </a:lnTo>
                <a:lnTo>
                  <a:pt x="11948" y="431094"/>
                </a:lnTo>
                <a:lnTo>
                  <a:pt x="1738" y="403415"/>
                </a:lnTo>
                <a:lnTo>
                  <a:pt x="579" y="397588"/>
                </a:lnTo>
                <a:lnTo>
                  <a:pt x="0" y="391703"/>
                </a:lnTo>
                <a:lnTo>
                  <a:pt x="0" y="3857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1134724" y="1181099"/>
            <a:ext cx="1200150" cy="314325"/>
          </a:xfrm>
          <a:custGeom>
            <a:avLst/>
            <a:gdLst/>
            <a:ahLst/>
            <a:cxnLst/>
            <a:rect l="l" t="t" r="r" b="b"/>
            <a:pathLst>
              <a:path w="1200150" h="314325">
                <a:moveTo>
                  <a:pt x="0" y="0"/>
                </a:moveTo>
                <a:lnTo>
                  <a:pt x="1200149" y="0"/>
                </a:lnTo>
                <a:lnTo>
                  <a:pt x="120014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9934574" y="1181099"/>
            <a:ext cx="1193165" cy="307340"/>
          </a:xfrm>
          <a:prstGeom prst="rect">
            <a:avLst/>
          </a:prstGeom>
          <a:solidFill>
            <a:srgbClr val="E7D066"/>
          </a:solidFill>
        </p:spPr>
        <p:txBody>
          <a:bodyPr wrap="square" lIns="0" tIns="4762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375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1141867" y="1181099"/>
            <a:ext cx="1186180" cy="307340"/>
          </a:xfrm>
          <a:prstGeom prst="rect">
            <a:avLst/>
          </a:prstGeom>
          <a:solidFill>
            <a:srgbClr val="E1C233"/>
          </a:solidFill>
        </p:spPr>
        <p:txBody>
          <a:bodyPr wrap="square" lIns="0" tIns="476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75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6577012" y="1166812"/>
            <a:ext cx="3181350" cy="647700"/>
          </a:xfrm>
          <a:custGeom>
            <a:avLst/>
            <a:gdLst/>
            <a:ahLst/>
            <a:cxnLst/>
            <a:rect l="l" t="t" r="r" b="b"/>
            <a:pathLst>
              <a:path w="3181350" h="647700">
                <a:moveTo>
                  <a:pt x="3096803" y="647699"/>
                </a:moveTo>
                <a:lnTo>
                  <a:pt x="84545" y="647699"/>
                </a:lnTo>
                <a:lnTo>
                  <a:pt x="78661" y="647120"/>
                </a:lnTo>
                <a:lnTo>
                  <a:pt x="35275" y="629149"/>
                </a:lnTo>
                <a:lnTo>
                  <a:pt x="9161" y="597329"/>
                </a:lnTo>
                <a:lnTo>
                  <a:pt x="0" y="563153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3096803" y="0"/>
                </a:lnTo>
                <a:lnTo>
                  <a:pt x="3136194" y="11948"/>
                </a:lnTo>
                <a:lnTo>
                  <a:pt x="3169400" y="45155"/>
                </a:lnTo>
                <a:lnTo>
                  <a:pt x="3181349" y="84545"/>
                </a:lnTo>
                <a:lnTo>
                  <a:pt x="3181349" y="563153"/>
                </a:lnTo>
                <a:lnTo>
                  <a:pt x="3169400" y="602544"/>
                </a:lnTo>
                <a:lnTo>
                  <a:pt x="3136194" y="635750"/>
                </a:lnTo>
                <a:lnTo>
                  <a:pt x="3096803" y="6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577012" y="1166812"/>
            <a:ext cx="3181350" cy="647700"/>
          </a:xfrm>
          <a:custGeom>
            <a:avLst/>
            <a:gdLst/>
            <a:ahLst/>
            <a:cxnLst/>
            <a:rect l="l" t="t" r="r" b="b"/>
            <a:pathLst>
              <a:path w="3181350" h="647700">
                <a:moveTo>
                  <a:pt x="0" y="557212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5249" y="40215"/>
                </a:lnTo>
                <a:lnTo>
                  <a:pt x="18550" y="35275"/>
                </a:lnTo>
                <a:lnTo>
                  <a:pt x="40215" y="15249"/>
                </a:lnTo>
                <a:lnTo>
                  <a:pt x="45155" y="11948"/>
                </a:lnTo>
                <a:lnTo>
                  <a:pt x="84545" y="0"/>
                </a:lnTo>
                <a:lnTo>
                  <a:pt x="90487" y="0"/>
                </a:lnTo>
                <a:lnTo>
                  <a:pt x="3090862" y="0"/>
                </a:lnTo>
                <a:lnTo>
                  <a:pt x="3096803" y="0"/>
                </a:lnTo>
                <a:lnTo>
                  <a:pt x="3102688" y="579"/>
                </a:lnTo>
                <a:lnTo>
                  <a:pt x="3108515" y="1738"/>
                </a:lnTo>
                <a:lnTo>
                  <a:pt x="3114342" y="2897"/>
                </a:lnTo>
                <a:lnTo>
                  <a:pt x="3120000" y="4614"/>
                </a:lnTo>
                <a:lnTo>
                  <a:pt x="3125489" y="6887"/>
                </a:lnTo>
                <a:lnTo>
                  <a:pt x="3130979" y="9161"/>
                </a:lnTo>
                <a:lnTo>
                  <a:pt x="3136194" y="11948"/>
                </a:lnTo>
                <a:lnTo>
                  <a:pt x="3141134" y="15249"/>
                </a:lnTo>
                <a:lnTo>
                  <a:pt x="3146074" y="18550"/>
                </a:lnTo>
                <a:lnTo>
                  <a:pt x="3166099" y="40215"/>
                </a:lnTo>
                <a:lnTo>
                  <a:pt x="3169400" y="45155"/>
                </a:lnTo>
                <a:lnTo>
                  <a:pt x="3172187" y="50370"/>
                </a:lnTo>
                <a:lnTo>
                  <a:pt x="3174461" y="55859"/>
                </a:lnTo>
                <a:lnTo>
                  <a:pt x="3176735" y="61348"/>
                </a:lnTo>
                <a:lnTo>
                  <a:pt x="3181349" y="90487"/>
                </a:lnTo>
                <a:lnTo>
                  <a:pt x="3181349" y="557212"/>
                </a:lnTo>
                <a:lnTo>
                  <a:pt x="3174461" y="591840"/>
                </a:lnTo>
                <a:lnTo>
                  <a:pt x="3172187" y="597329"/>
                </a:lnTo>
                <a:lnTo>
                  <a:pt x="3154846" y="621196"/>
                </a:lnTo>
                <a:lnTo>
                  <a:pt x="3150645" y="625397"/>
                </a:lnTo>
                <a:lnTo>
                  <a:pt x="3125489" y="640811"/>
                </a:lnTo>
                <a:lnTo>
                  <a:pt x="3120000" y="643085"/>
                </a:lnTo>
                <a:lnTo>
                  <a:pt x="3114342" y="644802"/>
                </a:lnTo>
                <a:lnTo>
                  <a:pt x="3108515" y="645961"/>
                </a:lnTo>
                <a:lnTo>
                  <a:pt x="3102688" y="647120"/>
                </a:lnTo>
                <a:lnTo>
                  <a:pt x="3096803" y="647699"/>
                </a:lnTo>
                <a:lnTo>
                  <a:pt x="3090862" y="647699"/>
                </a:lnTo>
                <a:lnTo>
                  <a:pt x="90487" y="647699"/>
                </a:lnTo>
                <a:lnTo>
                  <a:pt x="84545" y="647699"/>
                </a:lnTo>
                <a:lnTo>
                  <a:pt x="78661" y="647120"/>
                </a:lnTo>
                <a:lnTo>
                  <a:pt x="72834" y="645961"/>
                </a:lnTo>
                <a:lnTo>
                  <a:pt x="67006" y="644802"/>
                </a:lnTo>
                <a:lnTo>
                  <a:pt x="30704" y="625397"/>
                </a:lnTo>
                <a:lnTo>
                  <a:pt x="26503" y="621196"/>
                </a:lnTo>
                <a:lnTo>
                  <a:pt x="22301" y="616995"/>
                </a:lnTo>
                <a:lnTo>
                  <a:pt x="18550" y="612424"/>
                </a:lnTo>
                <a:lnTo>
                  <a:pt x="15249" y="607484"/>
                </a:lnTo>
                <a:lnTo>
                  <a:pt x="11948" y="602544"/>
                </a:lnTo>
                <a:lnTo>
                  <a:pt x="0" y="563153"/>
                </a:lnTo>
                <a:lnTo>
                  <a:pt x="0" y="5572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94" name="object 194"/>
          <p:cNvGraphicFramePr>
            <a:graphicFrameLocks noGrp="1"/>
          </p:cNvGraphicFramePr>
          <p:nvPr/>
        </p:nvGraphicFramePr>
        <p:xfrm>
          <a:off x="6650831" y="1240631"/>
          <a:ext cx="3041015" cy="50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/>
                <a:gridCol w="756920"/>
                <a:gridCol w="756285"/>
                <a:gridCol w="747394"/>
              </a:tblGrid>
              <a:tr h="48514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Silver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860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Blue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C233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Gold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06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Platinum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E199"/>
                    </a:solidFill>
                  </a:tcPr>
                </a:tc>
              </a:tr>
            </a:tbl>
          </a:graphicData>
        </a:graphic>
      </p:graphicFrame>
      <p:sp>
        <p:nvSpPr>
          <p:cNvPr id="195" name="object 195"/>
          <p:cNvSpPr/>
          <p:nvPr/>
        </p:nvSpPr>
        <p:spPr>
          <a:xfrm>
            <a:off x="9863136" y="1652587"/>
            <a:ext cx="2505075" cy="476250"/>
          </a:xfrm>
          <a:custGeom>
            <a:avLst/>
            <a:gdLst/>
            <a:ahLst/>
            <a:cxnLst/>
            <a:rect l="l" t="t" r="r" b="b"/>
            <a:pathLst>
              <a:path w="2505075" h="476250">
                <a:moveTo>
                  <a:pt x="2420528" y="476249"/>
                </a:moveTo>
                <a:lnTo>
                  <a:pt x="84545" y="476249"/>
                </a:lnTo>
                <a:lnTo>
                  <a:pt x="78661" y="475670"/>
                </a:lnTo>
                <a:lnTo>
                  <a:pt x="35275" y="457699"/>
                </a:lnTo>
                <a:lnTo>
                  <a:pt x="9161" y="425879"/>
                </a:lnTo>
                <a:lnTo>
                  <a:pt x="0" y="391703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2420528" y="0"/>
                </a:lnTo>
                <a:lnTo>
                  <a:pt x="2459918" y="11948"/>
                </a:lnTo>
                <a:lnTo>
                  <a:pt x="2493125" y="45155"/>
                </a:lnTo>
                <a:lnTo>
                  <a:pt x="2505074" y="84545"/>
                </a:lnTo>
                <a:lnTo>
                  <a:pt x="2505074" y="391703"/>
                </a:lnTo>
                <a:lnTo>
                  <a:pt x="2493125" y="431094"/>
                </a:lnTo>
                <a:lnTo>
                  <a:pt x="2459918" y="464300"/>
                </a:lnTo>
                <a:lnTo>
                  <a:pt x="2420528" y="476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9863136" y="1652587"/>
            <a:ext cx="2505075" cy="476250"/>
          </a:xfrm>
          <a:custGeom>
            <a:avLst/>
            <a:gdLst/>
            <a:ahLst/>
            <a:cxnLst/>
            <a:rect l="l" t="t" r="r" b="b"/>
            <a:pathLst>
              <a:path w="2505075" h="476250">
                <a:moveTo>
                  <a:pt x="0" y="385762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5249" y="40215"/>
                </a:lnTo>
                <a:lnTo>
                  <a:pt x="18550" y="35275"/>
                </a:lnTo>
                <a:lnTo>
                  <a:pt x="40215" y="15249"/>
                </a:lnTo>
                <a:lnTo>
                  <a:pt x="45155" y="11948"/>
                </a:lnTo>
                <a:lnTo>
                  <a:pt x="84545" y="0"/>
                </a:lnTo>
                <a:lnTo>
                  <a:pt x="90487" y="0"/>
                </a:lnTo>
                <a:lnTo>
                  <a:pt x="2414587" y="0"/>
                </a:lnTo>
                <a:lnTo>
                  <a:pt x="2420528" y="0"/>
                </a:lnTo>
                <a:lnTo>
                  <a:pt x="2426412" y="579"/>
                </a:lnTo>
                <a:lnTo>
                  <a:pt x="2464859" y="15249"/>
                </a:lnTo>
                <a:lnTo>
                  <a:pt x="2489824" y="40215"/>
                </a:lnTo>
                <a:lnTo>
                  <a:pt x="2493125" y="45155"/>
                </a:lnTo>
                <a:lnTo>
                  <a:pt x="2495912" y="50370"/>
                </a:lnTo>
                <a:lnTo>
                  <a:pt x="2498186" y="55859"/>
                </a:lnTo>
                <a:lnTo>
                  <a:pt x="2500459" y="61348"/>
                </a:lnTo>
                <a:lnTo>
                  <a:pt x="2505074" y="90487"/>
                </a:lnTo>
                <a:lnTo>
                  <a:pt x="2505074" y="385762"/>
                </a:lnTo>
                <a:lnTo>
                  <a:pt x="2498186" y="420390"/>
                </a:lnTo>
                <a:lnTo>
                  <a:pt x="2495912" y="425879"/>
                </a:lnTo>
                <a:lnTo>
                  <a:pt x="2478571" y="449746"/>
                </a:lnTo>
                <a:lnTo>
                  <a:pt x="2474370" y="453948"/>
                </a:lnTo>
                <a:lnTo>
                  <a:pt x="2438067" y="473352"/>
                </a:lnTo>
                <a:lnTo>
                  <a:pt x="2420528" y="476249"/>
                </a:lnTo>
                <a:lnTo>
                  <a:pt x="2414587" y="476249"/>
                </a:lnTo>
                <a:lnTo>
                  <a:pt x="90487" y="476249"/>
                </a:lnTo>
                <a:lnTo>
                  <a:pt x="84545" y="476249"/>
                </a:lnTo>
                <a:lnTo>
                  <a:pt x="78661" y="475670"/>
                </a:lnTo>
                <a:lnTo>
                  <a:pt x="40215" y="461000"/>
                </a:lnTo>
                <a:lnTo>
                  <a:pt x="35275" y="457699"/>
                </a:lnTo>
                <a:lnTo>
                  <a:pt x="15249" y="436034"/>
                </a:lnTo>
                <a:lnTo>
                  <a:pt x="11948" y="431094"/>
                </a:lnTo>
                <a:lnTo>
                  <a:pt x="1738" y="403415"/>
                </a:lnTo>
                <a:lnTo>
                  <a:pt x="579" y="397588"/>
                </a:lnTo>
                <a:lnTo>
                  <a:pt x="0" y="391703"/>
                </a:lnTo>
                <a:lnTo>
                  <a:pt x="0" y="38576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9944099" y="1733550"/>
            <a:ext cx="2343150" cy="314325"/>
          </a:xfrm>
          <a:custGeom>
            <a:avLst/>
            <a:gdLst/>
            <a:ahLst/>
            <a:cxnLst/>
            <a:rect l="l" t="t" r="r" b="b"/>
            <a:pathLst>
              <a:path w="2343150" h="314325">
                <a:moveTo>
                  <a:pt x="0" y="0"/>
                </a:moveTo>
                <a:lnTo>
                  <a:pt x="2343149" y="0"/>
                </a:lnTo>
                <a:lnTo>
                  <a:pt x="234314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9944099" y="1733550"/>
            <a:ext cx="781050" cy="314325"/>
          </a:xfrm>
          <a:custGeom>
            <a:avLst/>
            <a:gdLst/>
            <a:ahLst/>
            <a:cxnLst/>
            <a:rect l="l" t="t" r="r" b="b"/>
            <a:pathLst>
              <a:path w="781050" h="314325">
                <a:moveTo>
                  <a:pt x="0" y="0"/>
                </a:moveTo>
                <a:lnTo>
                  <a:pt x="781049" y="0"/>
                </a:lnTo>
                <a:lnTo>
                  <a:pt x="78104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solidFill>
            <a:srgbClr val="F0E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9944099" y="1733550"/>
            <a:ext cx="781050" cy="314325"/>
          </a:xfrm>
          <a:custGeom>
            <a:avLst/>
            <a:gdLst/>
            <a:ahLst/>
            <a:cxnLst/>
            <a:rect l="l" t="t" r="r" b="b"/>
            <a:pathLst>
              <a:path w="781050" h="314325">
                <a:moveTo>
                  <a:pt x="0" y="0"/>
                </a:moveTo>
                <a:lnTo>
                  <a:pt x="781049" y="0"/>
                </a:lnTo>
                <a:lnTo>
                  <a:pt x="78104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0725149" y="1733550"/>
            <a:ext cx="781050" cy="314325"/>
          </a:xfrm>
          <a:custGeom>
            <a:avLst/>
            <a:gdLst/>
            <a:ahLst/>
            <a:cxnLst/>
            <a:rect l="l" t="t" r="r" b="b"/>
            <a:pathLst>
              <a:path w="781050" h="314325">
                <a:moveTo>
                  <a:pt x="0" y="0"/>
                </a:moveTo>
                <a:lnTo>
                  <a:pt x="781049" y="0"/>
                </a:lnTo>
                <a:lnTo>
                  <a:pt x="78104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1506199" y="1733550"/>
            <a:ext cx="781050" cy="314325"/>
          </a:xfrm>
          <a:custGeom>
            <a:avLst/>
            <a:gdLst/>
            <a:ahLst/>
            <a:cxnLst/>
            <a:rect l="l" t="t" r="r" b="b"/>
            <a:pathLst>
              <a:path w="781050" h="314325">
                <a:moveTo>
                  <a:pt x="0" y="0"/>
                </a:moveTo>
                <a:lnTo>
                  <a:pt x="781049" y="0"/>
                </a:lnTo>
                <a:lnTo>
                  <a:pt x="781049" y="314324"/>
                </a:lnTo>
                <a:lnTo>
                  <a:pt x="0" y="314324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9944099" y="1768457"/>
            <a:ext cx="7740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High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0732292" y="1733550"/>
            <a:ext cx="767080" cy="307340"/>
          </a:xfrm>
          <a:prstGeom prst="rect">
            <a:avLst/>
          </a:prstGeom>
          <a:solidFill>
            <a:srgbClr val="E7D066"/>
          </a:solidFill>
        </p:spPr>
        <p:txBody>
          <a:bodyPr wrap="square" lIns="0" tIns="476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75"/>
              </a:spcBef>
            </a:pPr>
            <a:r>
              <a:rPr dirty="0" sz="1300" spc="-30">
                <a:solidFill>
                  <a:srgbClr val="FFFFFF"/>
                </a:solidFill>
                <a:latin typeface="Segoe UI"/>
                <a:cs typeface="Segoe UI"/>
              </a:rPr>
              <a:t>LOW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11513342" y="1733550"/>
            <a:ext cx="767080" cy="307340"/>
          </a:xfrm>
          <a:prstGeom prst="rect">
            <a:avLst/>
          </a:prstGeom>
          <a:solidFill>
            <a:srgbClr val="E1C233"/>
          </a:solidFill>
        </p:spPr>
        <p:txBody>
          <a:bodyPr wrap="square" lIns="0" tIns="4762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375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Med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781175" y="1028700"/>
            <a:ext cx="1371599" cy="92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1990080" y="1038288"/>
            <a:ext cx="972819" cy="91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spc="-80">
                <a:latin typeface="Arial"/>
                <a:cs typeface="Arial"/>
              </a:rPr>
              <a:t>Total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interest</a:t>
            </a:r>
            <a:endParaRPr sz="1400">
              <a:latin typeface="Arial"/>
              <a:cs typeface="Arial"/>
            </a:endParaRPr>
          </a:p>
          <a:p>
            <a:pPr algn="ctr" marR="10795">
              <a:lnSpc>
                <a:spcPts val="5370"/>
              </a:lnSpc>
            </a:pPr>
            <a:r>
              <a:rPr dirty="0" sz="4500" spc="-470">
                <a:solidFill>
                  <a:srgbClr val="252423"/>
                </a:solidFill>
                <a:latin typeface="Arial"/>
                <a:cs typeface="Arial"/>
              </a:rPr>
              <a:t>8M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Power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7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2B4DB">
              <a:alpha val="67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1647" y="261620"/>
            <a:ext cx="6309360" cy="0"/>
          </a:xfrm>
          <a:custGeom>
            <a:avLst/>
            <a:gdLst/>
            <a:ahLst/>
            <a:cxnLst/>
            <a:rect l="l" t="t" r="r" b="b"/>
            <a:pathLst>
              <a:path w="6309359" h="0">
                <a:moveTo>
                  <a:pt x="0" y="0"/>
                </a:moveTo>
                <a:lnTo>
                  <a:pt x="6309360" y="0"/>
                </a:lnTo>
              </a:path>
            </a:pathLst>
          </a:custGeom>
          <a:ln w="66040">
            <a:solidFill>
              <a:srgbClr val="2524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1647" y="294640"/>
            <a:ext cx="92710" cy="657860"/>
          </a:xfrm>
          <a:custGeom>
            <a:avLst/>
            <a:gdLst/>
            <a:ahLst/>
            <a:cxnLst/>
            <a:rect l="l" t="t" r="r" b="b"/>
            <a:pathLst>
              <a:path w="92710" h="657860">
                <a:moveTo>
                  <a:pt x="0" y="657859"/>
                </a:moveTo>
                <a:lnTo>
                  <a:pt x="92201" y="657859"/>
                </a:lnTo>
                <a:lnTo>
                  <a:pt x="92201" y="0"/>
                </a:lnTo>
                <a:lnTo>
                  <a:pt x="0" y="0"/>
                </a:lnTo>
                <a:lnTo>
                  <a:pt x="0" y="657859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647" y="952500"/>
            <a:ext cx="6309360" cy="236220"/>
          </a:xfrm>
          <a:custGeom>
            <a:avLst/>
            <a:gdLst/>
            <a:ahLst/>
            <a:cxnLst/>
            <a:rect l="l" t="t" r="r" b="b"/>
            <a:pathLst>
              <a:path w="6309359" h="236219">
                <a:moveTo>
                  <a:pt x="0" y="0"/>
                </a:moveTo>
                <a:lnTo>
                  <a:pt x="6309360" y="0"/>
                </a:lnTo>
                <a:lnTo>
                  <a:pt x="6309360" y="236220"/>
                </a:lnTo>
                <a:lnTo>
                  <a:pt x="0" y="236220"/>
                </a:lnTo>
                <a:lnTo>
                  <a:pt x="0" y="0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15074" y="295274"/>
            <a:ext cx="226060" cy="657225"/>
          </a:xfrm>
          <a:custGeom>
            <a:avLst/>
            <a:gdLst/>
            <a:ahLst/>
            <a:cxnLst/>
            <a:rect l="l" t="t" r="r" b="b"/>
            <a:pathLst>
              <a:path w="226059" h="657225">
                <a:moveTo>
                  <a:pt x="0" y="657224"/>
                </a:moveTo>
                <a:lnTo>
                  <a:pt x="225933" y="657224"/>
                </a:lnTo>
                <a:lnTo>
                  <a:pt x="225933" y="0"/>
                </a:lnTo>
                <a:lnTo>
                  <a:pt x="0" y="0"/>
                </a:lnTo>
                <a:lnTo>
                  <a:pt x="0" y="657224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849" y="285750"/>
            <a:ext cx="5991225" cy="676275"/>
          </a:xfrm>
          <a:custGeom>
            <a:avLst/>
            <a:gdLst/>
            <a:ahLst/>
            <a:cxnLst/>
            <a:rect l="l" t="t" r="r" b="b"/>
            <a:pathLst>
              <a:path w="5991225" h="676275">
                <a:moveTo>
                  <a:pt x="0" y="0"/>
                </a:moveTo>
                <a:lnTo>
                  <a:pt x="5991224" y="0"/>
                </a:lnTo>
                <a:lnTo>
                  <a:pt x="5991224" y="676274"/>
                </a:lnTo>
                <a:lnTo>
                  <a:pt x="0" y="676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Credit Card Customer</a:t>
            </a:r>
            <a:r>
              <a:rPr dirty="0" spc="-50"/>
              <a:t> </a:t>
            </a:r>
            <a:r>
              <a:rPr dirty="0"/>
              <a:t>Report</a:t>
            </a:r>
          </a:p>
        </p:txBody>
      </p:sp>
      <p:sp>
        <p:nvSpPr>
          <p:cNvPr id="10" name="object 10"/>
          <p:cNvSpPr/>
          <p:nvPr/>
        </p:nvSpPr>
        <p:spPr>
          <a:xfrm>
            <a:off x="323849" y="1019175"/>
            <a:ext cx="1295399" cy="819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8663" y="1028763"/>
            <a:ext cx="645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4">
                <a:latin typeface="Arial"/>
                <a:cs typeface="Arial"/>
              </a:rPr>
              <a:t>R</a:t>
            </a:r>
            <a:r>
              <a:rPr dirty="0" sz="1400" spc="-80">
                <a:latin typeface="Arial"/>
                <a:cs typeface="Arial"/>
              </a:rPr>
              <a:t>e</a:t>
            </a:r>
            <a:r>
              <a:rPr dirty="0" sz="1400" spc="-100">
                <a:latin typeface="Arial"/>
                <a:cs typeface="Arial"/>
              </a:rPr>
              <a:t>v</a:t>
            </a:r>
            <a:r>
              <a:rPr dirty="0" sz="1400" spc="-90">
                <a:latin typeface="Arial"/>
                <a:cs typeface="Arial"/>
              </a:rPr>
              <a:t>enu</a:t>
            </a:r>
            <a:r>
              <a:rPr dirty="0" sz="1400" spc="-95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983" y="1181734"/>
            <a:ext cx="10375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265">
                <a:solidFill>
                  <a:srgbClr val="252423"/>
                </a:solidFill>
                <a:latin typeface="Arial"/>
                <a:cs typeface="Arial"/>
              </a:rPr>
              <a:t>55M</a:t>
            </a:r>
            <a:endParaRPr sz="4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1175" y="1028700"/>
            <a:ext cx="1543049" cy="828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75035" y="1038288"/>
            <a:ext cx="1355725" cy="86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415">
              <a:lnSpc>
                <a:spcPts val="1460"/>
              </a:lnSpc>
              <a:spcBef>
                <a:spcPts val="100"/>
              </a:spcBef>
            </a:pPr>
            <a:r>
              <a:rPr dirty="0" sz="1400" spc="-80">
                <a:latin typeface="Arial"/>
                <a:cs typeface="Arial"/>
              </a:rPr>
              <a:t>Total </a:t>
            </a:r>
            <a:r>
              <a:rPr dirty="0" sz="1400" spc="-25">
                <a:latin typeface="Arial"/>
                <a:cs typeface="Arial"/>
              </a:rPr>
              <a:t>interest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5180"/>
              </a:lnSpc>
            </a:pPr>
            <a:r>
              <a:rPr dirty="0" sz="4500" spc="-409">
                <a:solidFill>
                  <a:srgbClr val="252423"/>
                </a:solidFill>
                <a:latin typeface="Arial"/>
                <a:cs typeface="Arial"/>
              </a:rPr>
              <a:t>7.84M</a:t>
            </a:r>
            <a:endParaRPr sz="45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57575" y="990600"/>
            <a:ext cx="1352549" cy="84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71714" y="1000188"/>
            <a:ext cx="543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latin typeface="Arial"/>
                <a:cs typeface="Arial"/>
              </a:rPr>
              <a:t>I</a:t>
            </a:r>
            <a:r>
              <a:rPr dirty="0" sz="1400" spc="-90">
                <a:latin typeface="Arial"/>
                <a:cs typeface="Arial"/>
              </a:rPr>
              <a:t>nc</a:t>
            </a:r>
            <a:r>
              <a:rPr dirty="0" sz="1400" spc="-90">
                <a:latin typeface="Arial"/>
                <a:cs typeface="Arial"/>
              </a:rPr>
              <a:t>om</a:t>
            </a:r>
            <a:r>
              <a:rPr dirty="0" sz="1400" spc="-95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4304" y="1167447"/>
            <a:ext cx="97980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415">
                <a:solidFill>
                  <a:srgbClr val="252423"/>
                </a:solidFill>
                <a:latin typeface="Arial"/>
                <a:cs typeface="Arial"/>
              </a:rPr>
              <a:t>12M</a:t>
            </a:r>
            <a:endParaRPr sz="4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43474" y="1019175"/>
            <a:ext cx="1381124" cy="81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85754" y="1028763"/>
            <a:ext cx="3155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25">
                <a:latin typeface="Arial"/>
                <a:cs typeface="Arial"/>
              </a:rPr>
              <a:t>CCS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9181" y="1181734"/>
            <a:ext cx="7099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290">
                <a:solidFill>
                  <a:srgbClr val="252423"/>
                </a:solidFill>
                <a:latin typeface="Arial"/>
                <a:cs typeface="Arial"/>
              </a:rPr>
              <a:t>3.5</a:t>
            </a:r>
            <a:endParaRPr sz="4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18959" y="1831848"/>
            <a:ext cx="5501640" cy="2700655"/>
          </a:xfrm>
          <a:custGeom>
            <a:avLst/>
            <a:gdLst/>
            <a:ahLst/>
            <a:cxnLst/>
            <a:rect l="l" t="t" r="r" b="b"/>
            <a:pathLst>
              <a:path w="5501640" h="2700654">
                <a:moveTo>
                  <a:pt x="5501639" y="2700528"/>
                </a:moveTo>
                <a:lnTo>
                  <a:pt x="0" y="2700528"/>
                </a:lnTo>
                <a:lnTo>
                  <a:pt x="0" y="0"/>
                </a:lnTo>
                <a:lnTo>
                  <a:pt x="5501639" y="0"/>
                </a:lnTo>
                <a:lnTo>
                  <a:pt x="5501639" y="101726"/>
                </a:lnTo>
                <a:lnTo>
                  <a:pt x="205739" y="101726"/>
                </a:lnTo>
                <a:lnTo>
                  <a:pt x="195417" y="102225"/>
                </a:lnTo>
                <a:lnTo>
                  <a:pt x="156297" y="114112"/>
                </a:lnTo>
                <a:lnTo>
                  <a:pt x="124705" y="140065"/>
                </a:lnTo>
                <a:lnTo>
                  <a:pt x="105449" y="176132"/>
                </a:lnTo>
                <a:lnTo>
                  <a:pt x="100964" y="206501"/>
                </a:lnTo>
                <a:lnTo>
                  <a:pt x="100964" y="2359151"/>
                </a:lnTo>
                <a:lnTo>
                  <a:pt x="108938" y="2399247"/>
                </a:lnTo>
                <a:lnTo>
                  <a:pt x="131651" y="2433238"/>
                </a:lnTo>
                <a:lnTo>
                  <a:pt x="165642" y="2455950"/>
                </a:lnTo>
                <a:lnTo>
                  <a:pt x="205739" y="2463926"/>
                </a:lnTo>
                <a:lnTo>
                  <a:pt x="5501639" y="2463926"/>
                </a:lnTo>
                <a:lnTo>
                  <a:pt x="5501639" y="2700528"/>
                </a:lnTo>
                <a:close/>
              </a:path>
              <a:path w="5501640" h="2700654">
                <a:moveTo>
                  <a:pt x="5501639" y="2463926"/>
                </a:moveTo>
                <a:lnTo>
                  <a:pt x="5234939" y="2463926"/>
                </a:lnTo>
                <a:lnTo>
                  <a:pt x="5245260" y="2463428"/>
                </a:lnTo>
                <a:lnTo>
                  <a:pt x="5255382" y="2461932"/>
                </a:lnTo>
                <a:lnTo>
                  <a:pt x="5293158" y="2446285"/>
                </a:lnTo>
                <a:lnTo>
                  <a:pt x="5322071" y="2417372"/>
                </a:lnTo>
                <a:lnTo>
                  <a:pt x="5337719" y="2379595"/>
                </a:lnTo>
                <a:lnTo>
                  <a:pt x="5339714" y="2359151"/>
                </a:lnTo>
                <a:lnTo>
                  <a:pt x="5339714" y="206501"/>
                </a:lnTo>
                <a:lnTo>
                  <a:pt x="5331737" y="166405"/>
                </a:lnTo>
                <a:lnTo>
                  <a:pt x="5309025" y="132414"/>
                </a:lnTo>
                <a:lnTo>
                  <a:pt x="5275033" y="109702"/>
                </a:lnTo>
                <a:lnTo>
                  <a:pt x="5234939" y="101726"/>
                </a:lnTo>
                <a:lnTo>
                  <a:pt x="5501639" y="101726"/>
                </a:lnTo>
                <a:lnTo>
                  <a:pt x="5501639" y="2463926"/>
                </a:lnTo>
                <a:close/>
              </a:path>
            </a:pathLst>
          </a:custGeom>
          <a:solidFill>
            <a:srgbClr val="252423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15162" y="1928812"/>
            <a:ext cx="5248275" cy="2371725"/>
          </a:xfrm>
          <a:custGeom>
            <a:avLst/>
            <a:gdLst/>
            <a:ahLst/>
            <a:cxnLst/>
            <a:rect l="l" t="t" r="r" b="b"/>
            <a:pathLst>
              <a:path w="5248275" h="2371725">
                <a:moveTo>
                  <a:pt x="5145929" y="2371724"/>
                </a:moveTo>
                <a:lnTo>
                  <a:pt x="102345" y="2371724"/>
                </a:lnTo>
                <a:lnTo>
                  <a:pt x="95221" y="2371023"/>
                </a:lnTo>
                <a:lnTo>
                  <a:pt x="54661" y="2357260"/>
                </a:lnTo>
                <a:lnTo>
                  <a:pt x="22456" y="2329023"/>
                </a:lnTo>
                <a:lnTo>
                  <a:pt x="3507" y="2290610"/>
                </a:lnTo>
                <a:lnTo>
                  <a:pt x="0" y="2269379"/>
                </a:lnTo>
                <a:lnTo>
                  <a:pt x="0" y="102345"/>
                </a:lnTo>
                <a:lnTo>
                  <a:pt x="11090" y="60974"/>
                </a:lnTo>
                <a:lnTo>
                  <a:pt x="37168" y="26997"/>
                </a:lnTo>
                <a:lnTo>
                  <a:pt x="74264" y="5585"/>
                </a:lnTo>
                <a:lnTo>
                  <a:pt x="102345" y="0"/>
                </a:lnTo>
                <a:lnTo>
                  <a:pt x="5145929" y="0"/>
                </a:lnTo>
                <a:lnTo>
                  <a:pt x="5187299" y="11090"/>
                </a:lnTo>
                <a:lnTo>
                  <a:pt x="5221277" y="37168"/>
                </a:lnTo>
                <a:lnTo>
                  <a:pt x="5242688" y="74264"/>
                </a:lnTo>
                <a:lnTo>
                  <a:pt x="5248274" y="102345"/>
                </a:lnTo>
                <a:lnTo>
                  <a:pt x="5248274" y="2269379"/>
                </a:lnTo>
                <a:lnTo>
                  <a:pt x="5237183" y="2310750"/>
                </a:lnTo>
                <a:lnTo>
                  <a:pt x="5211106" y="2344727"/>
                </a:lnTo>
                <a:lnTo>
                  <a:pt x="5174010" y="2366139"/>
                </a:lnTo>
                <a:lnTo>
                  <a:pt x="5145929" y="2371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5162" y="1928812"/>
            <a:ext cx="5248275" cy="2371725"/>
          </a:xfrm>
          <a:custGeom>
            <a:avLst/>
            <a:gdLst/>
            <a:ahLst/>
            <a:cxnLst/>
            <a:rect l="l" t="t" r="r" b="b"/>
            <a:pathLst>
              <a:path w="5248275" h="2371725">
                <a:moveTo>
                  <a:pt x="0" y="2262187"/>
                </a:moveTo>
                <a:lnTo>
                  <a:pt x="0" y="109537"/>
                </a:lnTo>
                <a:lnTo>
                  <a:pt x="0" y="102345"/>
                </a:lnTo>
                <a:lnTo>
                  <a:pt x="701" y="95221"/>
                </a:lnTo>
                <a:lnTo>
                  <a:pt x="14464" y="54661"/>
                </a:lnTo>
                <a:lnTo>
                  <a:pt x="18460" y="48681"/>
                </a:lnTo>
                <a:lnTo>
                  <a:pt x="22456" y="42701"/>
                </a:lnTo>
                <a:lnTo>
                  <a:pt x="48681" y="18460"/>
                </a:lnTo>
                <a:lnTo>
                  <a:pt x="54661" y="14464"/>
                </a:lnTo>
                <a:lnTo>
                  <a:pt x="95221" y="701"/>
                </a:lnTo>
                <a:lnTo>
                  <a:pt x="102345" y="0"/>
                </a:lnTo>
                <a:lnTo>
                  <a:pt x="109537" y="0"/>
                </a:lnTo>
                <a:lnTo>
                  <a:pt x="5138737" y="0"/>
                </a:lnTo>
                <a:lnTo>
                  <a:pt x="5145929" y="0"/>
                </a:lnTo>
                <a:lnTo>
                  <a:pt x="5153052" y="701"/>
                </a:lnTo>
                <a:lnTo>
                  <a:pt x="5160106" y="2104"/>
                </a:lnTo>
                <a:lnTo>
                  <a:pt x="5167160" y="3507"/>
                </a:lnTo>
                <a:lnTo>
                  <a:pt x="5174009" y="5585"/>
                </a:lnTo>
                <a:lnTo>
                  <a:pt x="5180654" y="8338"/>
                </a:lnTo>
                <a:lnTo>
                  <a:pt x="5187299" y="11090"/>
                </a:lnTo>
                <a:lnTo>
                  <a:pt x="5193611" y="14464"/>
                </a:lnTo>
                <a:lnTo>
                  <a:pt x="5199592" y="18460"/>
                </a:lnTo>
                <a:lnTo>
                  <a:pt x="5205572" y="22456"/>
                </a:lnTo>
                <a:lnTo>
                  <a:pt x="5211105" y="26997"/>
                </a:lnTo>
                <a:lnTo>
                  <a:pt x="5216191" y="32082"/>
                </a:lnTo>
                <a:lnTo>
                  <a:pt x="5221276" y="37168"/>
                </a:lnTo>
                <a:lnTo>
                  <a:pt x="5239935" y="67619"/>
                </a:lnTo>
                <a:lnTo>
                  <a:pt x="5242688" y="74264"/>
                </a:lnTo>
                <a:lnTo>
                  <a:pt x="5244766" y="81113"/>
                </a:lnTo>
                <a:lnTo>
                  <a:pt x="5246169" y="88167"/>
                </a:lnTo>
                <a:lnTo>
                  <a:pt x="5247572" y="95221"/>
                </a:lnTo>
                <a:lnTo>
                  <a:pt x="5248274" y="102345"/>
                </a:lnTo>
                <a:lnTo>
                  <a:pt x="5248274" y="109537"/>
                </a:lnTo>
                <a:lnTo>
                  <a:pt x="5248274" y="2262187"/>
                </a:lnTo>
                <a:lnTo>
                  <a:pt x="5248274" y="2269379"/>
                </a:lnTo>
                <a:lnTo>
                  <a:pt x="5247572" y="2276502"/>
                </a:lnTo>
                <a:lnTo>
                  <a:pt x="5233809" y="2317062"/>
                </a:lnTo>
                <a:lnTo>
                  <a:pt x="5216191" y="2339642"/>
                </a:lnTo>
                <a:lnTo>
                  <a:pt x="5211105" y="2344727"/>
                </a:lnTo>
                <a:lnTo>
                  <a:pt x="5205572" y="2349268"/>
                </a:lnTo>
                <a:lnTo>
                  <a:pt x="5199592" y="2353264"/>
                </a:lnTo>
                <a:lnTo>
                  <a:pt x="5193611" y="2357260"/>
                </a:lnTo>
                <a:lnTo>
                  <a:pt x="5187299" y="2360634"/>
                </a:lnTo>
                <a:lnTo>
                  <a:pt x="5180654" y="2363386"/>
                </a:lnTo>
                <a:lnTo>
                  <a:pt x="5174009" y="2366138"/>
                </a:lnTo>
                <a:lnTo>
                  <a:pt x="5167160" y="2368216"/>
                </a:lnTo>
                <a:lnTo>
                  <a:pt x="5160106" y="2369619"/>
                </a:lnTo>
                <a:lnTo>
                  <a:pt x="5153052" y="2371023"/>
                </a:lnTo>
                <a:lnTo>
                  <a:pt x="5145929" y="2371724"/>
                </a:lnTo>
                <a:lnTo>
                  <a:pt x="5138737" y="2371724"/>
                </a:lnTo>
                <a:lnTo>
                  <a:pt x="109537" y="2371724"/>
                </a:lnTo>
                <a:lnTo>
                  <a:pt x="102345" y="2371724"/>
                </a:lnTo>
                <a:lnTo>
                  <a:pt x="95221" y="2371023"/>
                </a:lnTo>
                <a:lnTo>
                  <a:pt x="88167" y="2369619"/>
                </a:lnTo>
                <a:lnTo>
                  <a:pt x="81113" y="2368216"/>
                </a:lnTo>
                <a:lnTo>
                  <a:pt x="74264" y="2366138"/>
                </a:lnTo>
                <a:lnTo>
                  <a:pt x="67619" y="2363386"/>
                </a:lnTo>
                <a:lnTo>
                  <a:pt x="60974" y="2360634"/>
                </a:lnTo>
                <a:lnTo>
                  <a:pt x="26997" y="2334556"/>
                </a:lnTo>
                <a:lnTo>
                  <a:pt x="5585" y="2297460"/>
                </a:lnTo>
                <a:lnTo>
                  <a:pt x="0" y="2269379"/>
                </a:lnTo>
                <a:lnTo>
                  <a:pt x="0" y="226218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15175" y="2019300"/>
            <a:ext cx="1076325" cy="342900"/>
          </a:xfrm>
          <a:custGeom>
            <a:avLst/>
            <a:gdLst/>
            <a:ahLst/>
            <a:cxnLst/>
            <a:rect l="l" t="t" r="r" b="b"/>
            <a:pathLst>
              <a:path w="1076325" h="342900">
                <a:moveTo>
                  <a:pt x="0" y="0"/>
                </a:moveTo>
                <a:lnTo>
                  <a:pt x="1076324" y="0"/>
                </a:lnTo>
                <a:lnTo>
                  <a:pt x="1076324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15174" y="2357437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632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178972" y="2047938"/>
            <a:ext cx="949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52423"/>
                </a:solidFill>
                <a:latin typeface="Segoe UI"/>
                <a:cs typeface="Segoe UI"/>
              </a:rPr>
              <a:t>Customer_Job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91500" y="2019300"/>
            <a:ext cx="1171575" cy="342900"/>
          </a:xfrm>
          <a:custGeom>
            <a:avLst/>
            <a:gdLst/>
            <a:ahLst/>
            <a:cxnLst/>
            <a:rect l="l" t="t" r="r" b="b"/>
            <a:pathLst>
              <a:path w="1171575" h="342900">
                <a:moveTo>
                  <a:pt x="0" y="0"/>
                </a:moveTo>
                <a:lnTo>
                  <a:pt x="1171574" y="0"/>
                </a:lnTo>
                <a:lnTo>
                  <a:pt x="1171574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91499" y="235743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233419" y="2047938"/>
            <a:ext cx="10877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Sum </a:t>
            </a:r>
            <a:r>
              <a:rPr dirty="0" sz="1100" spc="-1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100" spc="-7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100" spc="-10" b="1">
                <a:solidFill>
                  <a:srgbClr val="252423"/>
                </a:solidFill>
                <a:latin typeface="Segoe UI"/>
                <a:cs typeface="Segoe UI"/>
              </a:rPr>
              <a:t>Revenue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63075" y="2019300"/>
            <a:ext cx="1628775" cy="342900"/>
          </a:xfrm>
          <a:custGeom>
            <a:avLst/>
            <a:gdLst/>
            <a:ahLst/>
            <a:cxnLst/>
            <a:rect l="l" t="t" r="r" b="b"/>
            <a:pathLst>
              <a:path w="1628775" h="342900">
                <a:moveTo>
                  <a:pt x="0" y="0"/>
                </a:moveTo>
                <a:lnTo>
                  <a:pt x="1628774" y="0"/>
                </a:lnTo>
                <a:lnTo>
                  <a:pt x="1628774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63074" y="235743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0" y="0"/>
                </a:moveTo>
                <a:lnTo>
                  <a:pt x="162877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397999" y="2047938"/>
            <a:ext cx="1551940" cy="30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Sum </a:t>
            </a:r>
            <a:r>
              <a:rPr dirty="0" sz="1100" spc="-1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1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252423"/>
                </a:solidFill>
                <a:latin typeface="Segoe UI"/>
                <a:cs typeface="Segoe UI"/>
              </a:rPr>
              <a:t>Interest_Earned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50" spc="30">
                <a:solidFill>
                  <a:srgbClr val="252423"/>
                </a:solidFill>
                <a:latin typeface="Segoe Fluent Icons"/>
                <a:cs typeface="Segoe Fluent Icons"/>
              </a:rPr>
              <a:t></a:t>
            </a:r>
            <a:endParaRPr sz="750">
              <a:latin typeface="Segoe Fluent Icons"/>
              <a:cs typeface="Segoe Fluent Ico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91849" y="2019300"/>
            <a:ext cx="1095375" cy="342900"/>
          </a:xfrm>
          <a:custGeom>
            <a:avLst/>
            <a:gdLst/>
            <a:ahLst/>
            <a:cxnLst/>
            <a:rect l="l" t="t" r="r" b="b"/>
            <a:pathLst>
              <a:path w="1095375" h="342900">
                <a:moveTo>
                  <a:pt x="0" y="0"/>
                </a:moveTo>
                <a:lnTo>
                  <a:pt x="1095374" y="0"/>
                </a:lnTo>
                <a:lnTo>
                  <a:pt x="1095374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991849" y="235743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 h="0">
                <a:moveTo>
                  <a:pt x="0" y="0"/>
                </a:moveTo>
                <a:lnTo>
                  <a:pt x="1095374" y="0"/>
                </a:lnTo>
              </a:path>
            </a:pathLst>
          </a:custGeom>
          <a:ln w="9524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1032280" y="2047938"/>
            <a:ext cx="10147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Sum </a:t>
            </a:r>
            <a:r>
              <a:rPr dirty="0" sz="1100" spc="-1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100" spc="-9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Income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15175" y="2362199"/>
            <a:ext cx="1076325" cy="257175"/>
          </a:xfrm>
          <a:custGeom>
            <a:avLst/>
            <a:gdLst/>
            <a:ahLst/>
            <a:cxnLst/>
            <a:rect l="l" t="t" r="r" b="b"/>
            <a:pathLst>
              <a:path w="1076325" h="257175">
                <a:moveTo>
                  <a:pt x="0" y="0"/>
                </a:moveTo>
                <a:lnTo>
                  <a:pt x="1076324" y="0"/>
                </a:lnTo>
                <a:lnTo>
                  <a:pt x="10763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15174" y="2614612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6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150100" y="2390838"/>
            <a:ext cx="734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Blue-collar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91500" y="2362199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0" y="0"/>
                </a:moveTo>
                <a:lnTo>
                  <a:pt x="1171574" y="0"/>
                </a:lnTo>
                <a:lnTo>
                  <a:pt x="11715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91499" y="2614612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660110" y="2390838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55315410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363075" y="2362199"/>
            <a:ext cx="1628775" cy="257175"/>
          </a:xfrm>
          <a:custGeom>
            <a:avLst/>
            <a:gdLst/>
            <a:ahLst/>
            <a:cxnLst/>
            <a:rect l="l" t="t" r="r" b="b"/>
            <a:pathLst>
              <a:path w="1628775" h="257175">
                <a:moveTo>
                  <a:pt x="0" y="0"/>
                </a:moveTo>
                <a:lnTo>
                  <a:pt x="1628774" y="0"/>
                </a:lnTo>
                <a:lnTo>
                  <a:pt x="16287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63074" y="26146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0" y="0"/>
                </a:moveTo>
                <a:lnTo>
                  <a:pt x="16287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095110" y="2390838"/>
            <a:ext cx="862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78,43,382.23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991849" y="2362199"/>
            <a:ext cx="1095375" cy="257175"/>
          </a:xfrm>
          <a:custGeom>
            <a:avLst/>
            <a:gdLst/>
            <a:ahLst/>
            <a:cxnLst/>
            <a:rect l="l" t="t" r="r" b="b"/>
            <a:pathLst>
              <a:path w="1095375" h="257175">
                <a:moveTo>
                  <a:pt x="0" y="0"/>
                </a:moveTo>
                <a:lnTo>
                  <a:pt x="1095374" y="0"/>
                </a:lnTo>
                <a:lnTo>
                  <a:pt x="10953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991849" y="2614612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 h="0">
                <a:moveTo>
                  <a:pt x="0" y="0"/>
                </a:moveTo>
                <a:lnTo>
                  <a:pt x="10953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1464626" y="2390838"/>
            <a:ext cx="5880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1254753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15175" y="2619374"/>
            <a:ext cx="1076325" cy="257175"/>
          </a:xfrm>
          <a:custGeom>
            <a:avLst/>
            <a:gdLst/>
            <a:ahLst/>
            <a:cxnLst/>
            <a:rect l="l" t="t" r="r" b="b"/>
            <a:pathLst>
              <a:path w="1076325" h="257175">
                <a:moveTo>
                  <a:pt x="0" y="0"/>
                </a:moveTo>
                <a:lnTo>
                  <a:pt x="1076324" y="0"/>
                </a:lnTo>
                <a:lnTo>
                  <a:pt x="10763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15174" y="2871787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6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150100" y="2648013"/>
            <a:ext cx="87121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Businessman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91500" y="2619374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0" y="0"/>
                </a:moveTo>
                <a:lnTo>
                  <a:pt x="1171574" y="0"/>
                </a:lnTo>
                <a:lnTo>
                  <a:pt x="11715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191499" y="287178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660110" y="2648013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55315410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363075" y="2619374"/>
            <a:ext cx="1628775" cy="257175"/>
          </a:xfrm>
          <a:custGeom>
            <a:avLst/>
            <a:gdLst/>
            <a:ahLst/>
            <a:cxnLst/>
            <a:rect l="l" t="t" r="r" b="b"/>
            <a:pathLst>
              <a:path w="1628775" h="257175">
                <a:moveTo>
                  <a:pt x="0" y="0"/>
                </a:moveTo>
                <a:lnTo>
                  <a:pt x="1628774" y="0"/>
                </a:lnTo>
                <a:lnTo>
                  <a:pt x="16287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63074" y="287178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0" y="0"/>
                </a:moveTo>
                <a:lnTo>
                  <a:pt x="16287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095110" y="2648013"/>
            <a:ext cx="862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78,43,382.23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991849" y="2619374"/>
            <a:ext cx="1095375" cy="257175"/>
          </a:xfrm>
          <a:custGeom>
            <a:avLst/>
            <a:gdLst/>
            <a:ahLst/>
            <a:cxnLst/>
            <a:rect l="l" t="t" r="r" b="b"/>
            <a:pathLst>
              <a:path w="1095375" h="257175">
                <a:moveTo>
                  <a:pt x="0" y="0"/>
                </a:moveTo>
                <a:lnTo>
                  <a:pt x="1095374" y="0"/>
                </a:lnTo>
                <a:lnTo>
                  <a:pt x="10953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991849" y="287178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 h="0">
                <a:moveTo>
                  <a:pt x="0" y="0"/>
                </a:moveTo>
                <a:lnTo>
                  <a:pt x="10953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1464626" y="2648013"/>
            <a:ext cx="5880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3390512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15175" y="2876549"/>
            <a:ext cx="1076325" cy="257175"/>
          </a:xfrm>
          <a:custGeom>
            <a:avLst/>
            <a:gdLst/>
            <a:ahLst/>
            <a:cxnLst/>
            <a:rect l="l" t="t" r="r" b="b"/>
            <a:pathLst>
              <a:path w="1076325" h="257175">
                <a:moveTo>
                  <a:pt x="0" y="0"/>
                </a:moveTo>
                <a:lnTo>
                  <a:pt x="1076324" y="0"/>
                </a:lnTo>
                <a:lnTo>
                  <a:pt x="10763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15174" y="3128962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6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150100" y="2905188"/>
            <a:ext cx="3403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Govt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91500" y="2876549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0" y="0"/>
                </a:moveTo>
                <a:lnTo>
                  <a:pt x="1171574" y="0"/>
                </a:lnTo>
                <a:lnTo>
                  <a:pt x="11715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191499" y="3128962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660110" y="2905188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55315410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363075" y="2876549"/>
            <a:ext cx="1628775" cy="257175"/>
          </a:xfrm>
          <a:custGeom>
            <a:avLst/>
            <a:gdLst/>
            <a:ahLst/>
            <a:cxnLst/>
            <a:rect l="l" t="t" r="r" b="b"/>
            <a:pathLst>
              <a:path w="1628775" h="257175">
                <a:moveTo>
                  <a:pt x="0" y="0"/>
                </a:moveTo>
                <a:lnTo>
                  <a:pt x="1628774" y="0"/>
                </a:lnTo>
                <a:lnTo>
                  <a:pt x="16287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63074" y="312896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0" y="0"/>
                </a:moveTo>
                <a:lnTo>
                  <a:pt x="16287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0095110" y="2905188"/>
            <a:ext cx="862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78,43,382.23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991849" y="2876549"/>
            <a:ext cx="1095375" cy="257175"/>
          </a:xfrm>
          <a:custGeom>
            <a:avLst/>
            <a:gdLst/>
            <a:ahLst/>
            <a:cxnLst/>
            <a:rect l="l" t="t" r="r" b="b"/>
            <a:pathLst>
              <a:path w="1095375" h="257175">
                <a:moveTo>
                  <a:pt x="0" y="0"/>
                </a:moveTo>
                <a:lnTo>
                  <a:pt x="1095374" y="0"/>
                </a:lnTo>
                <a:lnTo>
                  <a:pt x="10953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991849" y="3128962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 h="0">
                <a:moveTo>
                  <a:pt x="0" y="0"/>
                </a:moveTo>
                <a:lnTo>
                  <a:pt x="10953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1464626" y="2905188"/>
            <a:ext cx="5880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2060738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15175" y="3133724"/>
            <a:ext cx="1076325" cy="257175"/>
          </a:xfrm>
          <a:custGeom>
            <a:avLst/>
            <a:gdLst/>
            <a:ahLst/>
            <a:cxnLst/>
            <a:rect l="l" t="t" r="r" b="b"/>
            <a:pathLst>
              <a:path w="1076325" h="257175">
                <a:moveTo>
                  <a:pt x="0" y="0"/>
                </a:moveTo>
                <a:lnTo>
                  <a:pt x="1076324" y="0"/>
                </a:lnTo>
                <a:lnTo>
                  <a:pt x="10763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15174" y="3386137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6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150100" y="3162363"/>
            <a:ext cx="5505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 b="1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eti</a:t>
            </a:r>
            <a:r>
              <a:rPr dirty="0" sz="1100" spc="-5" b="1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ees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191500" y="3133724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0" y="0"/>
                </a:moveTo>
                <a:lnTo>
                  <a:pt x="1171574" y="0"/>
                </a:lnTo>
                <a:lnTo>
                  <a:pt x="11715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91499" y="338613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660110" y="3162363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55315410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363075" y="3133724"/>
            <a:ext cx="1628775" cy="257175"/>
          </a:xfrm>
          <a:custGeom>
            <a:avLst/>
            <a:gdLst/>
            <a:ahLst/>
            <a:cxnLst/>
            <a:rect l="l" t="t" r="r" b="b"/>
            <a:pathLst>
              <a:path w="1628775" h="257175">
                <a:moveTo>
                  <a:pt x="0" y="0"/>
                </a:moveTo>
                <a:lnTo>
                  <a:pt x="1628774" y="0"/>
                </a:lnTo>
                <a:lnTo>
                  <a:pt x="16287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363074" y="338613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0" y="0"/>
                </a:moveTo>
                <a:lnTo>
                  <a:pt x="16287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0095110" y="3162363"/>
            <a:ext cx="862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78,43,382.23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0991849" y="3133724"/>
            <a:ext cx="1095375" cy="257175"/>
          </a:xfrm>
          <a:custGeom>
            <a:avLst/>
            <a:gdLst/>
            <a:ahLst/>
            <a:cxnLst/>
            <a:rect l="l" t="t" r="r" b="b"/>
            <a:pathLst>
              <a:path w="1095375" h="257175">
                <a:moveTo>
                  <a:pt x="0" y="0"/>
                </a:moveTo>
                <a:lnTo>
                  <a:pt x="1095374" y="0"/>
                </a:lnTo>
                <a:lnTo>
                  <a:pt x="10953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991849" y="338613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 h="0">
                <a:moveTo>
                  <a:pt x="0" y="0"/>
                </a:moveTo>
                <a:lnTo>
                  <a:pt x="10953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11544844" y="3162363"/>
            <a:ext cx="5073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944278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115175" y="3390900"/>
            <a:ext cx="1076325" cy="257175"/>
          </a:xfrm>
          <a:custGeom>
            <a:avLst/>
            <a:gdLst/>
            <a:ahLst/>
            <a:cxnLst/>
            <a:rect l="l" t="t" r="r" b="b"/>
            <a:pathLst>
              <a:path w="1076325" h="257175">
                <a:moveTo>
                  <a:pt x="0" y="0"/>
                </a:moveTo>
                <a:lnTo>
                  <a:pt x="1076324" y="0"/>
                </a:lnTo>
                <a:lnTo>
                  <a:pt x="10763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15174" y="3643312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632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150100" y="3419538"/>
            <a:ext cx="998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52423"/>
                </a:solidFill>
                <a:latin typeface="Segoe UI"/>
                <a:cs typeface="Segoe UI"/>
              </a:rPr>
              <a:t>Selfemployeed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191500" y="3390900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0" y="0"/>
                </a:moveTo>
                <a:lnTo>
                  <a:pt x="1171574" y="0"/>
                </a:lnTo>
                <a:lnTo>
                  <a:pt x="11715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91499" y="3643312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8660110" y="3419538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55315410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363075" y="3390900"/>
            <a:ext cx="1628775" cy="257175"/>
          </a:xfrm>
          <a:custGeom>
            <a:avLst/>
            <a:gdLst/>
            <a:ahLst/>
            <a:cxnLst/>
            <a:rect l="l" t="t" r="r" b="b"/>
            <a:pathLst>
              <a:path w="1628775" h="257175">
                <a:moveTo>
                  <a:pt x="0" y="0"/>
                </a:moveTo>
                <a:lnTo>
                  <a:pt x="1628774" y="0"/>
                </a:lnTo>
                <a:lnTo>
                  <a:pt x="16287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363074" y="36433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0" y="0"/>
                </a:moveTo>
                <a:lnTo>
                  <a:pt x="16287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0095110" y="3419538"/>
            <a:ext cx="862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78,43,382.23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991849" y="3390900"/>
            <a:ext cx="1095375" cy="257175"/>
          </a:xfrm>
          <a:custGeom>
            <a:avLst/>
            <a:gdLst/>
            <a:ahLst/>
            <a:cxnLst/>
            <a:rect l="l" t="t" r="r" b="b"/>
            <a:pathLst>
              <a:path w="1095375" h="257175">
                <a:moveTo>
                  <a:pt x="0" y="0"/>
                </a:moveTo>
                <a:lnTo>
                  <a:pt x="1095374" y="0"/>
                </a:lnTo>
                <a:lnTo>
                  <a:pt x="10953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991849" y="3643312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 h="0">
                <a:moveTo>
                  <a:pt x="0" y="0"/>
                </a:moveTo>
                <a:lnTo>
                  <a:pt x="1095374" y="0"/>
                </a:lnTo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1464626" y="3419538"/>
            <a:ext cx="5880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2346643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115175" y="3648075"/>
            <a:ext cx="1076325" cy="247650"/>
          </a:xfrm>
          <a:custGeom>
            <a:avLst/>
            <a:gdLst/>
            <a:ahLst/>
            <a:cxnLst/>
            <a:rect l="l" t="t" r="r" b="b"/>
            <a:pathLst>
              <a:path w="1076325" h="247650">
                <a:moveTo>
                  <a:pt x="0" y="0"/>
                </a:moveTo>
                <a:lnTo>
                  <a:pt x="1076324" y="0"/>
                </a:lnTo>
                <a:lnTo>
                  <a:pt x="107632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7150100" y="3676713"/>
            <a:ext cx="8382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33"/>
                </a:solidFill>
                <a:latin typeface="Segoe UI"/>
                <a:cs typeface="Segoe UI"/>
              </a:rPr>
              <a:t>White-collar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191500" y="3648075"/>
            <a:ext cx="1171575" cy="247650"/>
          </a:xfrm>
          <a:custGeom>
            <a:avLst/>
            <a:gdLst/>
            <a:ahLst/>
            <a:cxnLst/>
            <a:rect l="l" t="t" r="r" b="b"/>
            <a:pathLst>
              <a:path w="1171575" h="247650">
                <a:moveTo>
                  <a:pt x="0" y="0"/>
                </a:moveTo>
                <a:lnTo>
                  <a:pt x="1171574" y="0"/>
                </a:lnTo>
                <a:lnTo>
                  <a:pt x="117157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8660110" y="3676713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55315410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363075" y="3648075"/>
            <a:ext cx="1628775" cy="247650"/>
          </a:xfrm>
          <a:custGeom>
            <a:avLst/>
            <a:gdLst/>
            <a:ahLst/>
            <a:cxnLst/>
            <a:rect l="l" t="t" r="r" b="b"/>
            <a:pathLst>
              <a:path w="1628775" h="247650">
                <a:moveTo>
                  <a:pt x="0" y="0"/>
                </a:moveTo>
                <a:lnTo>
                  <a:pt x="1628774" y="0"/>
                </a:lnTo>
                <a:lnTo>
                  <a:pt x="162877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10095110" y="3676713"/>
            <a:ext cx="862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78,43,382.23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0991849" y="3648075"/>
            <a:ext cx="1095375" cy="247650"/>
          </a:xfrm>
          <a:custGeom>
            <a:avLst/>
            <a:gdLst/>
            <a:ahLst/>
            <a:cxnLst/>
            <a:rect l="l" t="t" r="r" b="b"/>
            <a:pathLst>
              <a:path w="1095375" h="247650">
                <a:moveTo>
                  <a:pt x="0" y="0"/>
                </a:moveTo>
                <a:lnTo>
                  <a:pt x="1095374" y="0"/>
                </a:lnTo>
                <a:lnTo>
                  <a:pt x="1095374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1464626" y="3676713"/>
            <a:ext cx="5880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333333"/>
                </a:solidFill>
                <a:latin typeface="Segoe UI"/>
                <a:cs typeface="Segoe UI"/>
              </a:rPr>
              <a:t>1688420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115175" y="3895725"/>
            <a:ext cx="1076325" cy="257175"/>
          </a:xfrm>
          <a:custGeom>
            <a:avLst/>
            <a:gdLst/>
            <a:ahLst/>
            <a:cxnLst/>
            <a:rect l="l" t="t" r="r" b="b"/>
            <a:pathLst>
              <a:path w="1076325" h="257175">
                <a:moveTo>
                  <a:pt x="0" y="0"/>
                </a:moveTo>
                <a:lnTo>
                  <a:pt x="1076324" y="0"/>
                </a:lnTo>
                <a:lnTo>
                  <a:pt x="107632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115174" y="3900487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6324" y="0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7150100" y="3933888"/>
            <a:ext cx="349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0" b="1">
                <a:solidFill>
                  <a:srgbClr val="252423"/>
                </a:solidFill>
                <a:latin typeface="Segoe UI"/>
                <a:cs typeface="Segoe UI"/>
              </a:rPr>
              <a:t>T</a:t>
            </a: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otal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191500" y="3895725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0" y="0"/>
                </a:moveTo>
                <a:lnTo>
                  <a:pt x="1171574" y="0"/>
                </a:lnTo>
                <a:lnTo>
                  <a:pt x="11715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191499" y="3900487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4" y="0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8660110" y="3933888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55315410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363075" y="3895725"/>
            <a:ext cx="1628775" cy="257175"/>
          </a:xfrm>
          <a:custGeom>
            <a:avLst/>
            <a:gdLst/>
            <a:ahLst/>
            <a:cxnLst/>
            <a:rect l="l" t="t" r="r" b="b"/>
            <a:pathLst>
              <a:path w="1628775" h="257175">
                <a:moveTo>
                  <a:pt x="0" y="0"/>
                </a:moveTo>
                <a:lnTo>
                  <a:pt x="1628774" y="0"/>
                </a:lnTo>
                <a:lnTo>
                  <a:pt x="16287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9363074" y="3900487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 h="0">
                <a:moveTo>
                  <a:pt x="0" y="0"/>
                </a:moveTo>
                <a:lnTo>
                  <a:pt x="1628774" y="0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10095110" y="3933888"/>
            <a:ext cx="862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78,43,382.23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0991849" y="3895725"/>
            <a:ext cx="1095375" cy="257175"/>
          </a:xfrm>
          <a:custGeom>
            <a:avLst/>
            <a:gdLst/>
            <a:ahLst/>
            <a:cxnLst/>
            <a:rect l="l" t="t" r="r" b="b"/>
            <a:pathLst>
              <a:path w="1095375" h="257175">
                <a:moveTo>
                  <a:pt x="0" y="0"/>
                </a:moveTo>
                <a:lnTo>
                  <a:pt x="1095374" y="0"/>
                </a:lnTo>
                <a:lnTo>
                  <a:pt x="1095374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991849" y="390048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 h="0">
                <a:moveTo>
                  <a:pt x="0" y="0"/>
                </a:moveTo>
                <a:lnTo>
                  <a:pt x="1095374" y="0"/>
                </a:lnTo>
              </a:path>
            </a:pathLst>
          </a:custGeom>
          <a:ln w="9525">
            <a:solidFill>
              <a:srgbClr val="1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11384259" y="3933888"/>
            <a:ext cx="6680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252423"/>
                </a:solidFill>
                <a:latin typeface="Segoe UI"/>
                <a:cs typeface="Segoe UI"/>
              </a:rPr>
              <a:t>11685344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162549" y="4410075"/>
            <a:ext cx="2257425" cy="2676525"/>
          </a:xfrm>
          <a:custGeom>
            <a:avLst/>
            <a:gdLst/>
            <a:ahLst/>
            <a:cxnLst/>
            <a:rect l="l" t="t" r="r" b="b"/>
            <a:pathLst>
              <a:path w="2257425" h="2676525">
                <a:moveTo>
                  <a:pt x="0" y="0"/>
                </a:moveTo>
                <a:lnTo>
                  <a:pt x="2257424" y="0"/>
                </a:lnTo>
                <a:lnTo>
                  <a:pt x="2257424" y="2676524"/>
                </a:lnTo>
                <a:lnTo>
                  <a:pt x="0" y="2676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373199" y="4445748"/>
            <a:ext cx="1838940" cy="145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5226694" y="5347963"/>
            <a:ext cx="272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High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229224" y="5918934"/>
            <a:ext cx="2698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Segoe UI"/>
                <a:cs typeface="Segoe UI"/>
              </a:rPr>
              <a:t>L</a:t>
            </a:r>
            <a:r>
              <a:rPr dirty="0" sz="900" b="1">
                <a:latin typeface="Segoe UI"/>
                <a:cs typeface="Segoe UI"/>
              </a:rPr>
              <a:t>OW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244405" y="6489904"/>
            <a:ext cx="255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Med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572124" y="5209962"/>
            <a:ext cx="111760" cy="433070"/>
          </a:xfrm>
          <a:custGeom>
            <a:avLst/>
            <a:gdLst/>
            <a:ahLst/>
            <a:cxnLst/>
            <a:rect l="l" t="t" r="r" b="b"/>
            <a:pathLst>
              <a:path w="111760" h="433070">
                <a:moveTo>
                  <a:pt x="0" y="0"/>
                </a:moveTo>
                <a:lnTo>
                  <a:pt x="111286" y="0"/>
                </a:lnTo>
                <a:lnTo>
                  <a:pt x="111286" y="432735"/>
                </a:lnTo>
                <a:lnTo>
                  <a:pt x="0" y="432735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572124" y="6351904"/>
            <a:ext cx="300990" cy="433070"/>
          </a:xfrm>
          <a:custGeom>
            <a:avLst/>
            <a:gdLst/>
            <a:ahLst/>
            <a:cxnLst/>
            <a:rect l="l" t="t" r="r" b="b"/>
            <a:pathLst>
              <a:path w="300989" h="433070">
                <a:moveTo>
                  <a:pt x="0" y="0"/>
                </a:moveTo>
                <a:lnTo>
                  <a:pt x="300417" y="0"/>
                </a:lnTo>
                <a:lnTo>
                  <a:pt x="300417" y="432735"/>
                </a:lnTo>
                <a:lnTo>
                  <a:pt x="0" y="432735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83411" y="5209962"/>
            <a:ext cx="1264285" cy="433070"/>
          </a:xfrm>
          <a:custGeom>
            <a:avLst/>
            <a:gdLst/>
            <a:ahLst/>
            <a:cxnLst/>
            <a:rect l="l" t="t" r="r" b="b"/>
            <a:pathLst>
              <a:path w="1264284" h="433070">
                <a:moveTo>
                  <a:pt x="0" y="0"/>
                </a:moveTo>
                <a:lnTo>
                  <a:pt x="1263916" y="0"/>
                </a:lnTo>
                <a:lnTo>
                  <a:pt x="1263916" y="432735"/>
                </a:lnTo>
                <a:lnTo>
                  <a:pt x="0" y="432735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86732" y="5780933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735"/>
                </a:lnTo>
              </a:path>
            </a:pathLst>
          </a:custGeom>
          <a:ln w="31578">
            <a:solidFill>
              <a:srgbClr val="1223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72541" y="6351904"/>
            <a:ext cx="298450" cy="433070"/>
          </a:xfrm>
          <a:custGeom>
            <a:avLst/>
            <a:gdLst/>
            <a:ahLst/>
            <a:cxnLst/>
            <a:rect l="l" t="t" r="r" b="b"/>
            <a:pathLst>
              <a:path w="298450" h="433070">
                <a:moveTo>
                  <a:pt x="0" y="0"/>
                </a:moveTo>
                <a:lnTo>
                  <a:pt x="297922" y="0"/>
                </a:lnTo>
                <a:lnTo>
                  <a:pt x="297922" y="432735"/>
                </a:lnTo>
                <a:lnTo>
                  <a:pt x="0" y="432735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5572124" y="5780933"/>
            <a:ext cx="699135" cy="433070"/>
          </a:xfrm>
          <a:prstGeom prst="rect">
            <a:avLst/>
          </a:prstGeom>
          <a:solidFill>
            <a:srgbClr val="E669B9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0.31M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159248" y="5339365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0.56M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674994" y="4729733"/>
            <a:ext cx="952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903594" y="4729733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5210174" y="4372038"/>
            <a:ext cx="202247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 </a:t>
            </a:r>
            <a:r>
              <a:rPr dirty="0" sz="1400" spc="-90">
                <a:latin typeface="Arial"/>
                <a:cs typeface="Arial"/>
              </a:rPr>
              <a:t>Income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10"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5"/>
              </a:spcBef>
              <a:tabLst>
                <a:tab pos="581660" algn="l"/>
                <a:tab pos="802640" algn="l"/>
              </a:tabLst>
            </a:pP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Gender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	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867899" y="333374"/>
            <a:ext cx="2419350" cy="6953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50"/>
              </a:spcBef>
              <a:tabLst>
                <a:tab pos="2180590" algn="l"/>
              </a:tabLst>
            </a:pPr>
            <a:r>
              <a:rPr dirty="0" sz="1200" spc="-85">
                <a:solidFill>
                  <a:srgbClr val="252423"/>
                </a:solidFill>
                <a:latin typeface="Arial"/>
                <a:cs typeface="Arial"/>
              </a:rPr>
              <a:t>Week_Start_Date	</a:t>
            </a:r>
            <a:r>
              <a:rPr dirty="0" baseline="3086" sz="1350">
                <a:solidFill>
                  <a:srgbClr val="605D5C"/>
                </a:solidFill>
                <a:latin typeface="Segoe Fluent Icons"/>
                <a:cs typeface="Segoe Fluent Icons"/>
              </a:rPr>
              <a:t></a:t>
            </a:r>
            <a:endParaRPr baseline="3086" sz="1350">
              <a:latin typeface="Segoe Fluent Icons"/>
              <a:cs typeface="Segoe Fluent Icon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967911" y="604837"/>
            <a:ext cx="2219325" cy="323850"/>
          </a:xfrm>
          <a:prstGeom prst="rect">
            <a:avLst/>
          </a:prstGeom>
          <a:solidFill>
            <a:srgbClr val="A0A6D8"/>
          </a:solidFill>
          <a:ln w="9524">
            <a:solidFill>
              <a:srgbClr val="E9E9E9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85"/>
              </a:spcBef>
              <a:tabLst>
                <a:tab pos="1988820" algn="l"/>
              </a:tabLst>
            </a:pPr>
            <a:r>
              <a:rPr dirty="0" baseline="1984" sz="2100">
                <a:solidFill>
                  <a:srgbClr val="605D5C"/>
                </a:solidFill>
                <a:latin typeface="Segoe UI"/>
                <a:cs typeface="Segoe UI"/>
              </a:rPr>
              <a:t>All	</a:t>
            </a:r>
            <a:r>
              <a:rPr dirty="0" sz="1400">
                <a:solidFill>
                  <a:srgbClr val="605D5C"/>
                </a:solidFill>
                <a:latin typeface="Segoe Fluent Icons"/>
                <a:cs typeface="Segoe Fluent Icons"/>
              </a:rPr>
              <a:t></a:t>
            </a:r>
            <a:endParaRPr sz="1400">
              <a:latin typeface="Segoe Fluent Icons"/>
              <a:cs typeface="Segoe Fluent Icon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491287" y="357187"/>
            <a:ext cx="3152775" cy="790575"/>
          </a:xfrm>
          <a:custGeom>
            <a:avLst/>
            <a:gdLst/>
            <a:ahLst/>
            <a:cxnLst/>
            <a:rect l="l" t="t" r="r" b="b"/>
            <a:pathLst>
              <a:path w="3152775" h="790575">
                <a:moveTo>
                  <a:pt x="3068228" y="790574"/>
                </a:moveTo>
                <a:lnTo>
                  <a:pt x="84545" y="790574"/>
                </a:lnTo>
                <a:lnTo>
                  <a:pt x="78661" y="789995"/>
                </a:lnTo>
                <a:lnTo>
                  <a:pt x="35275" y="772024"/>
                </a:lnTo>
                <a:lnTo>
                  <a:pt x="9161" y="740204"/>
                </a:lnTo>
                <a:lnTo>
                  <a:pt x="0" y="706028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3068228" y="0"/>
                </a:lnTo>
                <a:lnTo>
                  <a:pt x="3107618" y="11948"/>
                </a:lnTo>
                <a:lnTo>
                  <a:pt x="3140825" y="45155"/>
                </a:lnTo>
                <a:lnTo>
                  <a:pt x="3152774" y="84545"/>
                </a:lnTo>
                <a:lnTo>
                  <a:pt x="3152774" y="706028"/>
                </a:lnTo>
                <a:lnTo>
                  <a:pt x="3140825" y="745419"/>
                </a:lnTo>
                <a:lnTo>
                  <a:pt x="3107618" y="778625"/>
                </a:lnTo>
                <a:lnTo>
                  <a:pt x="3068228" y="790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491287" y="357187"/>
            <a:ext cx="3152775" cy="790575"/>
          </a:xfrm>
          <a:custGeom>
            <a:avLst/>
            <a:gdLst/>
            <a:ahLst/>
            <a:cxnLst/>
            <a:rect l="l" t="t" r="r" b="b"/>
            <a:pathLst>
              <a:path w="3152775" h="790575">
                <a:moveTo>
                  <a:pt x="0" y="7000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5249" y="40215"/>
                </a:lnTo>
                <a:lnTo>
                  <a:pt x="18550" y="35275"/>
                </a:lnTo>
                <a:lnTo>
                  <a:pt x="40215" y="15249"/>
                </a:lnTo>
                <a:lnTo>
                  <a:pt x="45155" y="11948"/>
                </a:lnTo>
                <a:lnTo>
                  <a:pt x="84545" y="0"/>
                </a:lnTo>
                <a:lnTo>
                  <a:pt x="90487" y="0"/>
                </a:lnTo>
                <a:lnTo>
                  <a:pt x="3062287" y="0"/>
                </a:lnTo>
                <a:lnTo>
                  <a:pt x="3068228" y="0"/>
                </a:lnTo>
                <a:lnTo>
                  <a:pt x="3074113" y="579"/>
                </a:lnTo>
                <a:lnTo>
                  <a:pt x="3079940" y="1738"/>
                </a:lnTo>
                <a:lnTo>
                  <a:pt x="3085767" y="2897"/>
                </a:lnTo>
                <a:lnTo>
                  <a:pt x="3112558" y="15249"/>
                </a:lnTo>
                <a:lnTo>
                  <a:pt x="3117499" y="18550"/>
                </a:lnTo>
                <a:lnTo>
                  <a:pt x="3143612" y="50370"/>
                </a:lnTo>
                <a:lnTo>
                  <a:pt x="3151035" y="72834"/>
                </a:lnTo>
                <a:lnTo>
                  <a:pt x="3152195" y="78661"/>
                </a:lnTo>
                <a:lnTo>
                  <a:pt x="3152774" y="84545"/>
                </a:lnTo>
                <a:lnTo>
                  <a:pt x="3152774" y="90487"/>
                </a:lnTo>
                <a:lnTo>
                  <a:pt x="3152774" y="700087"/>
                </a:lnTo>
                <a:lnTo>
                  <a:pt x="3152774" y="706028"/>
                </a:lnTo>
                <a:lnTo>
                  <a:pt x="3152195" y="711913"/>
                </a:lnTo>
                <a:lnTo>
                  <a:pt x="3151035" y="717740"/>
                </a:lnTo>
                <a:lnTo>
                  <a:pt x="3149876" y="723567"/>
                </a:lnTo>
                <a:lnTo>
                  <a:pt x="3130472" y="759870"/>
                </a:lnTo>
                <a:lnTo>
                  <a:pt x="3112558" y="775324"/>
                </a:lnTo>
                <a:lnTo>
                  <a:pt x="3107618" y="778625"/>
                </a:lnTo>
                <a:lnTo>
                  <a:pt x="3079940" y="788836"/>
                </a:lnTo>
                <a:lnTo>
                  <a:pt x="3074113" y="789995"/>
                </a:lnTo>
                <a:lnTo>
                  <a:pt x="3068228" y="790574"/>
                </a:lnTo>
                <a:lnTo>
                  <a:pt x="3062287" y="790574"/>
                </a:lnTo>
                <a:lnTo>
                  <a:pt x="90487" y="790574"/>
                </a:lnTo>
                <a:lnTo>
                  <a:pt x="84545" y="790574"/>
                </a:lnTo>
                <a:lnTo>
                  <a:pt x="78661" y="789995"/>
                </a:lnTo>
                <a:lnTo>
                  <a:pt x="72834" y="788836"/>
                </a:lnTo>
                <a:lnTo>
                  <a:pt x="67006" y="787677"/>
                </a:lnTo>
                <a:lnTo>
                  <a:pt x="61348" y="785960"/>
                </a:lnTo>
                <a:lnTo>
                  <a:pt x="55859" y="783686"/>
                </a:lnTo>
                <a:lnTo>
                  <a:pt x="50370" y="781413"/>
                </a:lnTo>
                <a:lnTo>
                  <a:pt x="45155" y="778625"/>
                </a:lnTo>
                <a:lnTo>
                  <a:pt x="40215" y="775324"/>
                </a:lnTo>
                <a:lnTo>
                  <a:pt x="35275" y="772024"/>
                </a:lnTo>
                <a:lnTo>
                  <a:pt x="30704" y="768272"/>
                </a:lnTo>
                <a:lnTo>
                  <a:pt x="26503" y="764071"/>
                </a:lnTo>
                <a:lnTo>
                  <a:pt x="22301" y="759870"/>
                </a:lnTo>
                <a:lnTo>
                  <a:pt x="18550" y="755299"/>
                </a:lnTo>
                <a:lnTo>
                  <a:pt x="15249" y="750359"/>
                </a:lnTo>
                <a:lnTo>
                  <a:pt x="11948" y="745419"/>
                </a:lnTo>
                <a:lnTo>
                  <a:pt x="0" y="706028"/>
                </a:lnTo>
                <a:lnTo>
                  <a:pt x="0" y="70008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72250" y="438150"/>
            <a:ext cx="2990850" cy="628650"/>
          </a:xfrm>
          <a:custGeom>
            <a:avLst/>
            <a:gdLst/>
            <a:ahLst/>
            <a:cxnLst/>
            <a:rect l="l" t="t" r="r" b="b"/>
            <a:pathLst>
              <a:path w="2990850" h="628650">
                <a:moveTo>
                  <a:pt x="0" y="0"/>
                </a:moveTo>
                <a:lnTo>
                  <a:pt x="2990849" y="0"/>
                </a:lnTo>
                <a:lnTo>
                  <a:pt x="299084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572250" y="438150"/>
            <a:ext cx="806450" cy="628650"/>
          </a:xfrm>
          <a:custGeom>
            <a:avLst/>
            <a:gdLst/>
            <a:ahLst/>
            <a:cxnLst/>
            <a:rect l="l" t="t" r="r" b="b"/>
            <a:pathLst>
              <a:path w="806450" h="628650">
                <a:moveTo>
                  <a:pt x="0" y="0"/>
                </a:moveTo>
                <a:lnTo>
                  <a:pt x="805869" y="0"/>
                </a:lnTo>
                <a:lnTo>
                  <a:pt x="80586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solidFill>
            <a:srgbClr val="99A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572250" y="438150"/>
            <a:ext cx="806450" cy="628650"/>
          </a:xfrm>
          <a:custGeom>
            <a:avLst/>
            <a:gdLst/>
            <a:ahLst/>
            <a:cxnLst/>
            <a:rect l="l" t="t" r="r" b="b"/>
            <a:pathLst>
              <a:path w="806450" h="628650">
                <a:moveTo>
                  <a:pt x="0" y="0"/>
                </a:moveTo>
                <a:lnTo>
                  <a:pt x="805869" y="0"/>
                </a:lnTo>
                <a:lnTo>
                  <a:pt x="80586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78119" y="438150"/>
            <a:ext cx="742950" cy="628650"/>
          </a:xfrm>
          <a:custGeom>
            <a:avLst/>
            <a:gdLst/>
            <a:ahLst/>
            <a:cxnLst/>
            <a:rect l="l" t="t" r="r" b="b"/>
            <a:pathLst>
              <a:path w="742950" h="628650">
                <a:moveTo>
                  <a:pt x="0" y="0"/>
                </a:moveTo>
                <a:lnTo>
                  <a:pt x="742509" y="0"/>
                </a:lnTo>
                <a:lnTo>
                  <a:pt x="74250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solidFill>
            <a:srgbClr val="6D7C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378119" y="438150"/>
            <a:ext cx="742950" cy="628650"/>
          </a:xfrm>
          <a:custGeom>
            <a:avLst/>
            <a:gdLst/>
            <a:ahLst/>
            <a:cxnLst/>
            <a:rect l="l" t="t" r="r" b="b"/>
            <a:pathLst>
              <a:path w="742950" h="628650">
                <a:moveTo>
                  <a:pt x="0" y="0"/>
                </a:moveTo>
                <a:lnTo>
                  <a:pt x="742509" y="0"/>
                </a:lnTo>
                <a:lnTo>
                  <a:pt x="742509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120629" y="438150"/>
            <a:ext cx="723900" cy="628650"/>
          </a:xfrm>
          <a:custGeom>
            <a:avLst/>
            <a:gdLst/>
            <a:ahLst/>
            <a:cxnLst/>
            <a:rect l="l" t="t" r="r" b="b"/>
            <a:pathLst>
              <a:path w="723900" h="628650">
                <a:moveTo>
                  <a:pt x="0" y="0"/>
                </a:moveTo>
                <a:lnTo>
                  <a:pt x="723638" y="0"/>
                </a:lnTo>
                <a:lnTo>
                  <a:pt x="723638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solidFill>
            <a:srgbClr val="0E28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120629" y="438150"/>
            <a:ext cx="723900" cy="628650"/>
          </a:xfrm>
          <a:custGeom>
            <a:avLst/>
            <a:gdLst/>
            <a:ahLst/>
            <a:cxnLst/>
            <a:rect l="l" t="t" r="r" b="b"/>
            <a:pathLst>
              <a:path w="723900" h="628650">
                <a:moveTo>
                  <a:pt x="0" y="0"/>
                </a:moveTo>
                <a:lnTo>
                  <a:pt x="723638" y="0"/>
                </a:lnTo>
                <a:lnTo>
                  <a:pt x="723638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844267" y="438150"/>
            <a:ext cx="719455" cy="628650"/>
          </a:xfrm>
          <a:custGeom>
            <a:avLst/>
            <a:gdLst/>
            <a:ahLst/>
            <a:cxnLst/>
            <a:rect l="l" t="t" r="r" b="b"/>
            <a:pathLst>
              <a:path w="719454" h="628650">
                <a:moveTo>
                  <a:pt x="0" y="0"/>
                </a:moveTo>
                <a:lnTo>
                  <a:pt x="718832" y="0"/>
                </a:lnTo>
                <a:lnTo>
                  <a:pt x="718832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solidFill>
            <a:srgbClr val="0A1B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844267" y="438150"/>
            <a:ext cx="719455" cy="628650"/>
          </a:xfrm>
          <a:custGeom>
            <a:avLst/>
            <a:gdLst/>
            <a:ahLst/>
            <a:cxnLst/>
            <a:rect l="l" t="t" r="r" b="b"/>
            <a:pathLst>
              <a:path w="719454" h="628650">
                <a:moveTo>
                  <a:pt x="0" y="0"/>
                </a:moveTo>
                <a:lnTo>
                  <a:pt x="718832" y="0"/>
                </a:lnTo>
                <a:lnTo>
                  <a:pt x="718832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6607175" y="473057"/>
            <a:ext cx="2393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Q4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412930" y="473057"/>
            <a:ext cx="2393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Q3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155433" y="473057"/>
            <a:ext cx="2393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Q2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879185" y="473057"/>
            <a:ext cx="2393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Segoe UI"/>
                <a:cs typeface="Segoe UI"/>
              </a:rPr>
              <a:t>Q1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491287" y="1223962"/>
            <a:ext cx="3152775" cy="609600"/>
          </a:xfrm>
          <a:custGeom>
            <a:avLst/>
            <a:gdLst/>
            <a:ahLst/>
            <a:cxnLst/>
            <a:rect l="l" t="t" r="r" b="b"/>
            <a:pathLst>
              <a:path w="3152775" h="609600">
                <a:moveTo>
                  <a:pt x="3068228" y="609599"/>
                </a:moveTo>
                <a:lnTo>
                  <a:pt x="84545" y="609599"/>
                </a:lnTo>
                <a:lnTo>
                  <a:pt x="78661" y="609020"/>
                </a:lnTo>
                <a:lnTo>
                  <a:pt x="35275" y="591049"/>
                </a:lnTo>
                <a:lnTo>
                  <a:pt x="9161" y="559229"/>
                </a:lnTo>
                <a:lnTo>
                  <a:pt x="0" y="525053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3068228" y="0"/>
                </a:lnTo>
                <a:lnTo>
                  <a:pt x="3107618" y="11948"/>
                </a:lnTo>
                <a:lnTo>
                  <a:pt x="3140825" y="45155"/>
                </a:lnTo>
                <a:lnTo>
                  <a:pt x="3152774" y="84545"/>
                </a:lnTo>
                <a:lnTo>
                  <a:pt x="3152774" y="525053"/>
                </a:lnTo>
                <a:lnTo>
                  <a:pt x="3140825" y="564444"/>
                </a:lnTo>
                <a:lnTo>
                  <a:pt x="3107618" y="597650"/>
                </a:lnTo>
                <a:lnTo>
                  <a:pt x="3068228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491287" y="1223962"/>
            <a:ext cx="3152775" cy="609600"/>
          </a:xfrm>
          <a:custGeom>
            <a:avLst/>
            <a:gdLst/>
            <a:ahLst/>
            <a:cxnLst/>
            <a:rect l="l" t="t" r="r" b="b"/>
            <a:pathLst>
              <a:path w="3152775" h="609600">
                <a:moveTo>
                  <a:pt x="0" y="519112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5249" y="40215"/>
                </a:lnTo>
                <a:lnTo>
                  <a:pt x="18550" y="35275"/>
                </a:lnTo>
                <a:lnTo>
                  <a:pt x="40215" y="15249"/>
                </a:lnTo>
                <a:lnTo>
                  <a:pt x="45155" y="11948"/>
                </a:lnTo>
                <a:lnTo>
                  <a:pt x="84545" y="0"/>
                </a:lnTo>
                <a:lnTo>
                  <a:pt x="90487" y="0"/>
                </a:lnTo>
                <a:lnTo>
                  <a:pt x="3062287" y="0"/>
                </a:lnTo>
                <a:lnTo>
                  <a:pt x="3068228" y="0"/>
                </a:lnTo>
                <a:lnTo>
                  <a:pt x="3074113" y="579"/>
                </a:lnTo>
                <a:lnTo>
                  <a:pt x="3079940" y="1738"/>
                </a:lnTo>
                <a:lnTo>
                  <a:pt x="3085767" y="2897"/>
                </a:lnTo>
                <a:lnTo>
                  <a:pt x="3112558" y="15249"/>
                </a:lnTo>
                <a:lnTo>
                  <a:pt x="3117499" y="18550"/>
                </a:lnTo>
                <a:lnTo>
                  <a:pt x="3143612" y="50370"/>
                </a:lnTo>
                <a:lnTo>
                  <a:pt x="3151035" y="72834"/>
                </a:lnTo>
                <a:lnTo>
                  <a:pt x="3152195" y="78661"/>
                </a:lnTo>
                <a:lnTo>
                  <a:pt x="3152774" y="84545"/>
                </a:lnTo>
                <a:lnTo>
                  <a:pt x="3152774" y="90487"/>
                </a:lnTo>
                <a:lnTo>
                  <a:pt x="3152774" y="519112"/>
                </a:lnTo>
                <a:lnTo>
                  <a:pt x="3152774" y="525053"/>
                </a:lnTo>
                <a:lnTo>
                  <a:pt x="3152195" y="530938"/>
                </a:lnTo>
                <a:lnTo>
                  <a:pt x="3151035" y="536765"/>
                </a:lnTo>
                <a:lnTo>
                  <a:pt x="3149876" y="542592"/>
                </a:lnTo>
                <a:lnTo>
                  <a:pt x="3130472" y="578895"/>
                </a:lnTo>
                <a:lnTo>
                  <a:pt x="3112558" y="594349"/>
                </a:lnTo>
                <a:lnTo>
                  <a:pt x="3107618" y="597650"/>
                </a:lnTo>
                <a:lnTo>
                  <a:pt x="3079940" y="607861"/>
                </a:lnTo>
                <a:lnTo>
                  <a:pt x="3074113" y="609020"/>
                </a:lnTo>
                <a:lnTo>
                  <a:pt x="3068228" y="609599"/>
                </a:lnTo>
                <a:lnTo>
                  <a:pt x="3062287" y="609599"/>
                </a:lnTo>
                <a:lnTo>
                  <a:pt x="90487" y="609599"/>
                </a:lnTo>
                <a:lnTo>
                  <a:pt x="84545" y="609599"/>
                </a:lnTo>
                <a:lnTo>
                  <a:pt x="78661" y="609020"/>
                </a:lnTo>
                <a:lnTo>
                  <a:pt x="72834" y="607861"/>
                </a:lnTo>
                <a:lnTo>
                  <a:pt x="67006" y="606702"/>
                </a:lnTo>
                <a:lnTo>
                  <a:pt x="61348" y="604985"/>
                </a:lnTo>
                <a:lnTo>
                  <a:pt x="55859" y="602711"/>
                </a:lnTo>
                <a:lnTo>
                  <a:pt x="50370" y="600438"/>
                </a:lnTo>
                <a:lnTo>
                  <a:pt x="45155" y="597650"/>
                </a:lnTo>
                <a:lnTo>
                  <a:pt x="40215" y="594349"/>
                </a:lnTo>
                <a:lnTo>
                  <a:pt x="35275" y="591049"/>
                </a:lnTo>
                <a:lnTo>
                  <a:pt x="15249" y="569384"/>
                </a:lnTo>
                <a:lnTo>
                  <a:pt x="11948" y="564444"/>
                </a:lnTo>
                <a:lnTo>
                  <a:pt x="9161" y="559229"/>
                </a:lnTo>
                <a:lnTo>
                  <a:pt x="6887" y="553740"/>
                </a:lnTo>
                <a:lnTo>
                  <a:pt x="4614" y="548251"/>
                </a:lnTo>
                <a:lnTo>
                  <a:pt x="2897" y="542592"/>
                </a:lnTo>
                <a:lnTo>
                  <a:pt x="1738" y="536765"/>
                </a:lnTo>
                <a:lnTo>
                  <a:pt x="579" y="530938"/>
                </a:lnTo>
                <a:lnTo>
                  <a:pt x="0" y="525053"/>
                </a:lnTo>
                <a:lnTo>
                  <a:pt x="0" y="5191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0" name="object 150"/>
          <p:cNvGraphicFramePr>
            <a:graphicFrameLocks noGrp="1"/>
          </p:cNvGraphicFramePr>
          <p:nvPr/>
        </p:nvGraphicFramePr>
        <p:xfrm>
          <a:off x="6565106" y="1297781"/>
          <a:ext cx="3012440" cy="46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205"/>
                <a:gridCol w="749934"/>
                <a:gridCol w="749300"/>
                <a:gridCol w="740410"/>
              </a:tblGrid>
              <a:tr h="44704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Silver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2B4DB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Blue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8FCA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Gold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69B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3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Platinum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7337D"/>
                    </a:solidFill>
                  </a:tcPr>
                </a:tc>
              </a:tr>
            </a:tbl>
          </a:graphicData>
        </a:graphic>
      </p:graphicFrame>
      <p:sp>
        <p:nvSpPr>
          <p:cNvPr id="151" name="object 151"/>
          <p:cNvSpPr/>
          <p:nvPr/>
        </p:nvSpPr>
        <p:spPr>
          <a:xfrm>
            <a:off x="314324" y="1924050"/>
            <a:ext cx="4629150" cy="2381250"/>
          </a:xfrm>
          <a:custGeom>
            <a:avLst/>
            <a:gdLst/>
            <a:ahLst/>
            <a:cxnLst/>
            <a:rect l="l" t="t" r="r" b="b"/>
            <a:pathLst>
              <a:path w="4629150" h="2381250">
                <a:moveTo>
                  <a:pt x="0" y="0"/>
                </a:moveTo>
                <a:lnTo>
                  <a:pt x="4629149" y="0"/>
                </a:lnTo>
                <a:lnTo>
                  <a:pt x="4629149" y="2381249"/>
                </a:lnTo>
                <a:lnTo>
                  <a:pt x="0" y="23812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48218" y="1959723"/>
            <a:ext cx="1375603" cy="1203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1925191" y="1886013"/>
            <a:ext cx="14077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50">
                <a:latin typeface="Arial"/>
                <a:cs typeface="Arial"/>
              </a:rPr>
              <a:t>vs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105">
                <a:latin typeface="Arial"/>
                <a:cs typeface="Arial"/>
              </a:rPr>
              <a:t>Gender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898207" y="3640454"/>
            <a:ext cx="3819525" cy="9525"/>
          </a:xfrm>
          <a:custGeom>
            <a:avLst/>
            <a:gdLst/>
            <a:ahLst/>
            <a:cxnLst/>
            <a:rect l="l" t="t" r="r" b="b"/>
            <a:pathLst>
              <a:path w="38195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38195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38195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38195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38195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38195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38195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38195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38195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38195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38195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38195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38195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38195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38195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38195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38195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38195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38195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38195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38195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38195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38195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38195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38195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38195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4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4" y="9060"/>
                </a:lnTo>
                <a:lnTo>
                  <a:pt x="1196702" y="9524"/>
                </a:lnTo>
                <a:close/>
              </a:path>
              <a:path w="38195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38195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38195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38195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38195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38195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38195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38195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38195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38195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38195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38195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38195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38195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38195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381952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381952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381952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381952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3819525" h="9525">
                <a:moveTo>
                  <a:pt x="2149202" y="9524"/>
                </a:moveTo>
                <a:lnTo>
                  <a:pt x="2146571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1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381952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381952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381952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381952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3819525" h="9525">
                <a:moveTo>
                  <a:pt x="2387327" y="9524"/>
                </a:moveTo>
                <a:lnTo>
                  <a:pt x="2384696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6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381952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381952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381952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381952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381952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381952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381952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381952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381952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381952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381952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381952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381952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381952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381952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381952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381952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381952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381952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381952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381952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381952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381952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381952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381952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381952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381952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381952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381952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381952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523110" y="3554829"/>
            <a:ext cx="2978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0.4M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898207" y="3072764"/>
            <a:ext cx="3819525" cy="9525"/>
          </a:xfrm>
          <a:custGeom>
            <a:avLst/>
            <a:gdLst/>
            <a:ahLst/>
            <a:cxnLst/>
            <a:rect l="l" t="t" r="r" b="b"/>
            <a:pathLst>
              <a:path w="38195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38195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38195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38195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38195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38195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38195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38195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38195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38195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38195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38195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38195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38195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38195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38195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38195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38195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38195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38195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38195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38195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38195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38195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38195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38195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4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4" y="9060"/>
                </a:lnTo>
                <a:lnTo>
                  <a:pt x="1196702" y="9524"/>
                </a:lnTo>
                <a:close/>
              </a:path>
              <a:path w="38195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38195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38195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38195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38195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38195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38195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38195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38195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38195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38195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38195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38195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38195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38195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381952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381952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381952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381952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3819525" h="9525">
                <a:moveTo>
                  <a:pt x="2149202" y="9524"/>
                </a:moveTo>
                <a:lnTo>
                  <a:pt x="2146571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1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381952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381952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381952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381952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3819525" h="9525">
                <a:moveTo>
                  <a:pt x="2387327" y="9524"/>
                </a:moveTo>
                <a:lnTo>
                  <a:pt x="2384696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6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381952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381952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381952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381952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381952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381952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381952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381952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381952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381952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381952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381952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381952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381952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381952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381952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381952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381952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381952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381952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381952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381952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381952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381952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381952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381952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381952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381952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381952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381952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523110" y="2987138"/>
            <a:ext cx="2978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0.6M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898207" y="2505074"/>
            <a:ext cx="3819525" cy="9525"/>
          </a:xfrm>
          <a:custGeom>
            <a:avLst/>
            <a:gdLst/>
            <a:ahLst/>
            <a:cxnLst/>
            <a:rect l="l" t="t" r="r" b="b"/>
            <a:pathLst>
              <a:path w="38195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38195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38195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38195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38195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38195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38195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38195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38195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38195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38195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38195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38195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38195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38195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38195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38195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38195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38195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38195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38195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38195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38195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38195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38195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199" y="464"/>
                </a:lnTo>
                <a:lnTo>
                  <a:pt x="1152059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59" y="7200"/>
                </a:lnTo>
                <a:lnTo>
                  <a:pt x="1150199" y="9060"/>
                </a:lnTo>
                <a:lnTo>
                  <a:pt x="1149077" y="9524"/>
                </a:lnTo>
                <a:close/>
              </a:path>
              <a:path w="38195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4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4" y="9060"/>
                </a:lnTo>
                <a:lnTo>
                  <a:pt x="1196702" y="9524"/>
                </a:lnTo>
                <a:close/>
              </a:path>
              <a:path w="38195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38195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38195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38195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38195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38195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38195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38195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38195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38195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38195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38195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38195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38195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38195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  <a:path w="3819525" h="9525">
                <a:moveTo>
                  <a:pt x="1958702" y="9524"/>
                </a:moveTo>
                <a:lnTo>
                  <a:pt x="1956072" y="9524"/>
                </a:lnTo>
                <a:lnTo>
                  <a:pt x="1954949" y="9060"/>
                </a:lnTo>
                <a:lnTo>
                  <a:pt x="1953089" y="7200"/>
                </a:lnTo>
                <a:lnTo>
                  <a:pt x="1952624" y="6077"/>
                </a:lnTo>
                <a:lnTo>
                  <a:pt x="1952624" y="3447"/>
                </a:lnTo>
                <a:lnTo>
                  <a:pt x="1953089" y="2324"/>
                </a:lnTo>
                <a:lnTo>
                  <a:pt x="1954949" y="464"/>
                </a:lnTo>
                <a:lnTo>
                  <a:pt x="1956072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3819525" h="9525">
                <a:moveTo>
                  <a:pt x="2006327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06327" y="0"/>
                </a:lnTo>
                <a:lnTo>
                  <a:pt x="2007449" y="464"/>
                </a:lnTo>
                <a:lnTo>
                  <a:pt x="2009309" y="2324"/>
                </a:lnTo>
                <a:lnTo>
                  <a:pt x="2009774" y="3447"/>
                </a:lnTo>
                <a:lnTo>
                  <a:pt x="2009774" y="6077"/>
                </a:lnTo>
                <a:lnTo>
                  <a:pt x="2009309" y="7200"/>
                </a:lnTo>
                <a:lnTo>
                  <a:pt x="2007449" y="9060"/>
                </a:lnTo>
                <a:lnTo>
                  <a:pt x="2006327" y="9524"/>
                </a:lnTo>
                <a:close/>
              </a:path>
              <a:path w="3819525" h="9525">
                <a:moveTo>
                  <a:pt x="2053952" y="9524"/>
                </a:moveTo>
                <a:lnTo>
                  <a:pt x="2051322" y="9524"/>
                </a:lnTo>
                <a:lnTo>
                  <a:pt x="2050199" y="9060"/>
                </a:lnTo>
                <a:lnTo>
                  <a:pt x="2048339" y="7200"/>
                </a:lnTo>
                <a:lnTo>
                  <a:pt x="2047874" y="6077"/>
                </a:lnTo>
                <a:lnTo>
                  <a:pt x="2047874" y="3447"/>
                </a:lnTo>
                <a:lnTo>
                  <a:pt x="2048339" y="2324"/>
                </a:lnTo>
                <a:lnTo>
                  <a:pt x="2050199" y="464"/>
                </a:lnTo>
                <a:lnTo>
                  <a:pt x="2051322" y="0"/>
                </a:lnTo>
                <a:lnTo>
                  <a:pt x="2053952" y="0"/>
                </a:lnTo>
                <a:lnTo>
                  <a:pt x="2055075" y="464"/>
                </a:lnTo>
                <a:lnTo>
                  <a:pt x="2056935" y="2324"/>
                </a:lnTo>
                <a:lnTo>
                  <a:pt x="2057399" y="3447"/>
                </a:lnTo>
                <a:lnTo>
                  <a:pt x="2057399" y="6077"/>
                </a:lnTo>
                <a:lnTo>
                  <a:pt x="2056935" y="7200"/>
                </a:lnTo>
                <a:lnTo>
                  <a:pt x="2055075" y="9060"/>
                </a:lnTo>
                <a:lnTo>
                  <a:pt x="2053952" y="9524"/>
                </a:lnTo>
                <a:close/>
              </a:path>
              <a:path w="3819525" h="9525">
                <a:moveTo>
                  <a:pt x="2101577" y="9524"/>
                </a:moveTo>
                <a:lnTo>
                  <a:pt x="2098947" y="9524"/>
                </a:lnTo>
                <a:lnTo>
                  <a:pt x="2097824" y="9060"/>
                </a:lnTo>
                <a:lnTo>
                  <a:pt x="2095964" y="7200"/>
                </a:lnTo>
                <a:lnTo>
                  <a:pt x="2095499" y="6077"/>
                </a:lnTo>
                <a:lnTo>
                  <a:pt x="2095499" y="3447"/>
                </a:lnTo>
                <a:lnTo>
                  <a:pt x="2095964" y="2324"/>
                </a:lnTo>
                <a:lnTo>
                  <a:pt x="2097824" y="464"/>
                </a:lnTo>
                <a:lnTo>
                  <a:pt x="2098947" y="0"/>
                </a:lnTo>
                <a:lnTo>
                  <a:pt x="2101577" y="0"/>
                </a:lnTo>
                <a:lnTo>
                  <a:pt x="2102699" y="464"/>
                </a:lnTo>
                <a:lnTo>
                  <a:pt x="2104559" y="2324"/>
                </a:lnTo>
                <a:lnTo>
                  <a:pt x="2105024" y="3447"/>
                </a:lnTo>
                <a:lnTo>
                  <a:pt x="2105024" y="6077"/>
                </a:lnTo>
                <a:lnTo>
                  <a:pt x="2104559" y="7200"/>
                </a:lnTo>
                <a:lnTo>
                  <a:pt x="2102699" y="9060"/>
                </a:lnTo>
                <a:lnTo>
                  <a:pt x="2101577" y="9524"/>
                </a:lnTo>
                <a:close/>
              </a:path>
              <a:path w="3819525" h="9525">
                <a:moveTo>
                  <a:pt x="2149202" y="9524"/>
                </a:moveTo>
                <a:lnTo>
                  <a:pt x="2146571" y="9524"/>
                </a:lnTo>
                <a:lnTo>
                  <a:pt x="2145449" y="9060"/>
                </a:lnTo>
                <a:lnTo>
                  <a:pt x="2143589" y="7200"/>
                </a:lnTo>
                <a:lnTo>
                  <a:pt x="2143124" y="6077"/>
                </a:lnTo>
                <a:lnTo>
                  <a:pt x="2143124" y="3447"/>
                </a:lnTo>
                <a:lnTo>
                  <a:pt x="2143589" y="2324"/>
                </a:lnTo>
                <a:lnTo>
                  <a:pt x="2145449" y="464"/>
                </a:lnTo>
                <a:lnTo>
                  <a:pt x="2146571" y="0"/>
                </a:lnTo>
                <a:lnTo>
                  <a:pt x="2149202" y="0"/>
                </a:lnTo>
                <a:lnTo>
                  <a:pt x="2150324" y="464"/>
                </a:lnTo>
                <a:lnTo>
                  <a:pt x="2152184" y="2324"/>
                </a:lnTo>
                <a:lnTo>
                  <a:pt x="2152649" y="3447"/>
                </a:lnTo>
                <a:lnTo>
                  <a:pt x="2152649" y="6077"/>
                </a:lnTo>
                <a:lnTo>
                  <a:pt x="2152184" y="7200"/>
                </a:lnTo>
                <a:lnTo>
                  <a:pt x="2150324" y="9060"/>
                </a:lnTo>
                <a:lnTo>
                  <a:pt x="2149202" y="9524"/>
                </a:lnTo>
                <a:close/>
              </a:path>
              <a:path w="3819525" h="9525">
                <a:moveTo>
                  <a:pt x="2196827" y="9524"/>
                </a:moveTo>
                <a:lnTo>
                  <a:pt x="2194197" y="9524"/>
                </a:lnTo>
                <a:lnTo>
                  <a:pt x="2193074" y="9060"/>
                </a:lnTo>
                <a:lnTo>
                  <a:pt x="2191214" y="7200"/>
                </a:lnTo>
                <a:lnTo>
                  <a:pt x="2190749" y="6077"/>
                </a:lnTo>
                <a:lnTo>
                  <a:pt x="2190749" y="3447"/>
                </a:lnTo>
                <a:lnTo>
                  <a:pt x="2191214" y="2324"/>
                </a:lnTo>
                <a:lnTo>
                  <a:pt x="2193074" y="464"/>
                </a:lnTo>
                <a:lnTo>
                  <a:pt x="2194197" y="0"/>
                </a:lnTo>
                <a:lnTo>
                  <a:pt x="2196827" y="0"/>
                </a:lnTo>
                <a:lnTo>
                  <a:pt x="2197949" y="464"/>
                </a:lnTo>
                <a:lnTo>
                  <a:pt x="2199809" y="2324"/>
                </a:lnTo>
                <a:lnTo>
                  <a:pt x="2200274" y="3447"/>
                </a:lnTo>
                <a:lnTo>
                  <a:pt x="2200274" y="6077"/>
                </a:lnTo>
                <a:lnTo>
                  <a:pt x="2199809" y="7200"/>
                </a:lnTo>
                <a:lnTo>
                  <a:pt x="2197949" y="9060"/>
                </a:lnTo>
                <a:lnTo>
                  <a:pt x="2196827" y="9524"/>
                </a:lnTo>
                <a:close/>
              </a:path>
              <a:path w="3819525" h="9525">
                <a:moveTo>
                  <a:pt x="2244452" y="9524"/>
                </a:moveTo>
                <a:lnTo>
                  <a:pt x="2241822" y="9524"/>
                </a:lnTo>
                <a:lnTo>
                  <a:pt x="2240699" y="9060"/>
                </a:lnTo>
                <a:lnTo>
                  <a:pt x="2238839" y="7200"/>
                </a:lnTo>
                <a:lnTo>
                  <a:pt x="2238374" y="6077"/>
                </a:lnTo>
                <a:lnTo>
                  <a:pt x="2238374" y="3447"/>
                </a:lnTo>
                <a:lnTo>
                  <a:pt x="2238839" y="2324"/>
                </a:lnTo>
                <a:lnTo>
                  <a:pt x="2240699" y="464"/>
                </a:lnTo>
                <a:lnTo>
                  <a:pt x="2241822" y="0"/>
                </a:lnTo>
                <a:lnTo>
                  <a:pt x="2244452" y="0"/>
                </a:lnTo>
                <a:lnTo>
                  <a:pt x="2245574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4" y="9060"/>
                </a:lnTo>
                <a:lnTo>
                  <a:pt x="2244452" y="9524"/>
                </a:lnTo>
                <a:close/>
              </a:path>
              <a:path w="3819525" h="9525">
                <a:moveTo>
                  <a:pt x="2292077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292077" y="0"/>
                </a:lnTo>
                <a:lnTo>
                  <a:pt x="2293199" y="464"/>
                </a:lnTo>
                <a:lnTo>
                  <a:pt x="2295059" y="2324"/>
                </a:lnTo>
                <a:lnTo>
                  <a:pt x="2295524" y="3447"/>
                </a:lnTo>
                <a:lnTo>
                  <a:pt x="2295524" y="6077"/>
                </a:lnTo>
                <a:lnTo>
                  <a:pt x="2295059" y="7200"/>
                </a:lnTo>
                <a:lnTo>
                  <a:pt x="2293199" y="9060"/>
                </a:lnTo>
                <a:lnTo>
                  <a:pt x="2292077" y="9524"/>
                </a:lnTo>
                <a:close/>
              </a:path>
              <a:path w="3819525" h="9525">
                <a:moveTo>
                  <a:pt x="2339702" y="9524"/>
                </a:moveTo>
                <a:lnTo>
                  <a:pt x="2337072" y="9524"/>
                </a:lnTo>
                <a:lnTo>
                  <a:pt x="2335949" y="9060"/>
                </a:lnTo>
                <a:lnTo>
                  <a:pt x="2334089" y="7200"/>
                </a:lnTo>
                <a:lnTo>
                  <a:pt x="2333624" y="6077"/>
                </a:lnTo>
                <a:lnTo>
                  <a:pt x="2333624" y="3447"/>
                </a:lnTo>
                <a:lnTo>
                  <a:pt x="2334089" y="2324"/>
                </a:lnTo>
                <a:lnTo>
                  <a:pt x="2335949" y="464"/>
                </a:lnTo>
                <a:lnTo>
                  <a:pt x="2337072" y="0"/>
                </a:lnTo>
                <a:lnTo>
                  <a:pt x="2339702" y="0"/>
                </a:lnTo>
                <a:lnTo>
                  <a:pt x="2340824" y="464"/>
                </a:lnTo>
                <a:lnTo>
                  <a:pt x="2342684" y="2324"/>
                </a:lnTo>
                <a:lnTo>
                  <a:pt x="2343149" y="3447"/>
                </a:lnTo>
                <a:lnTo>
                  <a:pt x="2343149" y="6077"/>
                </a:lnTo>
                <a:lnTo>
                  <a:pt x="2342684" y="7200"/>
                </a:lnTo>
                <a:lnTo>
                  <a:pt x="2340824" y="9060"/>
                </a:lnTo>
                <a:lnTo>
                  <a:pt x="2339702" y="9524"/>
                </a:lnTo>
                <a:close/>
              </a:path>
              <a:path w="3819525" h="9525">
                <a:moveTo>
                  <a:pt x="2387327" y="9524"/>
                </a:moveTo>
                <a:lnTo>
                  <a:pt x="2384696" y="9524"/>
                </a:lnTo>
                <a:lnTo>
                  <a:pt x="2383574" y="9060"/>
                </a:lnTo>
                <a:lnTo>
                  <a:pt x="2381714" y="7200"/>
                </a:lnTo>
                <a:lnTo>
                  <a:pt x="2381249" y="6077"/>
                </a:lnTo>
                <a:lnTo>
                  <a:pt x="2381249" y="3447"/>
                </a:lnTo>
                <a:lnTo>
                  <a:pt x="2381714" y="2324"/>
                </a:lnTo>
                <a:lnTo>
                  <a:pt x="2383574" y="464"/>
                </a:lnTo>
                <a:lnTo>
                  <a:pt x="2384696" y="0"/>
                </a:lnTo>
                <a:lnTo>
                  <a:pt x="2387327" y="0"/>
                </a:lnTo>
                <a:lnTo>
                  <a:pt x="2388449" y="464"/>
                </a:lnTo>
                <a:lnTo>
                  <a:pt x="2390309" y="2324"/>
                </a:lnTo>
                <a:lnTo>
                  <a:pt x="2390774" y="3447"/>
                </a:lnTo>
                <a:lnTo>
                  <a:pt x="2390774" y="6077"/>
                </a:lnTo>
                <a:lnTo>
                  <a:pt x="2390309" y="7200"/>
                </a:lnTo>
                <a:lnTo>
                  <a:pt x="2388449" y="9060"/>
                </a:lnTo>
                <a:lnTo>
                  <a:pt x="2387327" y="9524"/>
                </a:lnTo>
                <a:close/>
              </a:path>
              <a:path w="3819525" h="9525">
                <a:moveTo>
                  <a:pt x="2434952" y="9524"/>
                </a:moveTo>
                <a:lnTo>
                  <a:pt x="2432322" y="9524"/>
                </a:lnTo>
                <a:lnTo>
                  <a:pt x="2431199" y="9060"/>
                </a:lnTo>
                <a:lnTo>
                  <a:pt x="2429339" y="7200"/>
                </a:lnTo>
                <a:lnTo>
                  <a:pt x="2428874" y="6077"/>
                </a:lnTo>
                <a:lnTo>
                  <a:pt x="2428874" y="3447"/>
                </a:lnTo>
                <a:lnTo>
                  <a:pt x="2429339" y="2324"/>
                </a:lnTo>
                <a:lnTo>
                  <a:pt x="2431199" y="464"/>
                </a:lnTo>
                <a:lnTo>
                  <a:pt x="2432322" y="0"/>
                </a:lnTo>
                <a:lnTo>
                  <a:pt x="2434952" y="0"/>
                </a:lnTo>
                <a:lnTo>
                  <a:pt x="2436074" y="464"/>
                </a:lnTo>
                <a:lnTo>
                  <a:pt x="2437934" y="2324"/>
                </a:lnTo>
                <a:lnTo>
                  <a:pt x="2438399" y="3447"/>
                </a:lnTo>
                <a:lnTo>
                  <a:pt x="2438399" y="6077"/>
                </a:lnTo>
                <a:lnTo>
                  <a:pt x="2437934" y="7200"/>
                </a:lnTo>
                <a:lnTo>
                  <a:pt x="2436074" y="9060"/>
                </a:lnTo>
                <a:lnTo>
                  <a:pt x="2434952" y="9524"/>
                </a:lnTo>
                <a:close/>
              </a:path>
              <a:path w="3819525" h="9525">
                <a:moveTo>
                  <a:pt x="2482577" y="9524"/>
                </a:moveTo>
                <a:lnTo>
                  <a:pt x="2479947" y="9524"/>
                </a:lnTo>
                <a:lnTo>
                  <a:pt x="2478824" y="9060"/>
                </a:lnTo>
                <a:lnTo>
                  <a:pt x="2476964" y="7200"/>
                </a:lnTo>
                <a:lnTo>
                  <a:pt x="2476499" y="6077"/>
                </a:lnTo>
                <a:lnTo>
                  <a:pt x="2476499" y="3447"/>
                </a:lnTo>
                <a:lnTo>
                  <a:pt x="2476964" y="2324"/>
                </a:lnTo>
                <a:lnTo>
                  <a:pt x="2478824" y="464"/>
                </a:lnTo>
                <a:lnTo>
                  <a:pt x="2479947" y="0"/>
                </a:lnTo>
                <a:lnTo>
                  <a:pt x="2482577" y="0"/>
                </a:lnTo>
                <a:lnTo>
                  <a:pt x="2483699" y="464"/>
                </a:lnTo>
                <a:lnTo>
                  <a:pt x="2485559" y="2324"/>
                </a:lnTo>
                <a:lnTo>
                  <a:pt x="2486024" y="3447"/>
                </a:lnTo>
                <a:lnTo>
                  <a:pt x="2486024" y="6077"/>
                </a:lnTo>
                <a:lnTo>
                  <a:pt x="2485559" y="7200"/>
                </a:lnTo>
                <a:lnTo>
                  <a:pt x="2483699" y="9060"/>
                </a:lnTo>
                <a:lnTo>
                  <a:pt x="2482577" y="9524"/>
                </a:lnTo>
                <a:close/>
              </a:path>
              <a:path w="3819525" h="9525">
                <a:moveTo>
                  <a:pt x="2530202" y="9524"/>
                </a:moveTo>
                <a:lnTo>
                  <a:pt x="2527572" y="9524"/>
                </a:lnTo>
                <a:lnTo>
                  <a:pt x="2526449" y="9060"/>
                </a:lnTo>
                <a:lnTo>
                  <a:pt x="2524589" y="7200"/>
                </a:lnTo>
                <a:lnTo>
                  <a:pt x="2524124" y="6077"/>
                </a:lnTo>
                <a:lnTo>
                  <a:pt x="2524124" y="3447"/>
                </a:lnTo>
                <a:lnTo>
                  <a:pt x="2524589" y="2324"/>
                </a:lnTo>
                <a:lnTo>
                  <a:pt x="2526449" y="464"/>
                </a:lnTo>
                <a:lnTo>
                  <a:pt x="2527572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3819525" h="9525">
                <a:moveTo>
                  <a:pt x="2577827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77827" y="0"/>
                </a:lnTo>
                <a:lnTo>
                  <a:pt x="2578950" y="464"/>
                </a:lnTo>
                <a:lnTo>
                  <a:pt x="2580809" y="2324"/>
                </a:lnTo>
                <a:lnTo>
                  <a:pt x="2581274" y="3447"/>
                </a:lnTo>
                <a:lnTo>
                  <a:pt x="2581274" y="6077"/>
                </a:lnTo>
                <a:lnTo>
                  <a:pt x="2580809" y="7200"/>
                </a:lnTo>
                <a:lnTo>
                  <a:pt x="2578950" y="9060"/>
                </a:lnTo>
                <a:lnTo>
                  <a:pt x="2577827" y="9524"/>
                </a:lnTo>
                <a:close/>
              </a:path>
              <a:path w="3819525" h="9525">
                <a:moveTo>
                  <a:pt x="2625452" y="9524"/>
                </a:moveTo>
                <a:lnTo>
                  <a:pt x="2622822" y="9524"/>
                </a:lnTo>
                <a:lnTo>
                  <a:pt x="2621699" y="9060"/>
                </a:lnTo>
                <a:lnTo>
                  <a:pt x="2619840" y="7200"/>
                </a:lnTo>
                <a:lnTo>
                  <a:pt x="2619374" y="6077"/>
                </a:lnTo>
                <a:lnTo>
                  <a:pt x="2619374" y="3447"/>
                </a:lnTo>
                <a:lnTo>
                  <a:pt x="2619840" y="2324"/>
                </a:lnTo>
                <a:lnTo>
                  <a:pt x="2621699" y="464"/>
                </a:lnTo>
                <a:lnTo>
                  <a:pt x="2622822" y="0"/>
                </a:lnTo>
                <a:lnTo>
                  <a:pt x="2625452" y="0"/>
                </a:lnTo>
                <a:lnTo>
                  <a:pt x="2626575" y="464"/>
                </a:lnTo>
                <a:lnTo>
                  <a:pt x="2628434" y="2324"/>
                </a:lnTo>
                <a:lnTo>
                  <a:pt x="2628899" y="3447"/>
                </a:lnTo>
                <a:lnTo>
                  <a:pt x="2628899" y="6077"/>
                </a:lnTo>
                <a:lnTo>
                  <a:pt x="2628434" y="7200"/>
                </a:lnTo>
                <a:lnTo>
                  <a:pt x="2626575" y="9060"/>
                </a:lnTo>
                <a:lnTo>
                  <a:pt x="2625452" y="9524"/>
                </a:lnTo>
                <a:close/>
              </a:path>
              <a:path w="3819525" h="9525">
                <a:moveTo>
                  <a:pt x="2673077" y="9524"/>
                </a:moveTo>
                <a:lnTo>
                  <a:pt x="2670447" y="9524"/>
                </a:lnTo>
                <a:lnTo>
                  <a:pt x="2669324" y="9060"/>
                </a:lnTo>
                <a:lnTo>
                  <a:pt x="2667464" y="7200"/>
                </a:lnTo>
                <a:lnTo>
                  <a:pt x="2666999" y="6077"/>
                </a:lnTo>
                <a:lnTo>
                  <a:pt x="2666999" y="3447"/>
                </a:lnTo>
                <a:lnTo>
                  <a:pt x="2667464" y="2324"/>
                </a:lnTo>
                <a:lnTo>
                  <a:pt x="2669324" y="464"/>
                </a:lnTo>
                <a:lnTo>
                  <a:pt x="2670447" y="0"/>
                </a:lnTo>
                <a:lnTo>
                  <a:pt x="2673077" y="0"/>
                </a:lnTo>
                <a:lnTo>
                  <a:pt x="2674200" y="464"/>
                </a:lnTo>
                <a:lnTo>
                  <a:pt x="2676059" y="2324"/>
                </a:lnTo>
                <a:lnTo>
                  <a:pt x="2676524" y="3447"/>
                </a:lnTo>
                <a:lnTo>
                  <a:pt x="2676524" y="6077"/>
                </a:lnTo>
                <a:lnTo>
                  <a:pt x="2676059" y="7200"/>
                </a:lnTo>
                <a:lnTo>
                  <a:pt x="2674200" y="9060"/>
                </a:lnTo>
                <a:lnTo>
                  <a:pt x="2673077" y="9524"/>
                </a:lnTo>
                <a:close/>
              </a:path>
              <a:path w="3819525" h="9525">
                <a:moveTo>
                  <a:pt x="2720702" y="9524"/>
                </a:moveTo>
                <a:lnTo>
                  <a:pt x="2718072" y="9524"/>
                </a:lnTo>
                <a:lnTo>
                  <a:pt x="2716949" y="9060"/>
                </a:lnTo>
                <a:lnTo>
                  <a:pt x="2715089" y="7200"/>
                </a:lnTo>
                <a:lnTo>
                  <a:pt x="2714624" y="6077"/>
                </a:lnTo>
                <a:lnTo>
                  <a:pt x="2714624" y="3447"/>
                </a:lnTo>
                <a:lnTo>
                  <a:pt x="2715089" y="2324"/>
                </a:lnTo>
                <a:lnTo>
                  <a:pt x="2716949" y="464"/>
                </a:lnTo>
                <a:lnTo>
                  <a:pt x="2718072" y="0"/>
                </a:lnTo>
                <a:lnTo>
                  <a:pt x="2720702" y="0"/>
                </a:lnTo>
                <a:lnTo>
                  <a:pt x="2721824" y="464"/>
                </a:lnTo>
                <a:lnTo>
                  <a:pt x="2723684" y="2324"/>
                </a:lnTo>
                <a:lnTo>
                  <a:pt x="2724149" y="3447"/>
                </a:lnTo>
                <a:lnTo>
                  <a:pt x="2724149" y="6077"/>
                </a:lnTo>
                <a:lnTo>
                  <a:pt x="2723684" y="7200"/>
                </a:lnTo>
                <a:lnTo>
                  <a:pt x="2721824" y="9060"/>
                </a:lnTo>
                <a:lnTo>
                  <a:pt x="2720702" y="9524"/>
                </a:lnTo>
                <a:close/>
              </a:path>
              <a:path w="3819525" h="9525">
                <a:moveTo>
                  <a:pt x="2768327" y="9524"/>
                </a:moveTo>
                <a:lnTo>
                  <a:pt x="2765697" y="9524"/>
                </a:lnTo>
                <a:lnTo>
                  <a:pt x="2764574" y="9060"/>
                </a:lnTo>
                <a:lnTo>
                  <a:pt x="2762714" y="7200"/>
                </a:lnTo>
                <a:lnTo>
                  <a:pt x="2762249" y="6077"/>
                </a:lnTo>
                <a:lnTo>
                  <a:pt x="2762249" y="3447"/>
                </a:lnTo>
                <a:lnTo>
                  <a:pt x="2762714" y="2324"/>
                </a:lnTo>
                <a:lnTo>
                  <a:pt x="2764574" y="464"/>
                </a:lnTo>
                <a:lnTo>
                  <a:pt x="2765697" y="0"/>
                </a:lnTo>
                <a:lnTo>
                  <a:pt x="2768327" y="0"/>
                </a:lnTo>
                <a:lnTo>
                  <a:pt x="2769450" y="464"/>
                </a:lnTo>
                <a:lnTo>
                  <a:pt x="2771309" y="2324"/>
                </a:lnTo>
                <a:lnTo>
                  <a:pt x="2771774" y="3447"/>
                </a:lnTo>
                <a:lnTo>
                  <a:pt x="2771774" y="6077"/>
                </a:lnTo>
                <a:lnTo>
                  <a:pt x="2771309" y="7200"/>
                </a:lnTo>
                <a:lnTo>
                  <a:pt x="2769450" y="9060"/>
                </a:lnTo>
                <a:lnTo>
                  <a:pt x="2768327" y="9524"/>
                </a:lnTo>
                <a:close/>
              </a:path>
              <a:path w="3819525" h="9525">
                <a:moveTo>
                  <a:pt x="2815952" y="9524"/>
                </a:moveTo>
                <a:lnTo>
                  <a:pt x="2813322" y="9524"/>
                </a:lnTo>
                <a:lnTo>
                  <a:pt x="2812199" y="9060"/>
                </a:lnTo>
                <a:lnTo>
                  <a:pt x="2810339" y="7200"/>
                </a:lnTo>
                <a:lnTo>
                  <a:pt x="2809874" y="6077"/>
                </a:lnTo>
                <a:lnTo>
                  <a:pt x="2809874" y="3447"/>
                </a:lnTo>
                <a:lnTo>
                  <a:pt x="2810339" y="2324"/>
                </a:lnTo>
                <a:lnTo>
                  <a:pt x="2812199" y="464"/>
                </a:lnTo>
                <a:lnTo>
                  <a:pt x="2813322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3819525" h="9525">
                <a:moveTo>
                  <a:pt x="2863577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63577" y="0"/>
                </a:lnTo>
                <a:lnTo>
                  <a:pt x="2864700" y="464"/>
                </a:lnTo>
                <a:lnTo>
                  <a:pt x="2866559" y="2324"/>
                </a:lnTo>
                <a:lnTo>
                  <a:pt x="2867024" y="3447"/>
                </a:lnTo>
                <a:lnTo>
                  <a:pt x="2867024" y="6077"/>
                </a:lnTo>
                <a:lnTo>
                  <a:pt x="2866559" y="7200"/>
                </a:lnTo>
                <a:lnTo>
                  <a:pt x="2864700" y="9060"/>
                </a:lnTo>
                <a:lnTo>
                  <a:pt x="2863577" y="9524"/>
                </a:lnTo>
                <a:close/>
              </a:path>
              <a:path w="3819525" h="9525">
                <a:moveTo>
                  <a:pt x="2911202" y="9524"/>
                </a:moveTo>
                <a:lnTo>
                  <a:pt x="2908572" y="9524"/>
                </a:lnTo>
                <a:lnTo>
                  <a:pt x="2907449" y="9060"/>
                </a:lnTo>
                <a:lnTo>
                  <a:pt x="2905589" y="7200"/>
                </a:lnTo>
                <a:lnTo>
                  <a:pt x="2905124" y="6077"/>
                </a:lnTo>
                <a:lnTo>
                  <a:pt x="2905124" y="3447"/>
                </a:lnTo>
                <a:lnTo>
                  <a:pt x="2905589" y="2324"/>
                </a:lnTo>
                <a:lnTo>
                  <a:pt x="2907449" y="464"/>
                </a:lnTo>
                <a:lnTo>
                  <a:pt x="2908572" y="0"/>
                </a:lnTo>
                <a:lnTo>
                  <a:pt x="2911202" y="0"/>
                </a:lnTo>
                <a:lnTo>
                  <a:pt x="2912325" y="464"/>
                </a:lnTo>
                <a:lnTo>
                  <a:pt x="2914184" y="2324"/>
                </a:lnTo>
                <a:lnTo>
                  <a:pt x="2914649" y="3447"/>
                </a:lnTo>
                <a:lnTo>
                  <a:pt x="2914649" y="6077"/>
                </a:lnTo>
                <a:lnTo>
                  <a:pt x="2914184" y="7200"/>
                </a:lnTo>
                <a:lnTo>
                  <a:pt x="2912325" y="9060"/>
                </a:lnTo>
                <a:lnTo>
                  <a:pt x="2911202" y="9524"/>
                </a:lnTo>
                <a:close/>
              </a:path>
              <a:path w="3819525" h="9525">
                <a:moveTo>
                  <a:pt x="2958827" y="9524"/>
                </a:moveTo>
                <a:lnTo>
                  <a:pt x="2956197" y="9524"/>
                </a:lnTo>
                <a:lnTo>
                  <a:pt x="2955074" y="9060"/>
                </a:lnTo>
                <a:lnTo>
                  <a:pt x="2953214" y="7200"/>
                </a:lnTo>
                <a:lnTo>
                  <a:pt x="2952749" y="6077"/>
                </a:lnTo>
                <a:lnTo>
                  <a:pt x="2952749" y="3447"/>
                </a:lnTo>
                <a:lnTo>
                  <a:pt x="2953214" y="2324"/>
                </a:lnTo>
                <a:lnTo>
                  <a:pt x="2955074" y="464"/>
                </a:lnTo>
                <a:lnTo>
                  <a:pt x="2956197" y="0"/>
                </a:lnTo>
                <a:lnTo>
                  <a:pt x="2958827" y="0"/>
                </a:lnTo>
                <a:lnTo>
                  <a:pt x="2959949" y="464"/>
                </a:lnTo>
                <a:lnTo>
                  <a:pt x="2961809" y="2324"/>
                </a:lnTo>
                <a:lnTo>
                  <a:pt x="2962274" y="3447"/>
                </a:lnTo>
                <a:lnTo>
                  <a:pt x="2962274" y="6077"/>
                </a:lnTo>
                <a:lnTo>
                  <a:pt x="2961809" y="7200"/>
                </a:lnTo>
                <a:lnTo>
                  <a:pt x="2959949" y="9060"/>
                </a:lnTo>
                <a:lnTo>
                  <a:pt x="2958827" y="9524"/>
                </a:lnTo>
                <a:close/>
              </a:path>
              <a:path w="3819525" h="9525">
                <a:moveTo>
                  <a:pt x="3006452" y="9524"/>
                </a:moveTo>
                <a:lnTo>
                  <a:pt x="3003822" y="9524"/>
                </a:lnTo>
                <a:lnTo>
                  <a:pt x="3002699" y="9060"/>
                </a:lnTo>
                <a:lnTo>
                  <a:pt x="3000839" y="7200"/>
                </a:lnTo>
                <a:lnTo>
                  <a:pt x="3000374" y="6077"/>
                </a:lnTo>
                <a:lnTo>
                  <a:pt x="3000374" y="3447"/>
                </a:lnTo>
                <a:lnTo>
                  <a:pt x="3000839" y="2324"/>
                </a:lnTo>
                <a:lnTo>
                  <a:pt x="3002699" y="464"/>
                </a:lnTo>
                <a:lnTo>
                  <a:pt x="3003822" y="0"/>
                </a:lnTo>
                <a:lnTo>
                  <a:pt x="3006452" y="0"/>
                </a:lnTo>
                <a:lnTo>
                  <a:pt x="3007574" y="464"/>
                </a:lnTo>
                <a:lnTo>
                  <a:pt x="3009434" y="2324"/>
                </a:lnTo>
                <a:lnTo>
                  <a:pt x="3009899" y="3447"/>
                </a:lnTo>
                <a:lnTo>
                  <a:pt x="3009899" y="6077"/>
                </a:lnTo>
                <a:lnTo>
                  <a:pt x="3009434" y="7200"/>
                </a:lnTo>
                <a:lnTo>
                  <a:pt x="3007574" y="9060"/>
                </a:lnTo>
                <a:lnTo>
                  <a:pt x="3006452" y="9524"/>
                </a:lnTo>
                <a:close/>
              </a:path>
              <a:path w="3819525" h="9525">
                <a:moveTo>
                  <a:pt x="3054077" y="9524"/>
                </a:moveTo>
                <a:lnTo>
                  <a:pt x="3051447" y="9524"/>
                </a:lnTo>
                <a:lnTo>
                  <a:pt x="3050324" y="9060"/>
                </a:lnTo>
                <a:lnTo>
                  <a:pt x="3048464" y="7200"/>
                </a:lnTo>
                <a:lnTo>
                  <a:pt x="3047999" y="6077"/>
                </a:lnTo>
                <a:lnTo>
                  <a:pt x="3047999" y="3447"/>
                </a:lnTo>
                <a:lnTo>
                  <a:pt x="3048464" y="2324"/>
                </a:lnTo>
                <a:lnTo>
                  <a:pt x="3050324" y="464"/>
                </a:lnTo>
                <a:lnTo>
                  <a:pt x="3051447" y="0"/>
                </a:lnTo>
                <a:lnTo>
                  <a:pt x="3054077" y="0"/>
                </a:lnTo>
                <a:lnTo>
                  <a:pt x="3055199" y="464"/>
                </a:lnTo>
                <a:lnTo>
                  <a:pt x="3057059" y="2324"/>
                </a:lnTo>
                <a:lnTo>
                  <a:pt x="3057524" y="3447"/>
                </a:lnTo>
                <a:lnTo>
                  <a:pt x="3057524" y="6077"/>
                </a:lnTo>
                <a:lnTo>
                  <a:pt x="3057059" y="7200"/>
                </a:lnTo>
                <a:lnTo>
                  <a:pt x="3055199" y="9060"/>
                </a:lnTo>
                <a:lnTo>
                  <a:pt x="3054077" y="9524"/>
                </a:lnTo>
                <a:close/>
              </a:path>
              <a:path w="3819525" h="9525">
                <a:moveTo>
                  <a:pt x="3101702" y="9524"/>
                </a:moveTo>
                <a:lnTo>
                  <a:pt x="3099072" y="9524"/>
                </a:lnTo>
                <a:lnTo>
                  <a:pt x="3097949" y="9060"/>
                </a:lnTo>
                <a:lnTo>
                  <a:pt x="3096089" y="7200"/>
                </a:lnTo>
                <a:lnTo>
                  <a:pt x="3095624" y="6077"/>
                </a:lnTo>
                <a:lnTo>
                  <a:pt x="3095624" y="3447"/>
                </a:lnTo>
                <a:lnTo>
                  <a:pt x="3096089" y="2324"/>
                </a:lnTo>
                <a:lnTo>
                  <a:pt x="3097949" y="464"/>
                </a:lnTo>
                <a:lnTo>
                  <a:pt x="3099072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49" y="3447"/>
                </a:lnTo>
                <a:lnTo>
                  <a:pt x="3105149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3819525" h="9525">
                <a:moveTo>
                  <a:pt x="3149327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49" y="6077"/>
                </a:lnTo>
                <a:lnTo>
                  <a:pt x="3143249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49327" y="0"/>
                </a:lnTo>
                <a:lnTo>
                  <a:pt x="3150450" y="464"/>
                </a:lnTo>
                <a:lnTo>
                  <a:pt x="3152309" y="2324"/>
                </a:lnTo>
                <a:lnTo>
                  <a:pt x="3152774" y="3447"/>
                </a:lnTo>
                <a:lnTo>
                  <a:pt x="3152774" y="6077"/>
                </a:lnTo>
                <a:lnTo>
                  <a:pt x="3152309" y="7200"/>
                </a:lnTo>
                <a:lnTo>
                  <a:pt x="3150450" y="9060"/>
                </a:lnTo>
                <a:lnTo>
                  <a:pt x="3149327" y="9524"/>
                </a:lnTo>
                <a:close/>
              </a:path>
              <a:path w="3819525" h="9525">
                <a:moveTo>
                  <a:pt x="3196952" y="9524"/>
                </a:moveTo>
                <a:lnTo>
                  <a:pt x="3194322" y="9524"/>
                </a:lnTo>
                <a:lnTo>
                  <a:pt x="3193199" y="9060"/>
                </a:lnTo>
                <a:lnTo>
                  <a:pt x="3191339" y="7200"/>
                </a:lnTo>
                <a:lnTo>
                  <a:pt x="3190874" y="6077"/>
                </a:lnTo>
                <a:lnTo>
                  <a:pt x="3190874" y="3447"/>
                </a:lnTo>
                <a:lnTo>
                  <a:pt x="3191339" y="2324"/>
                </a:lnTo>
                <a:lnTo>
                  <a:pt x="3193199" y="464"/>
                </a:lnTo>
                <a:lnTo>
                  <a:pt x="3194322" y="0"/>
                </a:lnTo>
                <a:lnTo>
                  <a:pt x="3196952" y="0"/>
                </a:lnTo>
                <a:lnTo>
                  <a:pt x="3198074" y="464"/>
                </a:lnTo>
                <a:lnTo>
                  <a:pt x="3199934" y="2324"/>
                </a:lnTo>
                <a:lnTo>
                  <a:pt x="3200399" y="3447"/>
                </a:lnTo>
                <a:lnTo>
                  <a:pt x="3200399" y="6077"/>
                </a:lnTo>
                <a:lnTo>
                  <a:pt x="3199934" y="7200"/>
                </a:lnTo>
                <a:lnTo>
                  <a:pt x="3198074" y="9060"/>
                </a:lnTo>
                <a:lnTo>
                  <a:pt x="3196952" y="9524"/>
                </a:lnTo>
                <a:close/>
              </a:path>
              <a:path w="3819525" h="9525">
                <a:moveTo>
                  <a:pt x="3244577" y="9524"/>
                </a:moveTo>
                <a:lnTo>
                  <a:pt x="3241947" y="9524"/>
                </a:lnTo>
                <a:lnTo>
                  <a:pt x="3240824" y="9060"/>
                </a:lnTo>
                <a:lnTo>
                  <a:pt x="3238964" y="7200"/>
                </a:lnTo>
                <a:lnTo>
                  <a:pt x="3238499" y="6077"/>
                </a:lnTo>
                <a:lnTo>
                  <a:pt x="3238499" y="3447"/>
                </a:lnTo>
                <a:lnTo>
                  <a:pt x="3238964" y="2324"/>
                </a:lnTo>
                <a:lnTo>
                  <a:pt x="3240824" y="464"/>
                </a:lnTo>
                <a:lnTo>
                  <a:pt x="3241947" y="0"/>
                </a:lnTo>
                <a:lnTo>
                  <a:pt x="3244577" y="0"/>
                </a:lnTo>
                <a:lnTo>
                  <a:pt x="3245699" y="464"/>
                </a:lnTo>
                <a:lnTo>
                  <a:pt x="3247559" y="2324"/>
                </a:lnTo>
                <a:lnTo>
                  <a:pt x="3248024" y="3447"/>
                </a:lnTo>
                <a:lnTo>
                  <a:pt x="3248024" y="6077"/>
                </a:lnTo>
                <a:lnTo>
                  <a:pt x="3247559" y="7200"/>
                </a:lnTo>
                <a:lnTo>
                  <a:pt x="3245699" y="9060"/>
                </a:lnTo>
                <a:lnTo>
                  <a:pt x="3244577" y="9524"/>
                </a:lnTo>
                <a:close/>
              </a:path>
              <a:path w="3819525" h="9525">
                <a:moveTo>
                  <a:pt x="3292202" y="9524"/>
                </a:moveTo>
                <a:lnTo>
                  <a:pt x="3289572" y="9524"/>
                </a:lnTo>
                <a:lnTo>
                  <a:pt x="3288449" y="9060"/>
                </a:lnTo>
                <a:lnTo>
                  <a:pt x="3286589" y="7200"/>
                </a:lnTo>
                <a:lnTo>
                  <a:pt x="3286124" y="6077"/>
                </a:lnTo>
                <a:lnTo>
                  <a:pt x="3286124" y="3447"/>
                </a:lnTo>
                <a:lnTo>
                  <a:pt x="3286589" y="2324"/>
                </a:lnTo>
                <a:lnTo>
                  <a:pt x="3288449" y="464"/>
                </a:lnTo>
                <a:lnTo>
                  <a:pt x="3289572" y="0"/>
                </a:lnTo>
                <a:lnTo>
                  <a:pt x="3292202" y="0"/>
                </a:lnTo>
                <a:lnTo>
                  <a:pt x="3293325" y="464"/>
                </a:lnTo>
                <a:lnTo>
                  <a:pt x="3295184" y="2324"/>
                </a:lnTo>
                <a:lnTo>
                  <a:pt x="3295649" y="3447"/>
                </a:lnTo>
                <a:lnTo>
                  <a:pt x="3295649" y="6077"/>
                </a:lnTo>
                <a:lnTo>
                  <a:pt x="3295184" y="7200"/>
                </a:lnTo>
                <a:lnTo>
                  <a:pt x="3293325" y="9060"/>
                </a:lnTo>
                <a:lnTo>
                  <a:pt x="3292202" y="9524"/>
                </a:lnTo>
                <a:close/>
              </a:path>
              <a:path w="3819525" h="9525">
                <a:moveTo>
                  <a:pt x="3339827" y="9524"/>
                </a:moveTo>
                <a:lnTo>
                  <a:pt x="3337197" y="9524"/>
                </a:lnTo>
                <a:lnTo>
                  <a:pt x="3336074" y="9060"/>
                </a:lnTo>
                <a:lnTo>
                  <a:pt x="3334214" y="7200"/>
                </a:lnTo>
                <a:lnTo>
                  <a:pt x="3333749" y="6077"/>
                </a:lnTo>
                <a:lnTo>
                  <a:pt x="3333749" y="3447"/>
                </a:lnTo>
                <a:lnTo>
                  <a:pt x="3334214" y="2324"/>
                </a:lnTo>
                <a:lnTo>
                  <a:pt x="3336074" y="464"/>
                </a:lnTo>
                <a:lnTo>
                  <a:pt x="3337197" y="0"/>
                </a:lnTo>
                <a:lnTo>
                  <a:pt x="3339827" y="0"/>
                </a:lnTo>
                <a:lnTo>
                  <a:pt x="3340950" y="464"/>
                </a:lnTo>
                <a:lnTo>
                  <a:pt x="3342809" y="2324"/>
                </a:lnTo>
                <a:lnTo>
                  <a:pt x="3343274" y="3447"/>
                </a:lnTo>
                <a:lnTo>
                  <a:pt x="3343274" y="6077"/>
                </a:lnTo>
                <a:lnTo>
                  <a:pt x="3342809" y="7200"/>
                </a:lnTo>
                <a:lnTo>
                  <a:pt x="3340950" y="9060"/>
                </a:lnTo>
                <a:lnTo>
                  <a:pt x="3339827" y="9524"/>
                </a:lnTo>
                <a:close/>
              </a:path>
              <a:path w="3819525" h="9525">
                <a:moveTo>
                  <a:pt x="3387452" y="9524"/>
                </a:moveTo>
                <a:lnTo>
                  <a:pt x="3384822" y="9524"/>
                </a:lnTo>
                <a:lnTo>
                  <a:pt x="3383699" y="9060"/>
                </a:lnTo>
                <a:lnTo>
                  <a:pt x="3381839" y="7200"/>
                </a:lnTo>
                <a:lnTo>
                  <a:pt x="3381374" y="6077"/>
                </a:lnTo>
                <a:lnTo>
                  <a:pt x="3381374" y="3447"/>
                </a:lnTo>
                <a:lnTo>
                  <a:pt x="3381839" y="2324"/>
                </a:lnTo>
                <a:lnTo>
                  <a:pt x="3383699" y="464"/>
                </a:lnTo>
                <a:lnTo>
                  <a:pt x="3384822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3819525" h="9525">
                <a:moveTo>
                  <a:pt x="3435077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35077" y="0"/>
                </a:lnTo>
                <a:lnTo>
                  <a:pt x="3436199" y="464"/>
                </a:lnTo>
                <a:lnTo>
                  <a:pt x="3438059" y="2324"/>
                </a:lnTo>
                <a:lnTo>
                  <a:pt x="3438524" y="3447"/>
                </a:lnTo>
                <a:lnTo>
                  <a:pt x="3438524" y="6077"/>
                </a:lnTo>
                <a:lnTo>
                  <a:pt x="3438059" y="7200"/>
                </a:lnTo>
                <a:lnTo>
                  <a:pt x="3436199" y="9060"/>
                </a:lnTo>
                <a:lnTo>
                  <a:pt x="3435077" y="9524"/>
                </a:lnTo>
                <a:close/>
              </a:path>
              <a:path w="3819525" h="9525">
                <a:moveTo>
                  <a:pt x="3482702" y="9524"/>
                </a:moveTo>
                <a:lnTo>
                  <a:pt x="3480072" y="9524"/>
                </a:lnTo>
                <a:lnTo>
                  <a:pt x="3478949" y="9060"/>
                </a:lnTo>
                <a:lnTo>
                  <a:pt x="3477089" y="7200"/>
                </a:lnTo>
                <a:lnTo>
                  <a:pt x="3476624" y="6077"/>
                </a:lnTo>
                <a:lnTo>
                  <a:pt x="3476624" y="3447"/>
                </a:lnTo>
                <a:lnTo>
                  <a:pt x="3477089" y="2324"/>
                </a:lnTo>
                <a:lnTo>
                  <a:pt x="3478949" y="464"/>
                </a:lnTo>
                <a:lnTo>
                  <a:pt x="3480072" y="0"/>
                </a:lnTo>
                <a:lnTo>
                  <a:pt x="3482702" y="0"/>
                </a:lnTo>
                <a:lnTo>
                  <a:pt x="3483824" y="464"/>
                </a:lnTo>
                <a:lnTo>
                  <a:pt x="3485684" y="2324"/>
                </a:lnTo>
                <a:lnTo>
                  <a:pt x="3486149" y="3447"/>
                </a:lnTo>
                <a:lnTo>
                  <a:pt x="3486149" y="6077"/>
                </a:lnTo>
                <a:lnTo>
                  <a:pt x="3485684" y="7200"/>
                </a:lnTo>
                <a:lnTo>
                  <a:pt x="3483824" y="9060"/>
                </a:lnTo>
                <a:lnTo>
                  <a:pt x="3482702" y="9524"/>
                </a:lnTo>
                <a:close/>
              </a:path>
              <a:path w="3819525" h="9525">
                <a:moveTo>
                  <a:pt x="3530327" y="9524"/>
                </a:moveTo>
                <a:lnTo>
                  <a:pt x="3527697" y="9524"/>
                </a:lnTo>
                <a:lnTo>
                  <a:pt x="3526574" y="9060"/>
                </a:lnTo>
                <a:lnTo>
                  <a:pt x="3524714" y="7200"/>
                </a:lnTo>
                <a:lnTo>
                  <a:pt x="3524249" y="6077"/>
                </a:lnTo>
                <a:lnTo>
                  <a:pt x="3524249" y="3447"/>
                </a:lnTo>
                <a:lnTo>
                  <a:pt x="3524714" y="2324"/>
                </a:lnTo>
                <a:lnTo>
                  <a:pt x="3526574" y="464"/>
                </a:lnTo>
                <a:lnTo>
                  <a:pt x="3527697" y="0"/>
                </a:lnTo>
                <a:lnTo>
                  <a:pt x="3530327" y="0"/>
                </a:lnTo>
                <a:lnTo>
                  <a:pt x="3531449" y="464"/>
                </a:lnTo>
                <a:lnTo>
                  <a:pt x="3533309" y="2324"/>
                </a:lnTo>
                <a:lnTo>
                  <a:pt x="3533774" y="3447"/>
                </a:lnTo>
                <a:lnTo>
                  <a:pt x="3533774" y="6077"/>
                </a:lnTo>
                <a:lnTo>
                  <a:pt x="3533309" y="7200"/>
                </a:lnTo>
                <a:lnTo>
                  <a:pt x="3531449" y="9060"/>
                </a:lnTo>
                <a:lnTo>
                  <a:pt x="3530327" y="9524"/>
                </a:lnTo>
                <a:close/>
              </a:path>
              <a:path w="3819525" h="9525">
                <a:moveTo>
                  <a:pt x="3577952" y="9524"/>
                </a:moveTo>
                <a:lnTo>
                  <a:pt x="3575322" y="9524"/>
                </a:lnTo>
                <a:lnTo>
                  <a:pt x="3574199" y="9060"/>
                </a:lnTo>
                <a:lnTo>
                  <a:pt x="3572339" y="7200"/>
                </a:lnTo>
                <a:lnTo>
                  <a:pt x="3571874" y="6077"/>
                </a:lnTo>
                <a:lnTo>
                  <a:pt x="3571874" y="3447"/>
                </a:lnTo>
                <a:lnTo>
                  <a:pt x="3572339" y="2324"/>
                </a:lnTo>
                <a:lnTo>
                  <a:pt x="3574199" y="464"/>
                </a:lnTo>
                <a:lnTo>
                  <a:pt x="3575322" y="0"/>
                </a:lnTo>
                <a:lnTo>
                  <a:pt x="3577952" y="0"/>
                </a:lnTo>
                <a:lnTo>
                  <a:pt x="3579074" y="464"/>
                </a:lnTo>
                <a:lnTo>
                  <a:pt x="3580934" y="2324"/>
                </a:lnTo>
                <a:lnTo>
                  <a:pt x="3581399" y="3447"/>
                </a:lnTo>
                <a:lnTo>
                  <a:pt x="3581399" y="6077"/>
                </a:lnTo>
                <a:lnTo>
                  <a:pt x="3580934" y="7200"/>
                </a:lnTo>
                <a:lnTo>
                  <a:pt x="3579074" y="9060"/>
                </a:lnTo>
                <a:lnTo>
                  <a:pt x="3577952" y="9524"/>
                </a:lnTo>
                <a:close/>
              </a:path>
              <a:path w="3819525" h="9525">
                <a:moveTo>
                  <a:pt x="3625577" y="9524"/>
                </a:moveTo>
                <a:lnTo>
                  <a:pt x="3622947" y="9524"/>
                </a:lnTo>
                <a:lnTo>
                  <a:pt x="3621824" y="9060"/>
                </a:lnTo>
                <a:lnTo>
                  <a:pt x="3619964" y="7200"/>
                </a:lnTo>
                <a:lnTo>
                  <a:pt x="3619499" y="6077"/>
                </a:lnTo>
                <a:lnTo>
                  <a:pt x="3619499" y="3447"/>
                </a:lnTo>
                <a:lnTo>
                  <a:pt x="3619964" y="2324"/>
                </a:lnTo>
                <a:lnTo>
                  <a:pt x="3621824" y="464"/>
                </a:lnTo>
                <a:lnTo>
                  <a:pt x="3622947" y="0"/>
                </a:lnTo>
                <a:lnTo>
                  <a:pt x="3625577" y="0"/>
                </a:lnTo>
                <a:lnTo>
                  <a:pt x="3626699" y="464"/>
                </a:lnTo>
                <a:lnTo>
                  <a:pt x="3628559" y="2324"/>
                </a:lnTo>
                <a:lnTo>
                  <a:pt x="3629024" y="3447"/>
                </a:lnTo>
                <a:lnTo>
                  <a:pt x="3629024" y="6077"/>
                </a:lnTo>
                <a:lnTo>
                  <a:pt x="3628559" y="7200"/>
                </a:lnTo>
                <a:lnTo>
                  <a:pt x="3626699" y="9060"/>
                </a:lnTo>
                <a:lnTo>
                  <a:pt x="3625577" y="9524"/>
                </a:lnTo>
                <a:close/>
              </a:path>
              <a:path w="3819525" h="9525">
                <a:moveTo>
                  <a:pt x="3673202" y="9524"/>
                </a:moveTo>
                <a:lnTo>
                  <a:pt x="3670572" y="9524"/>
                </a:lnTo>
                <a:lnTo>
                  <a:pt x="3669449" y="9060"/>
                </a:lnTo>
                <a:lnTo>
                  <a:pt x="3667589" y="7200"/>
                </a:lnTo>
                <a:lnTo>
                  <a:pt x="3667124" y="6077"/>
                </a:lnTo>
                <a:lnTo>
                  <a:pt x="3667124" y="3447"/>
                </a:lnTo>
                <a:lnTo>
                  <a:pt x="3667589" y="2324"/>
                </a:lnTo>
                <a:lnTo>
                  <a:pt x="3669449" y="464"/>
                </a:lnTo>
                <a:lnTo>
                  <a:pt x="3670572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3819525" h="9525">
                <a:moveTo>
                  <a:pt x="3720827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20827" y="0"/>
                </a:lnTo>
                <a:lnTo>
                  <a:pt x="3721949" y="464"/>
                </a:lnTo>
                <a:lnTo>
                  <a:pt x="3723809" y="2324"/>
                </a:lnTo>
                <a:lnTo>
                  <a:pt x="3724274" y="3447"/>
                </a:lnTo>
                <a:lnTo>
                  <a:pt x="3724274" y="6077"/>
                </a:lnTo>
                <a:lnTo>
                  <a:pt x="3723809" y="7200"/>
                </a:lnTo>
                <a:lnTo>
                  <a:pt x="3721949" y="9060"/>
                </a:lnTo>
                <a:lnTo>
                  <a:pt x="3720827" y="9524"/>
                </a:lnTo>
                <a:close/>
              </a:path>
              <a:path w="3819525" h="9525">
                <a:moveTo>
                  <a:pt x="3768452" y="9524"/>
                </a:moveTo>
                <a:lnTo>
                  <a:pt x="3765822" y="9524"/>
                </a:lnTo>
                <a:lnTo>
                  <a:pt x="3764699" y="9060"/>
                </a:lnTo>
                <a:lnTo>
                  <a:pt x="3762839" y="7200"/>
                </a:lnTo>
                <a:lnTo>
                  <a:pt x="3762374" y="6077"/>
                </a:lnTo>
                <a:lnTo>
                  <a:pt x="3762374" y="3447"/>
                </a:lnTo>
                <a:lnTo>
                  <a:pt x="3762839" y="2324"/>
                </a:lnTo>
                <a:lnTo>
                  <a:pt x="3764699" y="464"/>
                </a:lnTo>
                <a:lnTo>
                  <a:pt x="3765822" y="0"/>
                </a:lnTo>
                <a:lnTo>
                  <a:pt x="3768452" y="0"/>
                </a:lnTo>
                <a:lnTo>
                  <a:pt x="3769574" y="464"/>
                </a:lnTo>
                <a:lnTo>
                  <a:pt x="3771434" y="2324"/>
                </a:lnTo>
                <a:lnTo>
                  <a:pt x="3771899" y="3447"/>
                </a:lnTo>
                <a:lnTo>
                  <a:pt x="3771899" y="6077"/>
                </a:lnTo>
                <a:lnTo>
                  <a:pt x="3771434" y="7200"/>
                </a:lnTo>
                <a:lnTo>
                  <a:pt x="3769574" y="9060"/>
                </a:lnTo>
                <a:lnTo>
                  <a:pt x="3768452" y="9524"/>
                </a:lnTo>
                <a:close/>
              </a:path>
              <a:path w="3819525" h="9525">
                <a:moveTo>
                  <a:pt x="3816077" y="9524"/>
                </a:moveTo>
                <a:lnTo>
                  <a:pt x="3813447" y="9524"/>
                </a:lnTo>
                <a:lnTo>
                  <a:pt x="3812324" y="9060"/>
                </a:lnTo>
                <a:lnTo>
                  <a:pt x="3810464" y="7200"/>
                </a:lnTo>
                <a:lnTo>
                  <a:pt x="3809999" y="6077"/>
                </a:lnTo>
                <a:lnTo>
                  <a:pt x="3809999" y="3447"/>
                </a:lnTo>
                <a:lnTo>
                  <a:pt x="3810464" y="2324"/>
                </a:lnTo>
                <a:lnTo>
                  <a:pt x="3812324" y="464"/>
                </a:lnTo>
                <a:lnTo>
                  <a:pt x="3813447" y="0"/>
                </a:lnTo>
                <a:lnTo>
                  <a:pt x="3816077" y="0"/>
                </a:lnTo>
                <a:lnTo>
                  <a:pt x="3817199" y="464"/>
                </a:lnTo>
                <a:lnTo>
                  <a:pt x="3819059" y="2324"/>
                </a:lnTo>
                <a:lnTo>
                  <a:pt x="3819524" y="3447"/>
                </a:lnTo>
                <a:lnTo>
                  <a:pt x="3819524" y="6077"/>
                </a:lnTo>
                <a:lnTo>
                  <a:pt x="3819059" y="7200"/>
                </a:lnTo>
                <a:lnTo>
                  <a:pt x="3817199" y="9060"/>
                </a:lnTo>
                <a:lnTo>
                  <a:pt x="381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345938" y="2830121"/>
            <a:ext cx="139700" cy="7696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80">
                <a:solidFill>
                  <a:srgbClr val="252423"/>
                </a:solidFill>
                <a:latin typeface="Arial"/>
                <a:cs typeface="Arial"/>
              </a:rPr>
              <a:t>Sum </a:t>
            </a:r>
            <a:r>
              <a:rPr dirty="0" sz="900" spc="-35">
                <a:solidFill>
                  <a:srgbClr val="252423"/>
                </a:solidFill>
                <a:latin typeface="Arial"/>
                <a:cs typeface="Arial"/>
              </a:rPr>
              <a:t>of</a:t>
            </a:r>
            <a:r>
              <a:rPr dirty="0" sz="900" spc="-65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dirty="0" sz="900" spc="-70">
                <a:solidFill>
                  <a:srgbClr val="252423"/>
                </a:solidFill>
                <a:latin typeface="Arial"/>
                <a:cs typeface="Arial"/>
              </a:rPr>
              <a:t>Revenue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983932" y="2500312"/>
            <a:ext cx="3678554" cy="14382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752752" y="3949700"/>
            <a:ext cx="5003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Segoe UI"/>
                <a:cs typeface="Segoe UI"/>
              </a:rPr>
              <a:t>Jan</a:t>
            </a:r>
            <a:r>
              <a:rPr dirty="0" sz="900" spc="-70" b="1">
                <a:latin typeface="Segoe UI"/>
                <a:cs typeface="Segoe UI"/>
              </a:rPr>
              <a:t> </a:t>
            </a:r>
            <a:r>
              <a:rPr dirty="0" sz="900" b="1"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664878" y="3949700"/>
            <a:ext cx="5168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Apr</a:t>
            </a:r>
            <a:r>
              <a:rPr dirty="0" sz="900" spc="-75" b="1">
                <a:latin typeface="Segoe UI"/>
                <a:cs typeface="Segoe UI"/>
              </a:rPr>
              <a:t> </a:t>
            </a:r>
            <a:r>
              <a:rPr dirty="0" sz="900" b="1"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617292" y="3930739"/>
            <a:ext cx="472440" cy="3378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900" b="1">
                <a:latin typeface="Segoe UI"/>
                <a:cs typeface="Segoe UI"/>
              </a:rPr>
              <a:t>Jul</a:t>
            </a:r>
            <a:r>
              <a:rPr dirty="0" sz="900" spc="-75" b="1">
                <a:latin typeface="Segoe UI"/>
                <a:cs typeface="Segoe UI"/>
              </a:rPr>
              <a:t> </a:t>
            </a:r>
            <a:r>
              <a:rPr dirty="0" sz="900" b="1"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  <a:p>
            <a:pPr algn="ctr" marR="52705">
              <a:lnSpc>
                <a:spcPct val="100000"/>
              </a:lnSpc>
              <a:spcBef>
                <a:spcPts val="145"/>
              </a:spcBef>
            </a:pPr>
            <a:r>
              <a:rPr dirty="0" sz="900" spc="-80">
                <a:solidFill>
                  <a:srgbClr val="252423"/>
                </a:solidFill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541235" y="3949700"/>
            <a:ext cx="5060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Oct</a:t>
            </a:r>
            <a:r>
              <a:rPr dirty="0" sz="900" spc="-75" b="1">
                <a:latin typeface="Segoe UI"/>
                <a:cs typeface="Segoe UI"/>
              </a:rPr>
              <a:t> </a:t>
            </a:r>
            <a:r>
              <a:rPr dirty="0" sz="900" b="1">
                <a:latin typeface="Segoe UI"/>
                <a:cs typeface="Segoe UI"/>
              </a:rPr>
              <a:t>2023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418499" y="3753675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0.38M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01945" y="3744850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0.38M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759786" y="3652882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0.41M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260763" y="3750543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0.38M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121538" y="2999236"/>
            <a:ext cx="635000" cy="39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0.55M</a:t>
            </a:r>
            <a:endParaRPr sz="900">
              <a:latin typeface="Segoe UI"/>
              <a:cs typeface="Segoe UI"/>
            </a:endParaRPr>
          </a:p>
          <a:p>
            <a:pPr marL="309245">
              <a:lnSpc>
                <a:spcPct val="100000"/>
              </a:lnSpc>
              <a:spcBef>
                <a:spcPts val="77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0.56M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260763" y="2628104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0.77M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545081" y="3422813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0.49M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403900" y="3351569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0.52M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258808" y="2451395"/>
            <a:ext cx="624205" cy="6870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71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0.72M</a:t>
            </a:r>
            <a:endParaRPr sz="900">
              <a:latin typeface="Segoe UI"/>
              <a:cs typeface="Segoe UI"/>
            </a:endParaRPr>
          </a:p>
          <a:p>
            <a:pPr marL="298450">
              <a:lnSpc>
                <a:spcPct val="100000"/>
              </a:lnSpc>
              <a:spcBef>
                <a:spcPts val="61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0.64M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0.56M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761741" y="2595443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0.69M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477423" y="2658474"/>
            <a:ext cx="337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0.67M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890279" y="3280324"/>
            <a:ext cx="7067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7" sz="1350">
                <a:solidFill>
                  <a:srgbClr val="605D5C"/>
                </a:solidFill>
                <a:latin typeface="Segoe UI"/>
                <a:cs typeface="Segoe UI"/>
              </a:rPr>
              <a:t>0.52M</a:t>
            </a:r>
            <a:r>
              <a:rPr dirty="0" baseline="-27777" sz="1350" spc="172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0.54M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826769" y="2243708"/>
            <a:ext cx="952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055369" y="2243708"/>
            <a:ext cx="95249" cy="952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349249" y="2130960"/>
            <a:ext cx="931544" cy="451484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594360" algn="l"/>
                <a:tab pos="815340" algn="l"/>
              </a:tabLst>
            </a:pP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Gender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	M</a:t>
            </a:r>
            <a:endParaRPr sz="900">
              <a:latin typeface="Segoe UI"/>
              <a:cs typeface="Segoe UI"/>
            </a:endParaRPr>
          </a:p>
          <a:p>
            <a:pPr marL="186055">
              <a:lnSpc>
                <a:spcPct val="100000"/>
              </a:lnSpc>
              <a:spcBef>
                <a:spcPts val="595"/>
              </a:spcBef>
            </a:pPr>
            <a:r>
              <a:rPr dirty="0" sz="900" b="1">
                <a:latin typeface="Segoe UI"/>
                <a:cs typeface="Segoe UI"/>
              </a:rPr>
              <a:t>0.8M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290512" y="290512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174" y="128587"/>
                </a:moveTo>
                <a:lnTo>
                  <a:pt x="257174" y="137030"/>
                </a:lnTo>
                <a:lnTo>
                  <a:pt x="256351" y="145392"/>
                </a:lnTo>
                <a:lnTo>
                  <a:pt x="254704" y="153673"/>
                </a:lnTo>
                <a:lnTo>
                  <a:pt x="253057" y="161954"/>
                </a:lnTo>
                <a:lnTo>
                  <a:pt x="250617" y="169995"/>
                </a:lnTo>
                <a:lnTo>
                  <a:pt x="247386" y="177795"/>
                </a:lnTo>
                <a:lnTo>
                  <a:pt x="244155" y="185596"/>
                </a:lnTo>
                <a:lnTo>
                  <a:pt x="219512" y="219512"/>
                </a:lnTo>
                <a:lnTo>
                  <a:pt x="185596" y="244155"/>
                </a:lnTo>
                <a:lnTo>
                  <a:pt x="177795" y="247386"/>
                </a:lnTo>
                <a:lnTo>
                  <a:pt x="169995" y="250617"/>
                </a:lnTo>
                <a:lnTo>
                  <a:pt x="161954" y="253056"/>
                </a:lnTo>
                <a:lnTo>
                  <a:pt x="153673" y="254704"/>
                </a:lnTo>
                <a:lnTo>
                  <a:pt x="145392" y="256351"/>
                </a:lnTo>
                <a:lnTo>
                  <a:pt x="137030" y="257174"/>
                </a:lnTo>
                <a:lnTo>
                  <a:pt x="128587" y="257174"/>
                </a:lnTo>
                <a:lnTo>
                  <a:pt x="120144" y="257174"/>
                </a:lnTo>
                <a:lnTo>
                  <a:pt x="79379" y="247386"/>
                </a:lnTo>
                <a:lnTo>
                  <a:pt x="71578" y="244155"/>
                </a:lnTo>
                <a:lnTo>
                  <a:pt x="37662" y="219512"/>
                </a:lnTo>
                <a:lnTo>
                  <a:pt x="21670" y="200026"/>
                </a:lnTo>
                <a:lnTo>
                  <a:pt x="16980" y="193006"/>
                </a:lnTo>
                <a:lnTo>
                  <a:pt x="13019" y="185596"/>
                </a:lnTo>
                <a:lnTo>
                  <a:pt x="9788" y="177795"/>
                </a:lnTo>
                <a:lnTo>
                  <a:pt x="6557" y="169995"/>
                </a:lnTo>
                <a:lnTo>
                  <a:pt x="4117" y="161954"/>
                </a:lnTo>
                <a:lnTo>
                  <a:pt x="2470" y="153673"/>
                </a:lnTo>
                <a:lnTo>
                  <a:pt x="823" y="145392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7" y="87179"/>
                </a:lnTo>
                <a:lnTo>
                  <a:pt x="9788" y="79379"/>
                </a:lnTo>
                <a:lnTo>
                  <a:pt x="13019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79379" y="9788"/>
                </a:lnTo>
                <a:lnTo>
                  <a:pt x="87179" y="6557"/>
                </a:lnTo>
                <a:lnTo>
                  <a:pt x="95220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7" y="0"/>
                </a:lnTo>
                <a:lnTo>
                  <a:pt x="137030" y="0"/>
                </a:lnTo>
                <a:lnTo>
                  <a:pt x="145392" y="823"/>
                </a:lnTo>
                <a:lnTo>
                  <a:pt x="153673" y="2470"/>
                </a:lnTo>
                <a:lnTo>
                  <a:pt x="161954" y="4117"/>
                </a:lnTo>
                <a:lnTo>
                  <a:pt x="169995" y="6557"/>
                </a:lnTo>
                <a:lnTo>
                  <a:pt x="177795" y="9788"/>
                </a:lnTo>
                <a:lnTo>
                  <a:pt x="185596" y="13019"/>
                </a:lnTo>
                <a:lnTo>
                  <a:pt x="219512" y="37662"/>
                </a:lnTo>
                <a:lnTo>
                  <a:pt x="244155" y="71578"/>
                </a:lnTo>
                <a:lnTo>
                  <a:pt x="247386" y="79379"/>
                </a:lnTo>
                <a:lnTo>
                  <a:pt x="250617" y="87179"/>
                </a:lnTo>
                <a:lnTo>
                  <a:pt x="253056" y="95220"/>
                </a:lnTo>
                <a:lnTo>
                  <a:pt x="254704" y="103501"/>
                </a:lnTo>
                <a:lnTo>
                  <a:pt x="256351" y="111782"/>
                </a:lnTo>
                <a:lnTo>
                  <a:pt x="257174" y="120144"/>
                </a:lnTo>
                <a:lnTo>
                  <a:pt x="257174" y="128587"/>
                </a:lnTo>
                <a:close/>
              </a:path>
            </a:pathLst>
          </a:custGeom>
          <a:ln w="28574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42899" y="41910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16192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42899" y="342899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199" y="0"/>
                </a:moveTo>
                <a:lnTo>
                  <a:pt x="0" y="76199"/>
                </a:lnTo>
                <a:lnTo>
                  <a:pt x="76199" y="152399"/>
                </a:lnTo>
              </a:path>
            </a:pathLst>
          </a:custGeom>
          <a:ln w="28574">
            <a:solidFill>
              <a:srgbClr val="605D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867899" y="1152525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5999" y="0"/>
                </a:lnTo>
                <a:lnTo>
                  <a:pt x="2285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915524" y="1200149"/>
            <a:ext cx="2190750" cy="514350"/>
          </a:xfrm>
          <a:custGeom>
            <a:avLst/>
            <a:gdLst/>
            <a:ahLst/>
            <a:cxnLst/>
            <a:rect l="l" t="t" r="r" b="b"/>
            <a:pathLst>
              <a:path w="2190750" h="514350">
                <a:moveTo>
                  <a:pt x="0" y="0"/>
                </a:moveTo>
                <a:lnTo>
                  <a:pt x="2190749" y="0"/>
                </a:lnTo>
                <a:lnTo>
                  <a:pt x="2190749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9915524" y="1200149"/>
            <a:ext cx="1196975" cy="514350"/>
          </a:xfrm>
          <a:custGeom>
            <a:avLst/>
            <a:gdLst/>
            <a:ahLst/>
            <a:cxnLst/>
            <a:rect l="l" t="t" r="r" b="b"/>
            <a:pathLst>
              <a:path w="1196975" h="514350">
                <a:moveTo>
                  <a:pt x="0" y="0"/>
                </a:moveTo>
                <a:lnTo>
                  <a:pt x="1196918" y="0"/>
                </a:lnTo>
                <a:lnTo>
                  <a:pt x="1196918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0D1A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9915524" y="1200149"/>
            <a:ext cx="1196975" cy="514350"/>
          </a:xfrm>
          <a:custGeom>
            <a:avLst/>
            <a:gdLst/>
            <a:ahLst/>
            <a:cxnLst/>
            <a:rect l="l" t="t" r="r" b="b"/>
            <a:pathLst>
              <a:path w="1196975" h="514350">
                <a:moveTo>
                  <a:pt x="0" y="0"/>
                </a:moveTo>
                <a:lnTo>
                  <a:pt x="1196918" y="0"/>
                </a:lnTo>
                <a:lnTo>
                  <a:pt x="1196918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112443" y="1200149"/>
            <a:ext cx="994410" cy="514350"/>
          </a:xfrm>
          <a:custGeom>
            <a:avLst/>
            <a:gdLst/>
            <a:ahLst/>
            <a:cxnLst/>
            <a:rect l="l" t="t" r="r" b="b"/>
            <a:pathLst>
              <a:path w="994409" h="514350">
                <a:moveTo>
                  <a:pt x="0" y="0"/>
                </a:moveTo>
                <a:lnTo>
                  <a:pt x="993831" y="0"/>
                </a:lnTo>
                <a:lnTo>
                  <a:pt x="993831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112443" y="1200149"/>
            <a:ext cx="994410" cy="514350"/>
          </a:xfrm>
          <a:custGeom>
            <a:avLst/>
            <a:gdLst/>
            <a:ahLst/>
            <a:cxnLst/>
            <a:rect l="l" t="t" r="r" b="b"/>
            <a:pathLst>
              <a:path w="994409" h="514350">
                <a:moveTo>
                  <a:pt x="0" y="0"/>
                </a:moveTo>
                <a:lnTo>
                  <a:pt x="993831" y="0"/>
                </a:lnTo>
                <a:lnTo>
                  <a:pt x="993831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ln w="14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9963149" y="1235057"/>
            <a:ext cx="23876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1160025" y="1235057"/>
            <a:ext cx="23876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25M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9877424" y="4448175"/>
            <a:ext cx="2428875" cy="2638425"/>
          </a:xfrm>
          <a:custGeom>
            <a:avLst/>
            <a:gdLst/>
            <a:ahLst/>
            <a:cxnLst/>
            <a:rect l="l" t="t" r="r" b="b"/>
            <a:pathLst>
              <a:path w="2428875" h="2638425">
                <a:moveTo>
                  <a:pt x="0" y="0"/>
                </a:moveTo>
                <a:lnTo>
                  <a:pt x="2428874" y="0"/>
                </a:lnTo>
                <a:lnTo>
                  <a:pt x="2428874" y="2638424"/>
                </a:lnTo>
                <a:lnTo>
                  <a:pt x="0" y="2638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0317865" y="4484716"/>
            <a:ext cx="1548771" cy="1444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0610849" y="5160221"/>
            <a:ext cx="619125" cy="236220"/>
          </a:xfrm>
          <a:custGeom>
            <a:avLst/>
            <a:gdLst/>
            <a:ahLst/>
            <a:cxnLst/>
            <a:rect l="l" t="t" r="r" b="b"/>
            <a:pathLst>
              <a:path w="619125" h="236220">
                <a:moveTo>
                  <a:pt x="0" y="0"/>
                </a:moveTo>
                <a:lnTo>
                  <a:pt x="618779" y="0"/>
                </a:lnTo>
                <a:lnTo>
                  <a:pt x="618779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0610849" y="5463962"/>
            <a:ext cx="215900" cy="236220"/>
          </a:xfrm>
          <a:custGeom>
            <a:avLst/>
            <a:gdLst/>
            <a:ahLst/>
            <a:cxnLst/>
            <a:rect l="l" t="t" r="r" b="b"/>
            <a:pathLst>
              <a:path w="215900" h="236220">
                <a:moveTo>
                  <a:pt x="0" y="0"/>
                </a:moveTo>
                <a:lnTo>
                  <a:pt x="215766" y="0"/>
                </a:lnTo>
                <a:lnTo>
                  <a:pt x="215766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0610849" y="5767704"/>
            <a:ext cx="189865" cy="236220"/>
          </a:xfrm>
          <a:custGeom>
            <a:avLst/>
            <a:gdLst/>
            <a:ahLst/>
            <a:cxnLst/>
            <a:rect l="l" t="t" r="r" b="b"/>
            <a:pathLst>
              <a:path w="189865" h="236220">
                <a:moveTo>
                  <a:pt x="0" y="0"/>
                </a:moveTo>
                <a:lnTo>
                  <a:pt x="189650" y="0"/>
                </a:lnTo>
                <a:lnTo>
                  <a:pt x="189650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0610849" y="6071446"/>
            <a:ext cx="151130" cy="236220"/>
          </a:xfrm>
          <a:custGeom>
            <a:avLst/>
            <a:gdLst/>
            <a:ahLst/>
            <a:cxnLst/>
            <a:rect l="l" t="t" r="r" b="b"/>
            <a:pathLst>
              <a:path w="151129" h="236220">
                <a:moveTo>
                  <a:pt x="0" y="0"/>
                </a:moveTo>
                <a:lnTo>
                  <a:pt x="151092" y="0"/>
                </a:lnTo>
                <a:lnTo>
                  <a:pt x="151092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0610849" y="6375187"/>
            <a:ext cx="111760" cy="236220"/>
          </a:xfrm>
          <a:custGeom>
            <a:avLst/>
            <a:gdLst/>
            <a:ahLst/>
            <a:cxnLst/>
            <a:rect l="l" t="t" r="r" b="b"/>
            <a:pathLst>
              <a:path w="111759" h="236220">
                <a:moveTo>
                  <a:pt x="0" y="0"/>
                </a:moveTo>
                <a:lnTo>
                  <a:pt x="111326" y="0"/>
                </a:lnTo>
                <a:lnTo>
                  <a:pt x="111326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0610849" y="6678929"/>
            <a:ext cx="69215" cy="236220"/>
          </a:xfrm>
          <a:custGeom>
            <a:avLst/>
            <a:gdLst/>
            <a:ahLst/>
            <a:cxnLst/>
            <a:rect l="l" t="t" r="r" b="b"/>
            <a:pathLst>
              <a:path w="69215" h="236220">
                <a:moveTo>
                  <a:pt x="0" y="235846"/>
                </a:moveTo>
                <a:lnTo>
                  <a:pt x="68730" y="235846"/>
                </a:lnTo>
                <a:lnTo>
                  <a:pt x="68730" y="0"/>
                </a:lnTo>
                <a:lnTo>
                  <a:pt x="0" y="0"/>
                </a:lnTo>
                <a:lnTo>
                  <a:pt x="0" y="235846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1229629" y="5160221"/>
            <a:ext cx="705485" cy="236220"/>
          </a:xfrm>
          <a:custGeom>
            <a:avLst/>
            <a:gdLst/>
            <a:ahLst/>
            <a:cxnLst/>
            <a:rect l="l" t="t" r="r" b="b"/>
            <a:pathLst>
              <a:path w="705484" h="236220">
                <a:moveTo>
                  <a:pt x="0" y="0"/>
                </a:moveTo>
                <a:lnTo>
                  <a:pt x="705235" y="0"/>
                </a:lnTo>
                <a:lnTo>
                  <a:pt x="705235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0826615" y="5463962"/>
            <a:ext cx="648970" cy="236220"/>
          </a:xfrm>
          <a:custGeom>
            <a:avLst/>
            <a:gdLst/>
            <a:ahLst/>
            <a:cxnLst/>
            <a:rect l="l" t="t" r="r" b="b"/>
            <a:pathLst>
              <a:path w="648970" h="236220">
                <a:moveTo>
                  <a:pt x="0" y="0"/>
                </a:moveTo>
                <a:lnTo>
                  <a:pt x="648571" y="0"/>
                </a:lnTo>
                <a:lnTo>
                  <a:pt x="648571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0800500" y="5767704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5" h="236220">
                <a:moveTo>
                  <a:pt x="0" y="0"/>
                </a:moveTo>
                <a:lnTo>
                  <a:pt x="309028" y="0"/>
                </a:lnTo>
                <a:lnTo>
                  <a:pt x="309028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0761942" y="6071446"/>
            <a:ext cx="175895" cy="236220"/>
          </a:xfrm>
          <a:custGeom>
            <a:avLst/>
            <a:gdLst/>
            <a:ahLst/>
            <a:cxnLst/>
            <a:rect l="l" t="t" r="r" b="b"/>
            <a:pathLst>
              <a:path w="175895" h="236220">
                <a:moveTo>
                  <a:pt x="0" y="0"/>
                </a:moveTo>
                <a:lnTo>
                  <a:pt x="175439" y="0"/>
                </a:lnTo>
                <a:lnTo>
                  <a:pt x="175439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0722176" y="6375187"/>
            <a:ext cx="93345" cy="236220"/>
          </a:xfrm>
          <a:custGeom>
            <a:avLst/>
            <a:gdLst/>
            <a:ahLst/>
            <a:cxnLst/>
            <a:rect l="l" t="t" r="r" b="b"/>
            <a:pathLst>
              <a:path w="93345" h="236220">
                <a:moveTo>
                  <a:pt x="0" y="0"/>
                </a:moveTo>
                <a:lnTo>
                  <a:pt x="93196" y="0"/>
                </a:lnTo>
                <a:lnTo>
                  <a:pt x="93196" y="235846"/>
                </a:lnTo>
                <a:lnTo>
                  <a:pt x="0" y="23584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0679579" y="6678929"/>
            <a:ext cx="13335" cy="236220"/>
          </a:xfrm>
          <a:custGeom>
            <a:avLst/>
            <a:gdLst/>
            <a:ahLst/>
            <a:cxnLst/>
            <a:rect l="l" t="t" r="r" b="b"/>
            <a:pathLst>
              <a:path w="13334" h="236220">
                <a:moveTo>
                  <a:pt x="0" y="235846"/>
                </a:moveTo>
                <a:lnTo>
                  <a:pt x="13227" y="235846"/>
                </a:lnTo>
                <a:lnTo>
                  <a:pt x="13227" y="0"/>
                </a:lnTo>
                <a:lnTo>
                  <a:pt x="0" y="0"/>
                </a:lnTo>
                <a:lnTo>
                  <a:pt x="0" y="235846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11426126" y="5191179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0.26M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0059887" y="5191330"/>
            <a:ext cx="1260475" cy="168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  <a:tabLst>
                <a:tab pos="703580" algn="l"/>
              </a:tabLst>
            </a:pPr>
            <a:r>
              <a:rPr dirty="0" sz="900" b="1">
                <a:latin typeface="Segoe UI"/>
                <a:cs typeface="Segoe UI"/>
              </a:rPr>
              <a:t>Gradu…	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0.23M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5080">
              <a:lnSpc>
                <a:spcPct val="100000"/>
              </a:lnSpc>
              <a:tabLst>
                <a:tab pos="934719" algn="l"/>
              </a:tabLst>
            </a:pPr>
            <a:r>
              <a:rPr dirty="0" sz="900" b="1">
                <a:latin typeface="Segoe UI"/>
                <a:cs typeface="Segoe UI"/>
              </a:rPr>
              <a:t>High S…	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0.24M</a:t>
            </a:r>
            <a:endParaRPr sz="900">
              <a:latin typeface="Segoe UI"/>
              <a:cs typeface="Segoe UI"/>
            </a:endParaRPr>
          </a:p>
          <a:p>
            <a:pPr algn="just" marR="786765" indent="5715">
              <a:lnSpc>
                <a:spcPct val="221500"/>
              </a:lnSpc>
            </a:pPr>
            <a:r>
              <a:rPr dirty="0" sz="900" b="1">
                <a:latin typeface="Segoe UI"/>
                <a:cs typeface="Segoe UI"/>
              </a:rPr>
              <a:t>Unkno…  Unedu…  Doc</a:t>
            </a:r>
            <a:r>
              <a:rPr dirty="0" sz="900" spc="-5" b="1">
                <a:latin typeface="Segoe UI"/>
                <a:cs typeface="Segoe UI"/>
              </a:rPr>
              <a:t>t</a:t>
            </a:r>
            <a:r>
              <a:rPr dirty="0" sz="900" b="1">
                <a:latin typeface="Segoe UI"/>
                <a:cs typeface="Segoe UI"/>
              </a:rPr>
              <a:t>o</a:t>
            </a:r>
            <a:r>
              <a:rPr dirty="0" sz="900" spc="-60" b="1">
                <a:latin typeface="Segoe UI"/>
                <a:cs typeface="Segoe UI"/>
              </a:rPr>
              <a:t>r</a:t>
            </a:r>
            <a:r>
              <a:rPr dirty="0" sz="900" b="1">
                <a:latin typeface="Segoe UI"/>
                <a:cs typeface="Segoe UI"/>
              </a:rPr>
              <a:t>…  </a:t>
            </a:r>
            <a:r>
              <a:rPr dirty="0" sz="900" spc="-30" b="1">
                <a:latin typeface="Segoe UI"/>
                <a:cs typeface="Segoe UI"/>
              </a:rPr>
              <a:t>P</a:t>
            </a:r>
            <a:r>
              <a:rPr dirty="0" sz="900" b="1">
                <a:latin typeface="Segoe UI"/>
                <a:cs typeface="Segoe UI"/>
              </a:rPr>
              <a:t>os</a:t>
            </a:r>
            <a:r>
              <a:rPr dirty="0" sz="900" spc="-45" b="1">
                <a:latin typeface="Segoe UI"/>
                <a:cs typeface="Segoe UI"/>
              </a:rPr>
              <a:t>t</a:t>
            </a:r>
            <a:r>
              <a:rPr dirty="0" sz="900" b="1">
                <a:latin typeface="Segoe UI"/>
                <a:cs typeface="Segoe UI"/>
              </a:rPr>
              <a:t>-G…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0440034" y="4774437"/>
            <a:ext cx="952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0678159" y="4774437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/>
          <p:nvPr/>
        </p:nvSpPr>
        <p:spPr>
          <a:xfrm>
            <a:off x="9925049" y="4410138"/>
            <a:ext cx="196405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 </a:t>
            </a:r>
            <a:r>
              <a:rPr dirty="0" sz="1400" spc="-85">
                <a:latin typeface="Arial"/>
                <a:cs typeface="Arial"/>
              </a:rPr>
              <a:t>Education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0"/>
              </a:spcBef>
              <a:tabLst>
                <a:tab pos="629920" algn="l"/>
                <a:tab pos="864869" algn="l"/>
              </a:tabLst>
            </a:pP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Gender	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F	M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5029199" y="1924050"/>
            <a:ext cx="1857375" cy="2381250"/>
          </a:xfrm>
          <a:custGeom>
            <a:avLst/>
            <a:gdLst/>
            <a:ahLst/>
            <a:cxnLst/>
            <a:rect l="l" t="t" r="r" b="b"/>
            <a:pathLst>
              <a:path w="1857375" h="2381250">
                <a:moveTo>
                  <a:pt x="0" y="0"/>
                </a:moveTo>
                <a:lnTo>
                  <a:pt x="1857374" y="0"/>
                </a:lnTo>
                <a:lnTo>
                  <a:pt x="1857374" y="2381249"/>
                </a:lnTo>
                <a:lnTo>
                  <a:pt x="0" y="23812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182104" y="1959723"/>
            <a:ext cx="1554457" cy="1453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619749" y="2500312"/>
            <a:ext cx="9525" cy="1438275"/>
          </a:xfrm>
          <a:custGeom>
            <a:avLst/>
            <a:gdLst/>
            <a:ahLst/>
            <a:cxnLst/>
            <a:rect l="l" t="t" r="r" b="b"/>
            <a:pathLst>
              <a:path w="9525" h="143827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143827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43827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143827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143827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143827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4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4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143827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143827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43827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49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49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143827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143827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143827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4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4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143827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143827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43827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143827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4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4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143827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143827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143827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143827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43827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143827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143827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143827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143827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143827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43827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699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4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4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699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143827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143827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143827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143827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5475932" y="3949700"/>
            <a:ext cx="2978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6516687" y="2500312"/>
            <a:ext cx="9524" cy="14382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 txBox="1"/>
          <p:nvPr/>
        </p:nvSpPr>
        <p:spPr>
          <a:xfrm>
            <a:off x="6372870" y="3949700"/>
            <a:ext cx="2978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0.5M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5946080" y="4105820"/>
            <a:ext cx="424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0">
                <a:solidFill>
                  <a:srgbClr val="252423"/>
                </a:solidFill>
                <a:latin typeface="Arial"/>
                <a:cs typeface="Arial"/>
              </a:rPr>
              <a:t>Re</a:t>
            </a:r>
            <a:r>
              <a:rPr dirty="0" sz="900" spc="-85">
                <a:solidFill>
                  <a:srgbClr val="252423"/>
                </a:solidFill>
                <a:latin typeface="Arial"/>
                <a:cs typeface="Arial"/>
              </a:rPr>
              <a:t>v</a:t>
            </a:r>
            <a:r>
              <a:rPr dirty="0" sz="900" spc="-60">
                <a:solidFill>
                  <a:srgbClr val="252423"/>
                </a:solidFill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192414" y="2610629"/>
            <a:ext cx="354330" cy="118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40-50</a:t>
            </a:r>
            <a:endParaRPr sz="900">
              <a:latin typeface="Segoe UI"/>
              <a:cs typeface="Segoe UI"/>
            </a:endParaRPr>
          </a:p>
          <a:p>
            <a:pPr marL="31750">
              <a:lnSpc>
                <a:spcPct val="100000"/>
              </a:lnSpc>
              <a:spcBef>
                <a:spcPts val="940"/>
              </a:spcBef>
            </a:pPr>
            <a:r>
              <a:rPr dirty="0" sz="900" b="1">
                <a:latin typeface="Segoe UI"/>
                <a:cs typeface="Segoe UI"/>
              </a:rPr>
              <a:t>50-60</a:t>
            </a:r>
            <a:endParaRPr sz="900">
              <a:latin typeface="Segoe UI"/>
              <a:cs typeface="Segoe UI"/>
            </a:endParaRPr>
          </a:p>
          <a:p>
            <a:pPr marL="31750">
              <a:lnSpc>
                <a:spcPct val="100000"/>
              </a:lnSpc>
              <a:spcBef>
                <a:spcPts val="945"/>
              </a:spcBef>
            </a:pPr>
            <a:r>
              <a:rPr dirty="0" sz="900" b="1">
                <a:latin typeface="Segoe UI"/>
                <a:cs typeface="Segoe UI"/>
              </a:rPr>
              <a:t>30-40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900" b="1">
                <a:latin typeface="Segoe UI"/>
                <a:cs typeface="Segoe UI"/>
              </a:rPr>
              <a:t>60</a:t>
            </a:r>
            <a:r>
              <a:rPr dirty="0" sz="900" spc="-100" b="1">
                <a:latin typeface="Segoe UI"/>
                <a:cs typeface="Segoe UI"/>
              </a:rPr>
              <a:t> </a:t>
            </a:r>
            <a:r>
              <a:rPr dirty="0" sz="900" b="1">
                <a:latin typeface="Segoe UI"/>
                <a:cs typeface="Segoe UI"/>
              </a:rPr>
              <a:t>a…</a:t>
            </a:r>
            <a:endParaRPr sz="900">
              <a:latin typeface="Segoe UI"/>
              <a:cs typeface="Segoe UI"/>
            </a:endParaRPr>
          </a:p>
          <a:p>
            <a:pPr marL="31750">
              <a:lnSpc>
                <a:spcPct val="100000"/>
              </a:lnSpc>
              <a:spcBef>
                <a:spcPts val="945"/>
              </a:spcBef>
            </a:pPr>
            <a:r>
              <a:rPr dirty="0" sz="900" b="1">
                <a:latin typeface="Segoe UI"/>
                <a:cs typeface="Segoe UI"/>
              </a:rPr>
              <a:t>20-30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619749" y="2855118"/>
            <a:ext cx="206375" cy="198755"/>
          </a:xfrm>
          <a:custGeom>
            <a:avLst/>
            <a:gdLst/>
            <a:ahLst/>
            <a:cxnLst/>
            <a:rect l="l" t="t" r="r" b="b"/>
            <a:pathLst>
              <a:path w="206375" h="198755">
                <a:moveTo>
                  <a:pt x="0" y="0"/>
                </a:moveTo>
                <a:lnTo>
                  <a:pt x="206299" y="0"/>
                </a:lnTo>
                <a:lnTo>
                  <a:pt x="206299" y="198382"/>
                </a:lnTo>
                <a:lnTo>
                  <a:pt x="0" y="198382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619749" y="3111953"/>
            <a:ext cx="158750" cy="198755"/>
          </a:xfrm>
          <a:custGeom>
            <a:avLst/>
            <a:gdLst/>
            <a:ahLst/>
            <a:cxnLst/>
            <a:rect l="l" t="t" r="r" b="b"/>
            <a:pathLst>
              <a:path w="158750" h="198754">
                <a:moveTo>
                  <a:pt x="0" y="0"/>
                </a:moveTo>
                <a:lnTo>
                  <a:pt x="158339" y="0"/>
                </a:lnTo>
                <a:lnTo>
                  <a:pt x="158339" y="198382"/>
                </a:lnTo>
                <a:lnTo>
                  <a:pt x="0" y="198382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619749" y="3368788"/>
            <a:ext cx="38735" cy="198755"/>
          </a:xfrm>
          <a:custGeom>
            <a:avLst/>
            <a:gdLst/>
            <a:ahLst/>
            <a:cxnLst/>
            <a:rect l="l" t="t" r="r" b="b"/>
            <a:pathLst>
              <a:path w="38735" h="198754">
                <a:moveTo>
                  <a:pt x="0" y="198382"/>
                </a:moveTo>
                <a:lnTo>
                  <a:pt x="38546" y="198382"/>
                </a:lnTo>
                <a:lnTo>
                  <a:pt x="38546" y="0"/>
                </a:lnTo>
                <a:lnTo>
                  <a:pt x="0" y="0"/>
                </a:lnTo>
                <a:lnTo>
                  <a:pt x="0" y="198382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622873" y="3625622"/>
            <a:ext cx="0" cy="198755"/>
          </a:xfrm>
          <a:custGeom>
            <a:avLst/>
            <a:gdLst/>
            <a:ahLst/>
            <a:cxnLst/>
            <a:rect l="l" t="t" r="r" b="b"/>
            <a:pathLst>
              <a:path w="0" h="198754">
                <a:moveTo>
                  <a:pt x="0" y="0"/>
                </a:moveTo>
                <a:lnTo>
                  <a:pt x="0" y="198382"/>
                </a:lnTo>
              </a:path>
            </a:pathLst>
          </a:custGeom>
          <a:ln w="6248">
            <a:solidFill>
              <a:srgbClr val="E66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095600" y="2598283"/>
            <a:ext cx="330835" cy="198755"/>
          </a:xfrm>
          <a:custGeom>
            <a:avLst/>
            <a:gdLst/>
            <a:ahLst/>
            <a:cxnLst/>
            <a:rect l="l" t="t" r="r" b="b"/>
            <a:pathLst>
              <a:path w="330835" h="198755">
                <a:moveTo>
                  <a:pt x="0" y="0"/>
                </a:moveTo>
                <a:lnTo>
                  <a:pt x="330465" y="0"/>
                </a:lnTo>
                <a:lnTo>
                  <a:pt x="330465" y="198382"/>
                </a:lnTo>
                <a:lnTo>
                  <a:pt x="0" y="198382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778089" y="3111953"/>
            <a:ext cx="311150" cy="198755"/>
          </a:xfrm>
          <a:custGeom>
            <a:avLst/>
            <a:gdLst/>
            <a:ahLst/>
            <a:cxnLst/>
            <a:rect l="l" t="t" r="r" b="b"/>
            <a:pathLst>
              <a:path w="311150" h="198754">
                <a:moveTo>
                  <a:pt x="0" y="0"/>
                </a:moveTo>
                <a:lnTo>
                  <a:pt x="310892" y="0"/>
                </a:lnTo>
                <a:lnTo>
                  <a:pt x="310892" y="198382"/>
                </a:lnTo>
                <a:lnTo>
                  <a:pt x="0" y="198382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658296" y="3368788"/>
            <a:ext cx="34925" cy="198755"/>
          </a:xfrm>
          <a:custGeom>
            <a:avLst/>
            <a:gdLst/>
            <a:ahLst/>
            <a:cxnLst/>
            <a:rect l="l" t="t" r="r" b="b"/>
            <a:pathLst>
              <a:path w="34925" h="198754">
                <a:moveTo>
                  <a:pt x="0" y="198382"/>
                </a:moveTo>
                <a:lnTo>
                  <a:pt x="34402" y="198382"/>
                </a:lnTo>
                <a:lnTo>
                  <a:pt x="34402" y="0"/>
                </a:lnTo>
                <a:lnTo>
                  <a:pt x="0" y="0"/>
                </a:lnTo>
                <a:lnTo>
                  <a:pt x="0" y="198382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636332" y="3625622"/>
            <a:ext cx="0" cy="198755"/>
          </a:xfrm>
          <a:custGeom>
            <a:avLst/>
            <a:gdLst/>
            <a:ahLst/>
            <a:cxnLst/>
            <a:rect l="l" t="t" r="r" b="b"/>
            <a:pathLst>
              <a:path w="0" h="198754">
                <a:moveTo>
                  <a:pt x="0" y="0"/>
                </a:moveTo>
                <a:lnTo>
                  <a:pt x="0" y="198382"/>
                </a:lnTo>
              </a:path>
            </a:pathLst>
          </a:custGeom>
          <a:ln w="20669">
            <a:solidFill>
              <a:srgbClr val="1223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5656224" y="2598283"/>
            <a:ext cx="436245" cy="198755"/>
          </a:xfrm>
          <a:prstGeom prst="rect">
            <a:avLst/>
          </a:prstGeom>
          <a:solidFill>
            <a:srgbClr val="E669B9"/>
          </a:solidFill>
        </p:spPr>
        <p:txBody>
          <a:bodyPr wrap="square" lIns="0" tIns="247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0.27M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802069" y="2855118"/>
            <a:ext cx="611505" cy="198755"/>
          </a:xfrm>
          <a:prstGeom prst="rect">
            <a:avLst/>
          </a:prstGeom>
          <a:solidFill>
            <a:srgbClr val="12239D"/>
          </a:solidFill>
        </p:spPr>
        <p:txBody>
          <a:bodyPr wrap="square" lIns="0" tIns="2476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0.32M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398769" y="2243708"/>
            <a:ext cx="952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27369" y="2243708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 txBox="1"/>
          <p:nvPr/>
        </p:nvSpPr>
        <p:spPr>
          <a:xfrm>
            <a:off x="5064124" y="1886013"/>
            <a:ext cx="169291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110">
                <a:latin typeface="Arial"/>
                <a:cs typeface="Arial"/>
              </a:rPr>
              <a:t>AgeGroup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450850" algn="l"/>
                <a:tab pos="672465" algn="l"/>
              </a:tabLst>
            </a:pP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Ge…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	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400049" y="4400550"/>
            <a:ext cx="2238375" cy="2657475"/>
          </a:xfrm>
          <a:custGeom>
            <a:avLst/>
            <a:gdLst/>
            <a:ahLst/>
            <a:cxnLst/>
            <a:rect l="l" t="t" r="r" b="b"/>
            <a:pathLst>
              <a:path w="2238375" h="2657475">
                <a:moveTo>
                  <a:pt x="0" y="0"/>
                </a:moveTo>
                <a:lnTo>
                  <a:pt x="2238374" y="0"/>
                </a:lnTo>
                <a:lnTo>
                  <a:pt x="2238374" y="2657474"/>
                </a:lnTo>
                <a:lnTo>
                  <a:pt x="0" y="2657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087808" y="4437091"/>
            <a:ext cx="860969" cy="1195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467320" y="5172582"/>
            <a:ext cx="1644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CA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01253" y="5536233"/>
            <a:ext cx="130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FL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704849" y="5117510"/>
            <a:ext cx="1263650" cy="281305"/>
          </a:xfrm>
          <a:custGeom>
            <a:avLst/>
            <a:gdLst/>
            <a:ahLst/>
            <a:cxnLst/>
            <a:rect l="l" t="t" r="r" b="b"/>
            <a:pathLst>
              <a:path w="1263650" h="281304">
                <a:moveTo>
                  <a:pt x="0" y="0"/>
                </a:moveTo>
                <a:lnTo>
                  <a:pt x="1263386" y="0"/>
                </a:lnTo>
                <a:lnTo>
                  <a:pt x="1263386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04849" y="5481161"/>
            <a:ext cx="287020" cy="281305"/>
          </a:xfrm>
          <a:custGeom>
            <a:avLst/>
            <a:gdLst/>
            <a:ahLst/>
            <a:cxnLst/>
            <a:rect l="l" t="t" r="r" b="b"/>
            <a:pathLst>
              <a:path w="287019" h="281304">
                <a:moveTo>
                  <a:pt x="0" y="0"/>
                </a:moveTo>
                <a:lnTo>
                  <a:pt x="286824" y="0"/>
                </a:lnTo>
                <a:lnTo>
                  <a:pt x="286824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04849" y="5844811"/>
            <a:ext cx="452755" cy="281305"/>
          </a:xfrm>
          <a:custGeom>
            <a:avLst/>
            <a:gdLst/>
            <a:ahLst/>
            <a:cxnLst/>
            <a:rect l="l" t="t" r="r" b="b"/>
            <a:pathLst>
              <a:path w="452755" h="281304">
                <a:moveTo>
                  <a:pt x="0" y="0"/>
                </a:moveTo>
                <a:lnTo>
                  <a:pt x="452322" y="0"/>
                </a:lnTo>
                <a:lnTo>
                  <a:pt x="452322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04849" y="6208462"/>
            <a:ext cx="476250" cy="281305"/>
          </a:xfrm>
          <a:custGeom>
            <a:avLst/>
            <a:gdLst/>
            <a:ahLst/>
            <a:cxnLst/>
            <a:rect l="l" t="t" r="r" b="b"/>
            <a:pathLst>
              <a:path w="476250" h="281304">
                <a:moveTo>
                  <a:pt x="0" y="0"/>
                </a:moveTo>
                <a:lnTo>
                  <a:pt x="475910" y="0"/>
                </a:lnTo>
                <a:lnTo>
                  <a:pt x="475910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04849" y="6572113"/>
            <a:ext cx="504190" cy="281305"/>
          </a:xfrm>
          <a:custGeom>
            <a:avLst/>
            <a:gdLst/>
            <a:ahLst/>
            <a:cxnLst/>
            <a:rect l="l" t="t" r="r" b="b"/>
            <a:pathLst>
              <a:path w="504190" h="281304">
                <a:moveTo>
                  <a:pt x="0" y="0"/>
                </a:moveTo>
                <a:lnTo>
                  <a:pt x="504171" y="0"/>
                </a:lnTo>
                <a:lnTo>
                  <a:pt x="504171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968236" y="5117510"/>
            <a:ext cx="535305" cy="281305"/>
          </a:xfrm>
          <a:custGeom>
            <a:avLst/>
            <a:gdLst/>
            <a:ahLst/>
            <a:cxnLst/>
            <a:rect l="l" t="t" r="r" b="b"/>
            <a:pathLst>
              <a:path w="535305" h="281304">
                <a:moveTo>
                  <a:pt x="0" y="0"/>
                </a:moveTo>
                <a:lnTo>
                  <a:pt x="535209" y="0"/>
                </a:lnTo>
                <a:lnTo>
                  <a:pt x="535209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991674" y="5481161"/>
            <a:ext cx="1461770" cy="281305"/>
          </a:xfrm>
          <a:custGeom>
            <a:avLst/>
            <a:gdLst/>
            <a:ahLst/>
            <a:cxnLst/>
            <a:rect l="l" t="t" r="r" b="b"/>
            <a:pathLst>
              <a:path w="1461770" h="281304">
                <a:moveTo>
                  <a:pt x="0" y="0"/>
                </a:moveTo>
                <a:lnTo>
                  <a:pt x="1461533" y="0"/>
                </a:lnTo>
                <a:lnTo>
                  <a:pt x="1461533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157172" y="5844811"/>
            <a:ext cx="1046480" cy="281305"/>
          </a:xfrm>
          <a:custGeom>
            <a:avLst/>
            <a:gdLst/>
            <a:ahLst/>
            <a:cxnLst/>
            <a:rect l="l" t="t" r="r" b="b"/>
            <a:pathLst>
              <a:path w="1046480" h="281304">
                <a:moveTo>
                  <a:pt x="0" y="0"/>
                </a:moveTo>
                <a:lnTo>
                  <a:pt x="1046428" y="0"/>
                </a:lnTo>
                <a:lnTo>
                  <a:pt x="1046428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180760" y="6208462"/>
            <a:ext cx="818515" cy="281305"/>
          </a:xfrm>
          <a:custGeom>
            <a:avLst/>
            <a:gdLst/>
            <a:ahLst/>
            <a:cxnLst/>
            <a:rect l="l" t="t" r="r" b="b"/>
            <a:pathLst>
              <a:path w="818514" h="281304">
                <a:moveTo>
                  <a:pt x="0" y="0"/>
                </a:moveTo>
                <a:lnTo>
                  <a:pt x="817925" y="0"/>
                </a:lnTo>
                <a:lnTo>
                  <a:pt x="817925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209021" y="6572113"/>
            <a:ext cx="349885" cy="281305"/>
          </a:xfrm>
          <a:custGeom>
            <a:avLst/>
            <a:gdLst/>
            <a:ahLst/>
            <a:cxnLst/>
            <a:rect l="l" t="t" r="r" b="b"/>
            <a:pathLst>
              <a:path w="349884" h="281304">
                <a:moveTo>
                  <a:pt x="0" y="0"/>
                </a:moveTo>
                <a:lnTo>
                  <a:pt x="349675" y="0"/>
                </a:lnTo>
                <a:lnTo>
                  <a:pt x="349675" y="280888"/>
                </a:lnTo>
                <a:lnTo>
                  <a:pt x="0" y="280888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 txBox="1"/>
          <p:nvPr/>
        </p:nvSpPr>
        <p:spPr>
          <a:xfrm>
            <a:off x="1180422" y="5170989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59432" y="5899884"/>
            <a:ext cx="640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4960" algn="l"/>
              </a:tabLst>
            </a:pPr>
            <a:r>
              <a:rPr dirty="0" sz="900" b="1">
                <a:latin typeface="Segoe UI"/>
                <a:cs typeface="Segoe UI"/>
              </a:rPr>
              <a:t>NY	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0.07M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77440" y="6263535"/>
            <a:ext cx="634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8610" algn="l"/>
              </a:tabLst>
            </a:pPr>
            <a:r>
              <a:rPr dirty="0" sz="900" spc="-5" b="1">
                <a:latin typeface="Segoe UI"/>
                <a:cs typeface="Segoe UI"/>
              </a:rPr>
              <a:t>T</a:t>
            </a:r>
            <a:r>
              <a:rPr dirty="0" sz="900" b="1">
                <a:latin typeface="Segoe UI"/>
                <a:cs typeface="Segoe UI"/>
              </a:rPr>
              <a:t>X	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0.08M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477887" y="6627186"/>
            <a:ext cx="648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2580" algn="l"/>
              </a:tabLst>
            </a:pPr>
            <a:r>
              <a:rPr dirty="0" sz="900" b="1">
                <a:latin typeface="Segoe UI"/>
                <a:cs typeface="Segoe UI"/>
              </a:rPr>
              <a:t>NJ	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0.08M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2079720" y="5170989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0.09M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1566320" y="5534640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0.23M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1524265" y="5898291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0.17M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1433601" y="6261942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0.13M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912494" y="4720208"/>
            <a:ext cx="952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141094" y="4720208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/>
          <p:nvPr/>
        </p:nvSpPr>
        <p:spPr>
          <a:xfrm>
            <a:off x="447675" y="4362513"/>
            <a:ext cx="15182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7540">
              <a:lnSpc>
                <a:spcPct val="100000"/>
              </a:lnSpc>
              <a:spcBef>
                <a:spcPts val="100"/>
              </a:spcBef>
            </a:pPr>
            <a:r>
              <a:rPr dirty="0" sz="1400" spc="-135">
                <a:latin typeface="Arial"/>
                <a:cs typeface="Arial"/>
              </a:rPr>
              <a:t>Tos </a:t>
            </a:r>
            <a:r>
              <a:rPr dirty="0" sz="1400" spc="-25">
                <a:latin typeface="Arial"/>
                <a:cs typeface="Arial"/>
              </a:rPr>
              <a:t>5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5"/>
              </a:spcBef>
              <a:tabLst>
                <a:tab pos="581660" algn="l"/>
                <a:tab pos="802640" algn="l"/>
              </a:tabLst>
            </a:pP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Gender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	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2733674" y="4448175"/>
            <a:ext cx="2295525" cy="2638425"/>
          </a:xfrm>
          <a:custGeom>
            <a:avLst/>
            <a:gdLst/>
            <a:ahLst/>
            <a:cxnLst/>
            <a:rect l="l" t="t" r="r" b="b"/>
            <a:pathLst>
              <a:path w="2295525" h="2638425">
                <a:moveTo>
                  <a:pt x="0" y="0"/>
                </a:moveTo>
                <a:lnTo>
                  <a:pt x="2295524" y="0"/>
                </a:lnTo>
                <a:lnTo>
                  <a:pt x="2295524" y="2638424"/>
                </a:lnTo>
                <a:lnTo>
                  <a:pt x="0" y="2638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208346" y="4484716"/>
            <a:ext cx="1353070" cy="1444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 txBox="1"/>
          <p:nvPr/>
        </p:nvSpPr>
        <p:spPr>
          <a:xfrm>
            <a:off x="2799605" y="6498371"/>
            <a:ext cx="5283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Unknown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3400425" y="5243829"/>
            <a:ext cx="490855" cy="424815"/>
          </a:xfrm>
          <a:custGeom>
            <a:avLst/>
            <a:gdLst/>
            <a:ahLst/>
            <a:cxnLst/>
            <a:rect l="l" t="t" r="r" b="b"/>
            <a:pathLst>
              <a:path w="490854" h="424814">
                <a:moveTo>
                  <a:pt x="0" y="0"/>
                </a:moveTo>
                <a:lnTo>
                  <a:pt x="490269" y="0"/>
                </a:lnTo>
                <a:lnTo>
                  <a:pt x="490269" y="424714"/>
                </a:lnTo>
                <a:lnTo>
                  <a:pt x="0" y="424714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400425" y="5804217"/>
            <a:ext cx="356870" cy="424815"/>
          </a:xfrm>
          <a:custGeom>
            <a:avLst/>
            <a:gdLst/>
            <a:ahLst/>
            <a:cxnLst/>
            <a:rect l="l" t="t" r="r" b="b"/>
            <a:pathLst>
              <a:path w="356870" h="424814">
                <a:moveTo>
                  <a:pt x="0" y="0"/>
                </a:moveTo>
                <a:lnTo>
                  <a:pt x="356750" y="0"/>
                </a:lnTo>
                <a:lnTo>
                  <a:pt x="356750" y="424714"/>
                </a:lnTo>
                <a:lnTo>
                  <a:pt x="0" y="424714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400425" y="6364604"/>
            <a:ext cx="128905" cy="424815"/>
          </a:xfrm>
          <a:custGeom>
            <a:avLst/>
            <a:gdLst/>
            <a:ahLst/>
            <a:cxnLst/>
            <a:rect l="l" t="t" r="r" b="b"/>
            <a:pathLst>
              <a:path w="128904" h="424815">
                <a:moveTo>
                  <a:pt x="0" y="0"/>
                </a:moveTo>
                <a:lnTo>
                  <a:pt x="128359" y="0"/>
                </a:lnTo>
                <a:lnTo>
                  <a:pt x="128359" y="424714"/>
                </a:lnTo>
                <a:lnTo>
                  <a:pt x="0" y="424714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890694" y="5243829"/>
            <a:ext cx="782320" cy="424815"/>
          </a:xfrm>
          <a:custGeom>
            <a:avLst/>
            <a:gdLst/>
            <a:ahLst/>
            <a:cxnLst/>
            <a:rect l="l" t="t" r="r" b="b"/>
            <a:pathLst>
              <a:path w="782320" h="424814">
                <a:moveTo>
                  <a:pt x="0" y="0"/>
                </a:moveTo>
                <a:lnTo>
                  <a:pt x="782017" y="0"/>
                </a:lnTo>
                <a:lnTo>
                  <a:pt x="782017" y="424714"/>
                </a:lnTo>
                <a:lnTo>
                  <a:pt x="0" y="424714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757175" y="5804217"/>
            <a:ext cx="506095" cy="424815"/>
          </a:xfrm>
          <a:custGeom>
            <a:avLst/>
            <a:gdLst/>
            <a:ahLst/>
            <a:cxnLst/>
            <a:rect l="l" t="t" r="r" b="b"/>
            <a:pathLst>
              <a:path w="506095" h="424814">
                <a:moveTo>
                  <a:pt x="0" y="0"/>
                </a:moveTo>
                <a:lnTo>
                  <a:pt x="505822" y="0"/>
                </a:lnTo>
                <a:lnTo>
                  <a:pt x="505822" y="424714"/>
                </a:lnTo>
                <a:lnTo>
                  <a:pt x="0" y="424714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528784" y="6364604"/>
            <a:ext cx="111760" cy="424815"/>
          </a:xfrm>
          <a:custGeom>
            <a:avLst/>
            <a:gdLst/>
            <a:ahLst/>
            <a:cxnLst/>
            <a:rect l="l" t="t" r="r" b="b"/>
            <a:pathLst>
              <a:path w="111760" h="424815">
                <a:moveTo>
                  <a:pt x="0" y="0"/>
                </a:moveTo>
                <a:lnTo>
                  <a:pt x="111668" y="0"/>
                </a:lnTo>
                <a:lnTo>
                  <a:pt x="111668" y="424714"/>
                </a:lnTo>
                <a:lnTo>
                  <a:pt x="0" y="424714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 txBox="1"/>
          <p:nvPr/>
        </p:nvSpPr>
        <p:spPr>
          <a:xfrm>
            <a:off x="2887265" y="5377596"/>
            <a:ext cx="927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01980" algn="l"/>
              </a:tabLst>
            </a:pPr>
            <a:r>
              <a:rPr dirty="0" sz="900" b="1">
                <a:latin typeface="Segoe UI"/>
                <a:cs typeface="Segoe UI"/>
              </a:rPr>
              <a:t>Married	</a:t>
            </a:r>
            <a:r>
              <a:rPr dirty="0" baseline="3086" sz="1350">
                <a:solidFill>
                  <a:srgbClr val="FFFFFF"/>
                </a:solidFill>
                <a:latin typeface="Segoe UI"/>
                <a:cs typeface="Segoe UI"/>
              </a:rPr>
              <a:t>0.25M</a:t>
            </a:r>
            <a:endParaRPr baseline="3086" sz="1350">
              <a:latin typeface="Segoe UI"/>
              <a:cs typeface="Segoe UI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4125582" y="5369221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0.40M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2983854" y="5937984"/>
            <a:ext cx="1195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Single </a:t>
            </a:r>
            <a:r>
              <a:rPr dirty="0" baseline="3086" sz="1350">
                <a:solidFill>
                  <a:srgbClr val="FFFFFF"/>
                </a:solidFill>
                <a:latin typeface="Segoe UI"/>
                <a:cs typeface="Segoe UI"/>
              </a:rPr>
              <a:t>0.18M</a:t>
            </a:r>
            <a:r>
              <a:rPr dirty="0" baseline="3086" sz="1350" spc="307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baseline="3086" sz="1350">
                <a:solidFill>
                  <a:srgbClr val="FFFFFF"/>
                </a:solidFill>
                <a:latin typeface="Segoe UI"/>
                <a:cs typeface="Segoe UI"/>
              </a:rPr>
              <a:t>0.26M</a:t>
            </a:r>
            <a:endParaRPr baseline="3086" sz="1350">
              <a:latin typeface="Segoe UI"/>
              <a:cs typeface="Segoe UI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3246119" y="4767833"/>
            <a:ext cx="952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474719" y="4767833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 txBox="1"/>
          <p:nvPr/>
        </p:nvSpPr>
        <p:spPr>
          <a:xfrm>
            <a:off x="2781299" y="4410138"/>
            <a:ext cx="1796414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Marital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5"/>
              </a:spcBef>
              <a:tabLst>
                <a:tab pos="581660" algn="l"/>
                <a:tab pos="802640" algn="l"/>
              </a:tabLst>
            </a:pP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Gender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	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7562850" y="4410075"/>
            <a:ext cx="2200275" cy="2676525"/>
          </a:xfrm>
          <a:custGeom>
            <a:avLst/>
            <a:gdLst/>
            <a:ahLst/>
            <a:cxnLst/>
            <a:rect l="l" t="t" r="r" b="b"/>
            <a:pathLst>
              <a:path w="2200275" h="2676525">
                <a:moveTo>
                  <a:pt x="0" y="0"/>
                </a:moveTo>
                <a:lnTo>
                  <a:pt x="2200274" y="0"/>
                </a:lnTo>
                <a:lnTo>
                  <a:pt x="2200274" y="2676524"/>
                </a:lnTo>
                <a:lnTo>
                  <a:pt x="0" y="2676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853569" y="4446616"/>
            <a:ext cx="1621671" cy="1444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767637" y="6824367"/>
            <a:ext cx="1914525" cy="9525"/>
          </a:xfrm>
          <a:custGeom>
            <a:avLst/>
            <a:gdLst/>
            <a:ahLst/>
            <a:cxnLst/>
            <a:rect l="l" t="t" r="r" b="b"/>
            <a:pathLst>
              <a:path w="19145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19145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19145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19145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19145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19145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19145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19145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19145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19145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19145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19145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19145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19145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19145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19145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19145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19145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19145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19145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19145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19145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19145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19145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19145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200" y="464"/>
                </a:lnTo>
                <a:lnTo>
                  <a:pt x="1152060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60" y="7200"/>
                </a:lnTo>
                <a:lnTo>
                  <a:pt x="1150200" y="9060"/>
                </a:lnTo>
                <a:lnTo>
                  <a:pt x="1149077" y="9524"/>
                </a:lnTo>
                <a:close/>
              </a:path>
              <a:path w="19145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19145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19145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19145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19145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19145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19145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19145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19145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19145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19145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19145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19145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19145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19145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19145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 txBox="1"/>
          <p:nvPr/>
        </p:nvSpPr>
        <p:spPr>
          <a:xfrm>
            <a:off x="7611367" y="6738741"/>
            <a:ext cx="787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7767637" y="6141851"/>
            <a:ext cx="1914525" cy="9525"/>
          </a:xfrm>
          <a:custGeom>
            <a:avLst/>
            <a:gdLst/>
            <a:ahLst/>
            <a:cxnLst/>
            <a:rect l="l" t="t" r="r" b="b"/>
            <a:pathLst>
              <a:path w="19145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19145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19145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19145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19145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19145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19145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19145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19145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19145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19145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19145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19145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19145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19145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19145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19145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19145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19145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19145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19145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19145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19145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19145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19145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200" y="464"/>
                </a:lnTo>
                <a:lnTo>
                  <a:pt x="1152060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60" y="7200"/>
                </a:lnTo>
                <a:lnTo>
                  <a:pt x="1150200" y="9060"/>
                </a:lnTo>
                <a:lnTo>
                  <a:pt x="1149077" y="9524"/>
                </a:lnTo>
                <a:close/>
              </a:path>
              <a:path w="19145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19145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19145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19145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19145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19145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19145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19145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19145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19145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19145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19145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19145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19145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19145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19145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767637" y="5459335"/>
            <a:ext cx="1914525" cy="9525"/>
          </a:xfrm>
          <a:custGeom>
            <a:avLst/>
            <a:gdLst/>
            <a:ahLst/>
            <a:cxnLst/>
            <a:rect l="l" t="t" r="r" b="b"/>
            <a:pathLst>
              <a:path w="1914525" h="9525">
                <a:moveTo>
                  <a:pt x="6077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60"/>
                </a:lnTo>
                <a:lnTo>
                  <a:pt x="6077" y="9524"/>
                </a:lnTo>
                <a:close/>
              </a:path>
              <a:path w="1914525" h="9525">
                <a:moveTo>
                  <a:pt x="53702" y="9524"/>
                </a:moveTo>
                <a:lnTo>
                  <a:pt x="51072" y="9524"/>
                </a:lnTo>
                <a:lnTo>
                  <a:pt x="49949" y="9060"/>
                </a:lnTo>
                <a:lnTo>
                  <a:pt x="48089" y="7200"/>
                </a:lnTo>
                <a:lnTo>
                  <a:pt x="47624" y="6077"/>
                </a:lnTo>
                <a:lnTo>
                  <a:pt x="47624" y="3447"/>
                </a:lnTo>
                <a:lnTo>
                  <a:pt x="48089" y="2324"/>
                </a:lnTo>
                <a:lnTo>
                  <a:pt x="49949" y="464"/>
                </a:lnTo>
                <a:lnTo>
                  <a:pt x="51072" y="0"/>
                </a:lnTo>
                <a:lnTo>
                  <a:pt x="53702" y="0"/>
                </a:lnTo>
                <a:lnTo>
                  <a:pt x="54825" y="464"/>
                </a:lnTo>
                <a:lnTo>
                  <a:pt x="56685" y="2324"/>
                </a:lnTo>
                <a:lnTo>
                  <a:pt x="57149" y="3447"/>
                </a:lnTo>
                <a:lnTo>
                  <a:pt x="57149" y="6077"/>
                </a:lnTo>
                <a:lnTo>
                  <a:pt x="56685" y="7200"/>
                </a:lnTo>
                <a:lnTo>
                  <a:pt x="54825" y="9060"/>
                </a:lnTo>
                <a:lnTo>
                  <a:pt x="53702" y="9524"/>
                </a:lnTo>
                <a:close/>
              </a:path>
              <a:path w="1914525" h="9525">
                <a:moveTo>
                  <a:pt x="101327" y="9524"/>
                </a:moveTo>
                <a:lnTo>
                  <a:pt x="98697" y="9524"/>
                </a:lnTo>
                <a:lnTo>
                  <a:pt x="97574" y="9060"/>
                </a:lnTo>
                <a:lnTo>
                  <a:pt x="95714" y="7200"/>
                </a:lnTo>
                <a:lnTo>
                  <a:pt x="95249" y="6077"/>
                </a:lnTo>
                <a:lnTo>
                  <a:pt x="95249" y="3447"/>
                </a:lnTo>
                <a:lnTo>
                  <a:pt x="95714" y="2324"/>
                </a:lnTo>
                <a:lnTo>
                  <a:pt x="97574" y="464"/>
                </a:lnTo>
                <a:lnTo>
                  <a:pt x="98697" y="0"/>
                </a:lnTo>
                <a:lnTo>
                  <a:pt x="101327" y="0"/>
                </a:lnTo>
                <a:lnTo>
                  <a:pt x="102450" y="464"/>
                </a:lnTo>
                <a:lnTo>
                  <a:pt x="104310" y="2324"/>
                </a:lnTo>
                <a:lnTo>
                  <a:pt x="104774" y="3447"/>
                </a:lnTo>
                <a:lnTo>
                  <a:pt x="104774" y="6077"/>
                </a:lnTo>
                <a:lnTo>
                  <a:pt x="104310" y="7200"/>
                </a:lnTo>
                <a:lnTo>
                  <a:pt x="102450" y="9060"/>
                </a:lnTo>
                <a:lnTo>
                  <a:pt x="101327" y="9524"/>
                </a:lnTo>
                <a:close/>
              </a:path>
              <a:path w="1914525" h="9525">
                <a:moveTo>
                  <a:pt x="148952" y="9524"/>
                </a:moveTo>
                <a:lnTo>
                  <a:pt x="146322" y="9524"/>
                </a:lnTo>
                <a:lnTo>
                  <a:pt x="145199" y="9060"/>
                </a:lnTo>
                <a:lnTo>
                  <a:pt x="143339" y="7200"/>
                </a:lnTo>
                <a:lnTo>
                  <a:pt x="142874" y="6077"/>
                </a:lnTo>
                <a:lnTo>
                  <a:pt x="142874" y="3447"/>
                </a:lnTo>
                <a:lnTo>
                  <a:pt x="143339" y="2324"/>
                </a:lnTo>
                <a:lnTo>
                  <a:pt x="145199" y="464"/>
                </a:lnTo>
                <a:lnTo>
                  <a:pt x="146322" y="0"/>
                </a:lnTo>
                <a:lnTo>
                  <a:pt x="148952" y="0"/>
                </a:lnTo>
                <a:lnTo>
                  <a:pt x="150075" y="464"/>
                </a:lnTo>
                <a:lnTo>
                  <a:pt x="151935" y="2324"/>
                </a:lnTo>
                <a:lnTo>
                  <a:pt x="152399" y="3447"/>
                </a:lnTo>
                <a:lnTo>
                  <a:pt x="152399" y="6077"/>
                </a:lnTo>
                <a:lnTo>
                  <a:pt x="151935" y="7200"/>
                </a:lnTo>
                <a:lnTo>
                  <a:pt x="150075" y="9060"/>
                </a:lnTo>
                <a:lnTo>
                  <a:pt x="148952" y="9524"/>
                </a:lnTo>
                <a:close/>
              </a:path>
              <a:path w="1914525" h="9525">
                <a:moveTo>
                  <a:pt x="196577" y="9524"/>
                </a:moveTo>
                <a:lnTo>
                  <a:pt x="193947" y="9524"/>
                </a:lnTo>
                <a:lnTo>
                  <a:pt x="192824" y="9060"/>
                </a:lnTo>
                <a:lnTo>
                  <a:pt x="190964" y="7200"/>
                </a:lnTo>
                <a:lnTo>
                  <a:pt x="190499" y="6077"/>
                </a:lnTo>
                <a:lnTo>
                  <a:pt x="190499" y="3447"/>
                </a:lnTo>
                <a:lnTo>
                  <a:pt x="190964" y="2324"/>
                </a:lnTo>
                <a:lnTo>
                  <a:pt x="192824" y="464"/>
                </a:lnTo>
                <a:lnTo>
                  <a:pt x="193947" y="0"/>
                </a:lnTo>
                <a:lnTo>
                  <a:pt x="196577" y="0"/>
                </a:lnTo>
                <a:lnTo>
                  <a:pt x="197700" y="464"/>
                </a:lnTo>
                <a:lnTo>
                  <a:pt x="199560" y="2324"/>
                </a:lnTo>
                <a:lnTo>
                  <a:pt x="200024" y="3447"/>
                </a:lnTo>
                <a:lnTo>
                  <a:pt x="200024" y="6077"/>
                </a:lnTo>
                <a:lnTo>
                  <a:pt x="199560" y="7200"/>
                </a:lnTo>
                <a:lnTo>
                  <a:pt x="197700" y="9060"/>
                </a:lnTo>
                <a:lnTo>
                  <a:pt x="196577" y="9524"/>
                </a:lnTo>
                <a:close/>
              </a:path>
              <a:path w="1914525" h="9525">
                <a:moveTo>
                  <a:pt x="244202" y="9524"/>
                </a:moveTo>
                <a:lnTo>
                  <a:pt x="241572" y="9524"/>
                </a:lnTo>
                <a:lnTo>
                  <a:pt x="240449" y="9060"/>
                </a:lnTo>
                <a:lnTo>
                  <a:pt x="238589" y="7200"/>
                </a:lnTo>
                <a:lnTo>
                  <a:pt x="238124" y="6077"/>
                </a:lnTo>
                <a:lnTo>
                  <a:pt x="238124" y="3447"/>
                </a:lnTo>
                <a:lnTo>
                  <a:pt x="238589" y="2324"/>
                </a:lnTo>
                <a:lnTo>
                  <a:pt x="240449" y="464"/>
                </a:lnTo>
                <a:lnTo>
                  <a:pt x="241572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1914525" h="9525">
                <a:moveTo>
                  <a:pt x="291827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291827" y="0"/>
                </a:lnTo>
                <a:lnTo>
                  <a:pt x="292950" y="464"/>
                </a:lnTo>
                <a:lnTo>
                  <a:pt x="294810" y="2324"/>
                </a:lnTo>
                <a:lnTo>
                  <a:pt x="295274" y="3447"/>
                </a:lnTo>
                <a:lnTo>
                  <a:pt x="295274" y="6077"/>
                </a:lnTo>
                <a:lnTo>
                  <a:pt x="294810" y="7200"/>
                </a:lnTo>
                <a:lnTo>
                  <a:pt x="292950" y="9060"/>
                </a:lnTo>
                <a:lnTo>
                  <a:pt x="291827" y="9524"/>
                </a:lnTo>
                <a:close/>
              </a:path>
              <a:path w="1914525" h="9525">
                <a:moveTo>
                  <a:pt x="339452" y="9524"/>
                </a:moveTo>
                <a:lnTo>
                  <a:pt x="336822" y="9524"/>
                </a:lnTo>
                <a:lnTo>
                  <a:pt x="335699" y="9060"/>
                </a:lnTo>
                <a:lnTo>
                  <a:pt x="333839" y="7200"/>
                </a:lnTo>
                <a:lnTo>
                  <a:pt x="333374" y="6077"/>
                </a:lnTo>
                <a:lnTo>
                  <a:pt x="333374" y="3447"/>
                </a:lnTo>
                <a:lnTo>
                  <a:pt x="333839" y="2324"/>
                </a:lnTo>
                <a:lnTo>
                  <a:pt x="335699" y="464"/>
                </a:lnTo>
                <a:lnTo>
                  <a:pt x="336822" y="0"/>
                </a:lnTo>
                <a:lnTo>
                  <a:pt x="339452" y="0"/>
                </a:lnTo>
                <a:lnTo>
                  <a:pt x="340575" y="464"/>
                </a:lnTo>
                <a:lnTo>
                  <a:pt x="342434" y="2324"/>
                </a:lnTo>
                <a:lnTo>
                  <a:pt x="342899" y="3447"/>
                </a:lnTo>
                <a:lnTo>
                  <a:pt x="342899" y="6077"/>
                </a:lnTo>
                <a:lnTo>
                  <a:pt x="342434" y="7200"/>
                </a:lnTo>
                <a:lnTo>
                  <a:pt x="340575" y="9060"/>
                </a:lnTo>
                <a:lnTo>
                  <a:pt x="339452" y="9524"/>
                </a:lnTo>
                <a:close/>
              </a:path>
              <a:path w="1914525" h="9525">
                <a:moveTo>
                  <a:pt x="387077" y="9524"/>
                </a:moveTo>
                <a:lnTo>
                  <a:pt x="384447" y="9524"/>
                </a:lnTo>
                <a:lnTo>
                  <a:pt x="383324" y="9060"/>
                </a:lnTo>
                <a:lnTo>
                  <a:pt x="381464" y="7200"/>
                </a:lnTo>
                <a:lnTo>
                  <a:pt x="380999" y="6077"/>
                </a:lnTo>
                <a:lnTo>
                  <a:pt x="380999" y="3447"/>
                </a:lnTo>
                <a:lnTo>
                  <a:pt x="381464" y="2324"/>
                </a:lnTo>
                <a:lnTo>
                  <a:pt x="383324" y="464"/>
                </a:lnTo>
                <a:lnTo>
                  <a:pt x="384447" y="0"/>
                </a:lnTo>
                <a:lnTo>
                  <a:pt x="387077" y="0"/>
                </a:lnTo>
                <a:lnTo>
                  <a:pt x="388200" y="464"/>
                </a:lnTo>
                <a:lnTo>
                  <a:pt x="390059" y="2324"/>
                </a:lnTo>
                <a:lnTo>
                  <a:pt x="390524" y="3447"/>
                </a:lnTo>
                <a:lnTo>
                  <a:pt x="390524" y="6077"/>
                </a:lnTo>
                <a:lnTo>
                  <a:pt x="390059" y="7200"/>
                </a:lnTo>
                <a:lnTo>
                  <a:pt x="388200" y="9060"/>
                </a:lnTo>
                <a:lnTo>
                  <a:pt x="387077" y="9524"/>
                </a:lnTo>
                <a:close/>
              </a:path>
              <a:path w="1914525" h="9525">
                <a:moveTo>
                  <a:pt x="434702" y="9524"/>
                </a:moveTo>
                <a:lnTo>
                  <a:pt x="432072" y="9524"/>
                </a:lnTo>
                <a:lnTo>
                  <a:pt x="430949" y="9060"/>
                </a:lnTo>
                <a:lnTo>
                  <a:pt x="429089" y="7200"/>
                </a:lnTo>
                <a:lnTo>
                  <a:pt x="428624" y="6077"/>
                </a:lnTo>
                <a:lnTo>
                  <a:pt x="428624" y="3447"/>
                </a:lnTo>
                <a:lnTo>
                  <a:pt x="429089" y="2324"/>
                </a:lnTo>
                <a:lnTo>
                  <a:pt x="430949" y="464"/>
                </a:lnTo>
                <a:lnTo>
                  <a:pt x="432072" y="0"/>
                </a:lnTo>
                <a:lnTo>
                  <a:pt x="434702" y="0"/>
                </a:lnTo>
                <a:lnTo>
                  <a:pt x="435825" y="464"/>
                </a:lnTo>
                <a:lnTo>
                  <a:pt x="437684" y="2324"/>
                </a:lnTo>
                <a:lnTo>
                  <a:pt x="438149" y="3447"/>
                </a:lnTo>
                <a:lnTo>
                  <a:pt x="438149" y="6077"/>
                </a:lnTo>
                <a:lnTo>
                  <a:pt x="437684" y="7200"/>
                </a:lnTo>
                <a:lnTo>
                  <a:pt x="435825" y="9060"/>
                </a:lnTo>
                <a:lnTo>
                  <a:pt x="434702" y="9524"/>
                </a:lnTo>
                <a:close/>
              </a:path>
              <a:path w="1914525" h="9525">
                <a:moveTo>
                  <a:pt x="482327" y="9524"/>
                </a:moveTo>
                <a:lnTo>
                  <a:pt x="479697" y="9524"/>
                </a:lnTo>
                <a:lnTo>
                  <a:pt x="478574" y="9060"/>
                </a:lnTo>
                <a:lnTo>
                  <a:pt x="476714" y="7200"/>
                </a:lnTo>
                <a:lnTo>
                  <a:pt x="476249" y="6077"/>
                </a:lnTo>
                <a:lnTo>
                  <a:pt x="476249" y="3447"/>
                </a:lnTo>
                <a:lnTo>
                  <a:pt x="476714" y="2324"/>
                </a:lnTo>
                <a:lnTo>
                  <a:pt x="478574" y="464"/>
                </a:lnTo>
                <a:lnTo>
                  <a:pt x="479697" y="0"/>
                </a:lnTo>
                <a:lnTo>
                  <a:pt x="482327" y="0"/>
                </a:lnTo>
                <a:lnTo>
                  <a:pt x="483450" y="464"/>
                </a:lnTo>
                <a:lnTo>
                  <a:pt x="485309" y="2324"/>
                </a:lnTo>
                <a:lnTo>
                  <a:pt x="485774" y="3447"/>
                </a:lnTo>
                <a:lnTo>
                  <a:pt x="485774" y="6077"/>
                </a:lnTo>
                <a:lnTo>
                  <a:pt x="485309" y="7200"/>
                </a:lnTo>
                <a:lnTo>
                  <a:pt x="483450" y="9060"/>
                </a:lnTo>
                <a:lnTo>
                  <a:pt x="482327" y="9524"/>
                </a:lnTo>
                <a:close/>
              </a:path>
              <a:path w="1914525" h="9525">
                <a:moveTo>
                  <a:pt x="529952" y="9524"/>
                </a:moveTo>
                <a:lnTo>
                  <a:pt x="527322" y="9524"/>
                </a:lnTo>
                <a:lnTo>
                  <a:pt x="526199" y="9060"/>
                </a:lnTo>
                <a:lnTo>
                  <a:pt x="524339" y="7200"/>
                </a:lnTo>
                <a:lnTo>
                  <a:pt x="523874" y="6077"/>
                </a:lnTo>
                <a:lnTo>
                  <a:pt x="523874" y="3447"/>
                </a:lnTo>
                <a:lnTo>
                  <a:pt x="524339" y="2324"/>
                </a:lnTo>
                <a:lnTo>
                  <a:pt x="526199" y="464"/>
                </a:lnTo>
                <a:lnTo>
                  <a:pt x="527322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1914525" h="9525">
                <a:moveTo>
                  <a:pt x="577577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77577" y="0"/>
                </a:lnTo>
                <a:lnTo>
                  <a:pt x="578700" y="464"/>
                </a:lnTo>
                <a:lnTo>
                  <a:pt x="580559" y="2324"/>
                </a:lnTo>
                <a:lnTo>
                  <a:pt x="581024" y="3447"/>
                </a:lnTo>
                <a:lnTo>
                  <a:pt x="581024" y="6077"/>
                </a:lnTo>
                <a:lnTo>
                  <a:pt x="580559" y="7200"/>
                </a:lnTo>
                <a:lnTo>
                  <a:pt x="578700" y="9060"/>
                </a:lnTo>
                <a:lnTo>
                  <a:pt x="577577" y="9524"/>
                </a:lnTo>
                <a:close/>
              </a:path>
              <a:path w="1914525" h="9525">
                <a:moveTo>
                  <a:pt x="625202" y="9524"/>
                </a:moveTo>
                <a:lnTo>
                  <a:pt x="622572" y="9524"/>
                </a:lnTo>
                <a:lnTo>
                  <a:pt x="621449" y="9060"/>
                </a:lnTo>
                <a:lnTo>
                  <a:pt x="619589" y="7200"/>
                </a:lnTo>
                <a:lnTo>
                  <a:pt x="619124" y="6077"/>
                </a:lnTo>
                <a:lnTo>
                  <a:pt x="619124" y="3447"/>
                </a:lnTo>
                <a:lnTo>
                  <a:pt x="619589" y="2324"/>
                </a:lnTo>
                <a:lnTo>
                  <a:pt x="621449" y="464"/>
                </a:lnTo>
                <a:lnTo>
                  <a:pt x="622572" y="0"/>
                </a:lnTo>
                <a:lnTo>
                  <a:pt x="625202" y="0"/>
                </a:lnTo>
                <a:lnTo>
                  <a:pt x="626325" y="464"/>
                </a:lnTo>
                <a:lnTo>
                  <a:pt x="628184" y="2324"/>
                </a:lnTo>
                <a:lnTo>
                  <a:pt x="628649" y="3447"/>
                </a:lnTo>
                <a:lnTo>
                  <a:pt x="628649" y="6077"/>
                </a:lnTo>
                <a:lnTo>
                  <a:pt x="628184" y="7200"/>
                </a:lnTo>
                <a:lnTo>
                  <a:pt x="626325" y="9060"/>
                </a:lnTo>
                <a:lnTo>
                  <a:pt x="625202" y="9524"/>
                </a:lnTo>
                <a:close/>
              </a:path>
              <a:path w="1914525" h="9525">
                <a:moveTo>
                  <a:pt x="672827" y="9524"/>
                </a:moveTo>
                <a:lnTo>
                  <a:pt x="670197" y="9524"/>
                </a:lnTo>
                <a:lnTo>
                  <a:pt x="669074" y="9060"/>
                </a:lnTo>
                <a:lnTo>
                  <a:pt x="667214" y="7200"/>
                </a:lnTo>
                <a:lnTo>
                  <a:pt x="666749" y="6077"/>
                </a:lnTo>
                <a:lnTo>
                  <a:pt x="666749" y="3447"/>
                </a:lnTo>
                <a:lnTo>
                  <a:pt x="667214" y="2324"/>
                </a:lnTo>
                <a:lnTo>
                  <a:pt x="669074" y="464"/>
                </a:lnTo>
                <a:lnTo>
                  <a:pt x="670197" y="0"/>
                </a:lnTo>
                <a:lnTo>
                  <a:pt x="672827" y="0"/>
                </a:lnTo>
                <a:lnTo>
                  <a:pt x="673950" y="464"/>
                </a:lnTo>
                <a:lnTo>
                  <a:pt x="675809" y="2324"/>
                </a:lnTo>
                <a:lnTo>
                  <a:pt x="676274" y="3447"/>
                </a:lnTo>
                <a:lnTo>
                  <a:pt x="676274" y="6077"/>
                </a:lnTo>
                <a:lnTo>
                  <a:pt x="675809" y="7200"/>
                </a:lnTo>
                <a:lnTo>
                  <a:pt x="673950" y="9060"/>
                </a:lnTo>
                <a:lnTo>
                  <a:pt x="672827" y="9524"/>
                </a:lnTo>
                <a:close/>
              </a:path>
              <a:path w="1914525" h="9525">
                <a:moveTo>
                  <a:pt x="720452" y="9524"/>
                </a:moveTo>
                <a:lnTo>
                  <a:pt x="717822" y="9524"/>
                </a:lnTo>
                <a:lnTo>
                  <a:pt x="716699" y="9060"/>
                </a:lnTo>
                <a:lnTo>
                  <a:pt x="714839" y="7200"/>
                </a:lnTo>
                <a:lnTo>
                  <a:pt x="714374" y="6077"/>
                </a:lnTo>
                <a:lnTo>
                  <a:pt x="714374" y="3447"/>
                </a:lnTo>
                <a:lnTo>
                  <a:pt x="714839" y="2324"/>
                </a:lnTo>
                <a:lnTo>
                  <a:pt x="716699" y="464"/>
                </a:lnTo>
                <a:lnTo>
                  <a:pt x="717822" y="0"/>
                </a:lnTo>
                <a:lnTo>
                  <a:pt x="720452" y="0"/>
                </a:lnTo>
                <a:lnTo>
                  <a:pt x="721575" y="464"/>
                </a:lnTo>
                <a:lnTo>
                  <a:pt x="723435" y="2324"/>
                </a:lnTo>
                <a:lnTo>
                  <a:pt x="723899" y="3447"/>
                </a:lnTo>
                <a:lnTo>
                  <a:pt x="723899" y="6077"/>
                </a:lnTo>
                <a:lnTo>
                  <a:pt x="723435" y="7200"/>
                </a:lnTo>
                <a:lnTo>
                  <a:pt x="721575" y="9060"/>
                </a:lnTo>
                <a:lnTo>
                  <a:pt x="720452" y="9524"/>
                </a:lnTo>
                <a:close/>
              </a:path>
              <a:path w="1914525" h="9525">
                <a:moveTo>
                  <a:pt x="768077" y="9524"/>
                </a:moveTo>
                <a:lnTo>
                  <a:pt x="765447" y="9524"/>
                </a:lnTo>
                <a:lnTo>
                  <a:pt x="764324" y="9060"/>
                </a:lnTo>
                <a:lnTo>
                  <a:pt x="762464" y="7200"/>
                </a:lnTo>
                <a:lnTo>
                  <a:pt x="761999" y="6077"/>
                </a:lnTo>
                <a:lnTo>
                  <a:pt x="761999" y="3447"/>
                </a:lnTo>
                <a:lnTo>
                  <a:pt x="762464" y="2324"/>
                </a:lnTo>
                <a:lnTo>
                  <a:pt x="764324" y="464"/>
                </a:lnTo>
                <a:lnTo>
                  <a:pt x="765447" y="0"/>
                </a:lnTo>
                <a:lnTo>
                  <a:pt x="768077" y="0"/>
                </a:lnTo>
                <a:lnTo>
                  <a:pt x="769200" y="464"/>
                </a:lnTo>
                <a:lnTo>
                  <a:pt x="771059" y="2324"/>
                </a:lnTo>
                <a:lnTo>
                  <a:pt x="771524" y="3447"/>
                </a:lnTo>
                <a:lnTo>
                  <a:pt x="771524" y="6077"/>
                </a:lnTo>
                <a:lnTo>
                  <a:pt x="771059" y="7200"/>
                </a:lnTo>
                <a:lnTo>
                  <a:pt x="769200" y="9060"/>
                </a:lnTo>
                <a:lnTo>
                  <a:pt x="768077" y="9524"/>
                </a:lnTo>
                <a:close/>
              </a:path>
              <a:path w="1914525" h="9525">
                <a:moveTo>
                  <a:pt x="815702" y="9524"/>
                </a:moveTo>
                <a:lnTo>
                  <a:pt x="813072" y="9524"/>
                </a:lnTo>
                <a:lnTo>
                  <a:pt x="811949" y="9060"/>
                </a:lnTo>
                <a:lnTo>
                  <a:pt x="810089" y="7200"/>
                </a:lnTo>
                <a:lnTo>
                  <a:pt x="809624" y="6077"/>
                </a:lnTo>
                <a:lnTo>
                  <a:pt x="809624" y="3447"/>
                </a:lnTo>
                <a:lnTo>
                  <a:pt x="810089" y="2324"/>
                </a:lnTo>
                <a:lnTo>
                  <a:pt x="811949" y="464"/>
                </a:lnTo>
                <a:lnTo>
                  <a:pt x="813072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4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4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1914525" h="9525">
                <a:moveTo>
                  <a:pt x="863327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63327" y="0"/>
                </a:lnTo>
                <a:lnTo>
                  <a:pt x="864450" y="464"/>
                </a:lnTo>
                <a:lnTo>
                  <a:pt x="866309" y="2324"/>
                </a:lnTo>
                <a:lnTo>
                  <a:pt x="866774" y="3447"/>
                </a:lnTo>
                <a:lnTo>
                  <a:pt x="866774" y="6077"/>
                </a:lnTo>
                <a:lnTo>
                  <a:pt x="866309" y="7200"/>
                </a:lnTo>
                <a:lnTo>
                  <a:pt x="864450" y="9060"/>
                </a:lnTo>
                <a:lnTo>
                  <a:pt x="863327" y="9524"/>
                </a:lnTo>
                <a:close/>
              </a:path>
              <a:path w="1914525" h="9525">
                <a:moveTo>
                  <a:pt x="910952" y="9524"/>
                </a:moveTo>
                <a:lnTo>
                  <a:pt x="908322" y="9524"/>
                </a:lnTo>
                <a:lnTo>
                  <a:pt x="907199" y="9060"/>
                </a:lnTo>
                <a:lnTo>
                  <a:pt x="905339" y="7200"/>
                </a:lnTo>
                <a:lnTo>
                  <a:pt x="904874" y="6077"/>
                </a:lnTo>
                <a:lnTo>
                  <a:pt x="904874" y="3447"/>
                </a:lnTo>
                <a:lnTo>
                  <a:pt x="905339" y="2324"/>
                </a:lnTo>
                <a:lnTo>
                  <a:pt x="907199" y="464"/>
                </a:lnTo>
                <a:lnTo>
                  <a:pt x="908322" y="0"/>
                </a:lnTo>
                <a:lnTo>
                  <a:pt x="910952" y="0"/>
                </a:lnTo>
                <a:lnTo>
                  <a:pt x="912074" y="464"/>
                </a:lnTo>
                <a:lnTo>
                  <a:pt x="913934" y="2324"/>
                </a:lnTo>
                <a:lnTo>
                  <a:pt x="914399" y="3447"/>
                </a:lnTo>
                <a:lnTo>
                  <a:pt x="914399" y="6077"/>
                </a:lnTo>
                <a:lnTo>
                  <a:pt x="913934" y="7200"/>
                </a:lnTo>
                <a:lnTo>
                  <a:pt x="912074" y="9060"/>
                </a:lnTo>
                <a:lnTo>
                  <a:pt x="910952" y="9524"/>
                </a:lnTo>
                <a:close/>
              </a:path>
              <a:path w="1914525" h="9525">
                <a:moveTo>
                  <a:pt x="958577" y="9524"/>
                </a:moveTo>
                <a:lnTo>
                  <a:pt x="955947" y="9524"/>
                </a:lnTo>
                <a:lnTo>
                  <a:pt x="954824" y="9060"/>
                </a:lnTo>
                <a:lnTo>
                  <a:pt x="952964" y="7200"/>
                </a:lnTo>
                <a:lnTo>
                  <a:pt x="952499" y="6077"/>
                </a:lnTo>
                <a:lnTo>
                  <a:pt x="952499" y="3447"/>
                </a:lnTo>
                <a:lnTo>
                  <a:pt x="952964" y="2324"/>
                </a:lnTo>
                <a:lnTo>
                  <a:pt x="954824" y="464"/>
                </a:lnTo>
                <a:lnTo>
                  <a:pt x="955947" y="0"/>
                </a:lnTo>
                <a:lnTo>
                  <a:pt x="958577" y="0"/>
                </a:lnTo>
                <a:lnTo>
                  <a:pt x="959700" y="464"/>
                </a:lnTo>
                <a:lnTo>
                  <a:pt x="961560" y="2324"/>
                </a:lnTo>
                <a:lnTo>
                  <a:pt x="962024" y="3447"/>
                </a:lnTo>
                <a:lnTo>
                  <a:pt x="962024" y="6077"/>
                </a:lnTo>
                <a:lnTo>
                  <a:pt x="961560" y="7200"/>
                </a:lnTo>
                <a:lnTo>
                  <a:pt x="959700" y="9060"/>
                </a:lnTo>
                <a:lnTo>
                  <a:pt x="958577" y="9524"/>
                </a:lnTo>
                <a:close/>
              </a:path>
              <a:path w="1914525" h="9525">
                <a:moveTo>
                  <a:pt x="1006202" y="9524"/>
                </a:moveTo>
                <a:lnTo>
                  <a:pt x="1003572" y="9524"/>
                </a:lnTo>
                <a:lnTo>
                  <a:pt x="1002449" y="9060"/>
                </a:lnTo>
                <a:lnTo>
                  <a:pt x="1000589" y="7200"/>
                </a:lnTo>
                <a:lnTo>
                  <a:pt x="1000124" y="6077"/>
                </a:lnTo>
                <a:lnTo>
                  <a:pt x="1000124" y="3447"/>
                </a:lnTo>
                <a:lnTo>
                  <a:pt x="1000589" y="2324"/>
                </a:lnTo>
                <a:lnTo>
                  <a:pt x="1002449" y="464"/>
                </a:lnTo>
                <a:lnTo>
                  <a:pt x="1003572" y="0"/>
                </a:lnTo>
                <a:lnTo>
                  <a:pt x="1006202" y="0"/>
                </a:lnTo>
                <a:lnTo>
                  <a:pt x="1007325" y="464"/>
                </a:lnTo>
                <a:lnTo>
                  <a:pt x="1009184" y="2324"/>
                </a:lnTo>
                <a:lnTo>
                  <a:pt x="1009649" y="3447"/>
                </a:lnTo>
                <a:lnTo>
                  <a:pt x="1009649" y="6077"/>
                </a:lnTo>
                <a:lnTo>
                  <a:pt x="1009184" y="7200"/>
                </a:lnTo>
                <a:lnTo>
                  <a:pt x="1007325" y="9060"/>
                </a:lnTo>
                <a:lnTo>
                  <a:pt x="1006202" y="9524"/>
                </a:lnTo>
                <a:close/>
              </a:path>
              <a:path w="1914525" h="9525">
                <a:moveTo>
                  <a:pt x="1053827" y="9524"/>
                </a:moveTo>
                <a:lnTo>
                  <a:pt x="1051197" y="9524"/>
                </a:lnTo>
                <a:lnTo>
                  <a:pt x="1050074" y="9060"/>
                </a:lnTo>
                <a:lnTo>
                  <a:pt x="1048214" y="7200"/>
                </a:lnTo>
                <a:lnTo>
                  <a:pt x="1047749" y="6077"/>
                </a:lnTo>
                <a:lnTo>
                  <a:pt x="1047749" y="3447"/>
                </a:lnTo>
                <a:lnTo>
                  <a:pt x="1048214" y="2324"/>
                </a:lnTo>
                <a:lnTo>
                  <a:pt x="1050074" y="464"/>
                </a:lnTo>
                <a:lnTo>
                  <a:pt x="1051197" y="0"/>
                </a:lnTo>
                <a:lnTo>
                  <a:pt x="1053827" y="0"/>
                </a:lnTo>
                <a:lnTo>
                  <a:pt x="1054950" y="464"/>
                </a:lnTo>
                <a:lnTo>
                  <a:pt x="1056809" y="2324"/>
                </a:lnTo>
                <a:lnTo>
                  <a:pt x="1057274" y="3447"/>
                </a:lnTo>
                <a:lnTo>
                  <a:pt x="1057274" y="6077"/>
                </a:lnTo>
                <a:lnTo>
                  <a:pt x="1056809" y="7200"/>
                </a:lnTo>
                <a:lnTo>
                  <a:pt x="1054950" y="9060"/>
                </a:lnTo>
                <a:lnTo>
                  <a:pt x="1053827" y="9524"/>
                </a:lnTo>
                <a:close/>
              </a:path>
              <a:path w="1914525" h="9525">
                <a:moveTo>
                  <a:pt x="1101452" y="9524"/>
                </a:moveTo>
                <a:lnTo>
                  <a:pt x="1098822" y="9524"/>
                </a:lnTo>
                <a:lnTo>
                  <a:pt x="1097699" y="9060"/>
                </a:lnTo>
                <a:lnTo>
                  <a:pt x="1095839" y="7200"/>
                </a:lnTo>
                <a:lnTo>
                  <a:pt x="1095374" y="6077"/>
                </a:lnTo>
                <a:lnTo>
                  <a:pt x="1095374" y="3447"/>
                </a:lnTo>
                <a:lnTo>
                  <a:pt x="1095839" y="2324"/>
                </a:lnTo>
                <a:lnTo>
                  <a:pt x="1097699" y="464"/>
                </a:lnTo>
                <a:lnTo>
                  <a:pt x="1098822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4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4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1914525" h="9525">
                <a:moveTo>
                  <a:pt x="1149077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49077" y="0"/>
                </a:lnTo>
                <a:lnTo>
                  <a:pt x="1150200" y="464"/>
                </a:lnTo>
                <a:lnTo>
                  <a:pt x="1152060" y="2324"/>
                </a:lnTo>
                <a:lnTo>
                  <a:pt x="1152524" y="3447"/>
                </a:lnTo>
                <a:lnTo>
                  <a:pt x="1152524" y="6077"/>
                </a:lnTo>
                <a:lnTo>
                  <a:pt x="1152060" y="7200"/>
                </a:lnTo>
                <a:lnTo>
                  <a:pt x="1150200" y="9060"/>
                </a:lnTo>
                <a:lnTo>
                  <a:pt x="1149077" y="9524"/>
                </a:lnTo>
                <a:close/>
              </a:path>
              <a:path w="1914525" h="9525">
                <a:moveTo>
                  <a:pt x="1196702" y="9524"/>
                </a:moveTo>
                <a:lnTo>
                  <a:pt x="1194072" y="9524"/>
                </a:lnTo>
                <a:lnTo>
                  <a:pt x="1192949" y="9060"/>
                </a:lnTo>
                <a:lnTo>
                  <a:pt x="1191089" y="7200"/>
                </a:lnTo>
                <a:lnTo>
                  <a:pt x="1190624" y="6077"/>
                </a:lnTo>
                <a:lnTo>
                  <a:pt x="1190624" y="3447"/>
                </a:lnTo>
                <a:lnTo>
                  <a:pt x="1191089" y="2324"/>
                </a:lnTo>
                <a:lnTo>
                  <a:pt x="1192949" y="464"/>
                </a:lnTo>
                <a:lnTo>
                  <a:pt x="1194072" y="0"/>
                </a:lnTo>
                <a:lnTo>
                  <a:pt x="1196702" y="0"/>
                </a:lnTo>
                <a:lnTo>
                  <a:pt x="1197825" y="464"/>
                </a:lnTo>
                <a:lnTo>
                  <a:pt x="1199684" y="2324"/>
                </a:lnTo>
                <a:lnTo>
                  <a:pt x="1200149" y="3447"/>
                </a:lnTo>
                <a:lnTo>
                  <a:pt x="1200149" y="6077"/>
                </a:lnTo>
                <a:lnTo>
                  <a:pt x="1199684" y="7200"/>
                </a:lnTo>
                <a:lnTo>
                  <a:pt x="1197825" y="9060"/>
                </a:lnTo>
                <a:lnTo>
                  <a:pt x="1196702" y="9524"/>
                </a:lnTo>
                <a:close/>
              </a:path>
              <a:path w="1914525" h="9525">
                <a:moveTo>
                  <a:pt x="1244327" y="9524"/>
                </a:moveTo>
                <a:lnTo>
                  <a:pt x="1241697" y="9524"/>
                </a:lnTo>
                <a:lnTo>
                  <a:pt x="1240574" y="9060"/>
                </a:lnTo>
                <a:lnTo>
                  <a:pt x="1238714" y="7200"/>
                </a:lnTo>
                <a:lnTo>
                  <a:pt x="1238249" y="6077"/>
                </a:lnTo>
                <a:lnTo>
                  <a:pt x="1238249" y="3447"/>
                </a:lnTo>
                <a:lnTo>
                  <a:pt x="1238714" y="2324"/>
                </a:lnTo>
                <a:lnTo>
                  <a:pt x="1240574" y="464"/>
                </a:lnTo>
                <a:lnTo>
                  <a:pt x="1241697" y="0"/>
                </a:lnTo>
                <a:lnTo>
                  <a:pt x="1244327" y="0"/>
                </a:lnTo>
                <a:lnTo>
                  <a:pt x="1245449" y="464"/>
                </a:lnTo>
                <a:lnTo>
                  <a:pt x="1247309" y="2324"/>
                </a:lnTo>
                <a:lnTo>
                  <a:pt x="1247774" y="3447"/>
                </a:lnTo>
                <a:lnTo>
                  <a:pt x="1247774" y="6077"/>
                </a:lnTo>
                <a:lnTo>
                  <a:pt x="1247309" y="7200"/>
                </a:lnTo>
                <a:lnTo>
                  <a:pt x="1245449" y="9060"/>
                </a:lnTo>
                <a:lnTo>
                  <a:pt x="1244327" y="9524"/>
                </a:lnTo>
                <a:close/>
              </a:path>
              <a:path w="1914525" h="9525">
                <a:moveTo>
                  <a:pt x="1291952" y="9524"/>
                </a:moveTo>
                <a:lnTo>
                  <a:pt x="1289322" y="9524"/>
                </a:lnTo>
                <a:lnTo>
                  <a:pt x="1288199" y="9060"/>
                </a:lnTo>
                <a:lnTo>
                  <a:pt x="1286339" y="7200"/>
                </a:lnTo>
                <a:lnTo>
                  <a:pt x="1285874" y="6077"/>
                </a:lnTo>
                <a:lnTo>
                  <a:pt x="1285874" y="3447"/>
                </a:lnTo>
                <a:lnTo>
                  <a:pt x="1286339" y="2324"/>
                </a:lnTo>
                <a:lnTo>
                  <a:pt x="1288199" y="464"/>
                </a:lnTo>
                <a:lnTo>
                  <a:pt x="1289322" y="0"/>
                </a:lnTo>
                <a:lnTo>
                  <a:pt x="1291952" y="0"/>
                </a:lnTo>
                <a:lnTo>
                  <a:pt x="1293074" y="464"/>
                </a:lnTo>
                <a:lnTo>
                  <a:pt x="1294934" y="2324"/>
                </a:lnTo>
                <a:lnTo>
                  <a:pt x="1295399" y="3447"/>
                </a:lnTo>
                <a:lnTo>
                  <a:pt x="1295399" y="6077"/>
                </a:lnTo>
                <a:lnTo>
                  <a:pt x="1294934" y="7200"/>
                </a:lnTo>
                <a:lnTo>
                  <a:pt x="1293074" y="9060"/>
                </a:lnTo>
                <a:lnTo>
                  <a:pt x="1291952" y="9524"/>
                </a:lnTo>
                <a:close/>
              </a:path>
              <a:path w="1914525" h="9525">
                <a:moveTo>
                  <a:pt x="1339577" y="9524"/>
                </a:moveTo>
                <a:lnTo>
                  <a:pt x="1336947" y="9524"/>
                </a:lnTo>
                <a:lnTo>
                  <a:pt x="1335824" y="9060"/>
                </a:lnTo>
                <a:lnTo>
                  <a:pt x="1333964" y="7200"/>
                </a:lnTo>
                <a:lnTo>
                  <a:pt x="1333499" y="6077"/>
                </a:lnTo>
                <a:lnTo>
                  <a:pt x="1333499" y="3447"/>
                </a:lnTo>
                <a:lnTo>
                  <a:pt x="1333964" y="2324"/>
                </a:lnTo>
                <a:lnTo>
                  <a:pt x="1335824" y="464"/>
                </a:lnTo>
                <a:lnTo>
                  <a:pt x="1336947" y="0"/>
                </a:lnTo>
                <a:lnTo>
                  <a:pt x="1339577" y="0"/>
                </a:lnTo>
                <a:lnTo>
                  <a:pt x="1340700" y="464"/>
                </a:lnTo>
                <a:lnTo>
                  <a:pt x="1342560" y="2324"/>
                </a:lnTo>
                <a:lnTo>
                  <a:pt x="1343024" y="3447"/>
                </a:lnTo>
                <a:lnTo>
                  <a:pt x="1343024" y="6077"/>
                </a:lnTo>
                <a:lnTo>
                  <a:pt x="1342560" y="7200"/>
                </a:lnTo>
                <a:lnTo>
                  <a:pt x="1340700" y="9060"/>
                </a:lnTo>
                <a:lnTo>
                  <a:pt x="1339577" y="9524"/>
                </a:lnTo>
                <a:close/>
              </a:path>
              <a:path w="1914525" h="9525">
                <a:moveTo>
                  <a:pt x="1387202" y="9524"/>
                </a:moveTo>
                <a:lnTo>
                  <a:pt x="1384572" y="9524"/>
                </a:lnTo>
                <a:lnTo>
                  <a:pt x="1383449" y="9060"/>
                </a:lnTo>
                <a:lnTo>
                  <a:pt x="1381589" y="7200"/>
                </a:lnTo>
                <a:lnTo>
                  <a:pt x="1381124" y="6077"/>
                </a:lnTo>
                <a:lnTo>
                  <a:pt x="1381124" y="3447"/>
                </a:lnTo>
                <a:lnTo>
                  <a:pt x="1381589" y="2324"/>
                </a:lnTo>
                <a:lnTo>
                  <a:pt x="1383449" y="464"/>
                </a:lnTo>
                <a:lnTo>
                  <a:pt x="1384572" y="0"/>
                </a:lnTo>
                <a:lnTo>
                  <a:pt x="1387202" y="0"/>
                </a:lnTo>
                <a:lnTo>
                  <a:pt x="1388324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4" y="9060"/>
                </a:lnTo>
                <a:lnTo>
                  <a:pt x="1387202" y="9524"/>
                </a:lnTo>
                <a:close/>
              </a:path>
              <a:path w="1914525" h="9525">
                <a:moveTo>
                  <a:pt x="1434827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34827" y="0"/>
                </a:lnTo>
                <a:lnTo>
                  <a:pt x="1435949" y="464"/>
                </a:lnTo>
                <a:lnTo>
                  <a:pt x="1437809" y="2324"/>
                </a:lnTo>
                <a:lnTo>
                  <a:pt x="1438274" y="3447"/>
                </a:lnTo>
                <a:lnTo>
                  <a:pt x="1438274" y="6077"/>
                </a:lnTo>
                <a:lnTo>
                  <a:pt x="1437809" y="7200"/>
                </a:lnTo>
                <a:lnTo>
                  <a:pt x="1435949" y="9060"/>
                </a:lnTo>
                <a:lnTo>
                  <a:pt x="1434827" y="9524"/>
                </a:lnTo>
                <a:close/>
              </a:path>
              <a:path w="1914525" h="9525">
                <a:moveTo>
                  <a:pt x="1482452" y="9524"/>
                </a:moveTo>
                <a:lnTo>
                  <a:pt x="1479822" y="9524"/>
                </a:lnTo>
                <a:lnTo>
                  <a:pt x="1478699" y="9060"/>
                </a:lnTo>
                <a:lnTo>
                  <a:pt x="1476839" y="7200"/>
                </a:lnTo>
                <a:lnTo>
                  <a:pt x="1476374" y="6077"/>
                </a:lnTo>
                <a:lnTo>
                  <a:pt x="1476374" y="3447"/>
                </a:lnTo>
                <a:lnTo>
                  <a:pt x="1476839" y="2324"/>
                </a:lnTo>
                <a:lnTo>
                  <a:pt x="1478699" y="464"/>
                </a:lnTo>
                <a:lnTo>
                  <a:pt x="1479822" y="0"/>
                </a:lnTo>
                <a:lnTo>
                  <a:pt x="1482452" y="0"/>
                </a:lnTo>
                <a:lnTo>
                  <a:pt x="1483574" y="464"/>
                </a:lnTo>
                <a:lnTo>
                  <a:pt x="1485434" y="2324"/>
                </a:lnTo>
                <a:lnTo>
                  <a:pt x="1485899" y="3447"/>
                </a:lnTo>
                <a:lnTo>
                  <a:pt x="1485899" y="6077"/>
                </a:lnTo>
                <a:lnTo>
                  <a:pt x="1485434" y="7200"/>
                </a:lnTo>
                <a:lnTo>
                  <a:pt x="1483574" y="9060"/>
                </a:lnTo>
                <a:lnTo>
                  <a:pt x="1482452" y="9524"/>
                </a:lnTo>
                <a:close/>
              </a:path>
              <a:path w="1914525" h="9525">
                <a:moveTo>
                  <a:pt x="1530077" y="9524"/>
                </a:moveTo>
                <a:lnTo>
                  <a:pt x="1527447" y="9524"/>
                </a:lnTo>
                <a:lnTo>
                  <a:pt x="1526324" y="9060"/>
                </a:lnTo>
                <a:lnTo>
                  <a:pt x="1524464" y="7200"/>
                </a:lnTo>
                <a:lnTo>
                  <a:pt x="1523999" y="6077"/>
                </a:lnTo>
                <a:lnTo>
                  <a:pt x="1523999" y="3447"/>
                </a:lnTo>
                <a:lnTo>
                  <a:pt x="1524464" y="2324"/>
                </a:lnTo>
                <a:lnTo>
                  <a:pt x="1526324" y="464"/>
                </a:lnTo>
                <a:lnTo>
                  <a:pt x="1527447" y="0"/>
                </a:lnTo>
                <a:lnTo>
                  <a:pt x="1530077" y="0"/>
                </a:lnTo>
                <a:lnTo>
                  <a:pt x="1531199" y="464"/>
                </a:lnTo>
                <a:lnTo>
                  <a:pt x="1533059" y="2324"/>
                </a:lnTo>
                <a:lnTo>
                  <a:pt x="1533524" y="3447"/>
                </a:lnTo>
                <a:lnTo>
                  <a:pt x="1533524" y="6077"/>
                </a:lnTo>
                <a:lnTo>
                  <a:pt x="1533059" y="7200"/>
                </a:lnTo>
                <a:lnTo>
                  <a:pt x="1531199" y="9060"/>
                </a:lnTo>
                <a:lnTo>
                  <a:pt x="1530077" y="9524"/>
                </a:lnTo>
                <a:close/>
              </a:path>
              <a:path w="1914525" h="9525">
                <a:moveTo>
                  <a:pt x="1577702" y="9524"/>
                </a:moveTo>
                <a:lnTo>
                  <a:pt x="1575072" y="9524"/>
                </a:lnTo>
                <a:lnTo>
                  <a:pt x="1573949" y="9060"/>
                </a:lnTo>
                <a:lnTo>
                  <a:pt x="1572089" y="7200"/>
                </a:lnTo>
                <a:lnTo>
                  <a:pt x="1571624" y="6077"/>
                </a:lnTo>
                <a:lnTo>
                  <a:pt x="1571624" y="3447"/>
                </a:lnTo>
                <a:lnTo>
                  <a:pt x="1572089" y="2324"/>
                </a:lnTo>
                <a:lnTo>
                  <a:pt x="1573949" y="464"/>
                </a:lnTo>
                <a:lnTo>
                  <a:pt x="1575072" y="0"/>
                </a:lnTo>
                <a:lnTo>
                  <a:pt x="1577702" y="0"/>
                </a:lnTo>
                <a:lnTo>
                  <a:pt x="1578825" y="464"/>
                </a:lnTo>
                <a:lnTo>
                  <a:pt x="1580684" y="2324"/>
                </a:lnTo>
                <a:lnTo>
                  <a:pt x="1581149" y="3447"/>
                </a:lnTo>
                <a:lnTo>
                  <a:pt x="1581149" y="6077"/>
                </a:lnTo>
                <a:lnTo>
                  <a:pt x="1580684" y="7200"/>
                </a:lnTo>
                <a:lnTo>
                  <a:pt x="1578825" y="9060"/>
                </a:lnTo>
                <a:lnTo>
                  <a:pt x="1577702" y="9524"/>
                </a:lnTo>
                <a:close/>
              </a:path>
              <a:path w="1914525" h="9525">
                <a:moveTo>
                  <a:pt x="1625327" y="9524"/>
                </a:moveTo>
                <a:lnTo>
                  <a:pt x="1622697" y="9524"/>
                </a:lnTo>
                <a:lnTo>
                  <a:pt x="1621574" y="9060"/>
                </a:lnTo>
                <a:lnTo>
                  <a:pt x="1619714" y="7200"/>
                </a:lnTo>
                <a:lnTo>
                  <a:pt x="1619249" y="6077"/>
                </a:lnTo>
                <a:lnTo>
                  <a:pt x="1619249" y="3447"/>
                </a:lnTo>
                <a:lnTo>
                  <a:pt x="1619714" y="2324"/>
                </a:lnTo>
                <a:lnTo>
                  <a:pt x="1621574" y="464"/>
                </a:lnTo>
                <a:lnTo>
                  <a:pt x="1622697" y="0"/>
                </a:lnTo>
                <a:lnTo>
                  <a:pt x="1625327" y="0"/>
                </a:lnTo>
                <a:lnTo>
                  <a:pt x="1626449" y="464"/>
                </a:lnTo>
                <a:lnTo>
                  <a:pt x="1628309" y="2324"/>
                </a:lnTo>
                <a:lnTo>
                  <a:pt x="1628774" y="3447"/>
                </a:lnTo>
                <a:lnTo>
                  <a:pt x="1628774" y="6077"/>
                </a:lnTo>
                <a:lnTo>
                  <a:pt x="1628309" y="7200"/>
                </a:lnTo>
                <a:lnTo>
                  <a:pt x="1626449" y="9060"/>
                </a:lnTo>
                <a:lnTo>
                  <a:pt x="1625327" y="9524"/>
                </a:lnTo>
                <a:close/>
              </a:path>
              <a:path w="1914525" h="9525">
                <a:moveTo>
                  <a:pt x="1672952" y="9524"/>
                </a:moveTo>
                <a:lnTo>
                  <a:pt x="1670322" y="9524"/>
                </a:lnTo>
                <a:lnTo>
                  <a:pt x="1669199" y="9060"/>
                </a:lnTo>
                <a:lnTo>
                  <a:pt x="1667339" y="7200"/>
                </a:lnTo>
                <a:lnTo>
                  <a:pt x="1666874" y="6077"/>
                </a:lnTo>
                <a:lnTo>
                  <a:pt x="1666874" y="3447"/>
                </a:lnTo>
                <a:lnTo>
                  <a:pt x="1667339" y="2324"/>
                </a:lnTo>
                <a:lnTo>
                  <a:pt x="1669199" y="464"/>
                </a:lnTo>
                <a:lnTo>
                  <a:pt x="1670322" y="0"/>
                </a:lnTo>
                <a:lnTo>
                  <a:pt x="1672952" y="0"/>
                </a:lnTo>
                <a:lnTo>
                  <a:pt x="1674074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4" y="9060"/>
                </a:lnTo>
                <a:lnTo>
                  <a:pt x="1672952" y="9524"/>
                </a:lnTo>
                <a:close/>
              </a:path>
              <a:path w="1914525" h="9525">
                <a:moveTo>
                  <a:pt x="1720577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20577" y="0"/>
                </a:lnTo>
                <a:lnTo>
                  <a:pt x="1721700" y="464"/>
                </a:lnTo>
                <a:lnTo>
                  <a:pt x="1723560" y="2324"/>
                </a:lnTo>
                <a:lnTo>
                  <a:pt x="1724024" y="3447"/>
                </a:lnTo>
                <a:lnTo>
                  <a:pt x="1724024" y="6077"/>
                </a:lnTo>
                <a:lnTo>
                  <a:pt x="1723560" y="7200"/>
                </a:lnTo>
                <a:lnTo>
                  <a:pt x="1721700" y="9060"/>
                </a:lnTo>
                <a:lnTo>
                  <a:pt x="1720577" y="9524"/>
                </a:lnTo>
                <a:close/>
              </a:path>
              <a:path w="1914525" h="9525">
                <a:moveTo>
                  <a:pt x="1768202" y="9524"/>
                </a:moveTo>
                <a:lnTo>
                  <a:pt x="1765572" y="9524"/>
                </a:lnTo>
                <a:lnTo>
                  <a:pt x="1764449" y="9060"/>
                </a:lnTo>
                <a:lnTo>
                  <a:pt x="1762589" y="7200"/>
                </a:lnTo>
                <a:lnTo>
                  <a:pt x="1762124" y="6077"/>
                </a:lnTo>
                <a:lnTo>
                  <a:pt x="1762124" y="3447"/>
                </a:lnTo>
                <a:lnTo>
                  <a:pt x="1762589" y="2324"/>
                </a:lnTo>
                <a:lnTo>
                  <a:pt x="1764449" y="464"/>
                </a:lnTo>
                <a:lnTo>
                  <a:pt x="1765572" y="0"/>
                </a:lnTo>
                <a:lnTo>
                  <a:pt x="1768202" y="0"/>
                </a:lnTo>
                <a:lnTo>
                  <a:pt x="1769324" y="464"/>
                </a:lnTo>
                <a:lnTo>
                  <a:pt x="1771184" y="2324"/>
                </a:lnTo>
                <a:lnTo>
                  <a:pt x="1771649" y="3447"/>
                </a:lnTo>
                <a:lnTo>
                  <a:pt x="1771649" y="6077"/>
                </a:lnTo>
                <a:lnTo>
                  <a:pt x="1771184" y="7200"/>
                </a:lnTo>
                <a:lnTo>
                  <a:pt x="1769324" y="9060"/>
                </a:lnTo>
                <a:lnTo>
                  <a:pt x="1768202" y="9524"/>
                </a:lnTo>
                <a:close/>
              </a:path>
              <a:path w="1914525" h="9525">
                <a:moveTo>
                  <a:pt x="1815827" y="9524"/>
                </a:moveTo>
                <a:lnTo>
                  <a:pt x="1813197" y="9524"/>
                </a:lnTo>
                <a:lnTo>
                  <a:pt x="1812074" y="9060"/>
                </a:lnTo>
                <a:lnTo>
                  <a:pt x="1810214" y="7200"/>
                </a:lnTo>
                <a:lnTo>
                  <a:pt x="1809749" y="6077"/>
                </a:lnTo>
                <a:lnTo>
                  <a:pt x="1809749" y="3447"/>
                </a:lnTo>
                <a:lnTo>
                  <a:pt x="1810214" y="2324"/>
                </a:lnTo>
                <a:lnTo>
                  <a:pt x="1812074" y="464"/>
                </a:lnTo>
                <a:lnTo>
                  <a:pt x="1813197" y="0"/>
                </a:lnTo>
                <a:lnTo>
                  <a:pt x="1815827" y="0"/>
                </a:lnTo>
                <a:lnTo>
                  <a:pt x="1816950" y="464"/>
                </a:lnTo>
                <a:lnTo>
                  <a:pt x="1818810" y="2324"/>
                </a:lnTo>
                <a:lnTo>
                  <a:pt x="1819274" y="3447"/>
                </a:lnTo>
                <a:lnTo>
                  <a:pt x="1819274" y="6077"/>
                </a:lnTo>
                <a:lnTo>
                  <a:pt x="1818810" y="7200"/>
                </a:lnTo>
                <a:lnTo>
                  <a:pt x="1816950" y="9060"/>
                </a:lnTo>
                <a:lnTo>
                  <a:pt x="1815827" y="9524"/>
                </a:lnTo>
                <a:close/>
              </a:path>
              <a:path w="1914525" h="9525">
                <a:moveTo>
                  <a:pt x="1863452" y="9524"/>
                </a:moveTo>
                <a:lnTo>
                  <a:pt x="1860822" y="9524"/>
                </a:lnTo>
                <a:lnTo>
                  <a:pt x="1859699" y="9060"/>
                </a:lnTo>
                <a:lnTo>
                  <a:pt x="1857839" y="7200"/>
                </a:lnTo>
                <a:lnTo>
                  <a:pt x="1857374" y="6077"/>
                </a:lnTo>
                <a:lnTo>
                  <a:pt x="1857374" y="3447"/>
                </a:lnTo>
                <a:lnTo>
                  <a:pt x="1857839" y="2324"/>
                </a:lnTo>
                <a:lnTo>
                  <a:pt x="1859699" y="464"/>
                </a:lnTo>
                <a:lnTo>
                  <a:pt x="1860822" y="0"/>
                </a:lnTo>
                <a:lnTo>
                  <a:pt x="1863452" y="0"/>
                </a:lnTo>
                <a:lnTo>
                  <a:pt x="1864574" y="464"/>
                </a:lnTo>
                <a:lnTo>
                  <a:pt x="1866434" y="2324"/>
                </a:lnTo>
                <a:lnTo>
                  <a:pt x="1866899" y="3447"/>
                </a:lnTo>
                <a:lnTo>
                  <a:pt x="1866899" y="6077"/>
                </a:lnTo>
                <a:lnTo>
                  <a:pt x="1866434" y="7200"/>
                </a:lnTo>
                <a:lnTo>
                  <a:pt x="1864574" y="9060"/>
                </a:lnTo>
                <a:lnTo>
                  <a:pt x="1863452" y="9524"/>
                </a:lnTo>
                <a:close/>
              </a:path>
              <a:path w="1914525" h="9525">
                <a:moveTo>
                  <a:pt x="1911077" y="9524"/>
                </a:moveTo>
                <a:lnTo>
                  <a:pt x="1908447" y="9524"/>
                </a:lnTo>
                <a:lnTo>
                  <a:pt x="1907324" y="9060"/>
                </a:lnTo>
                <a:lnTo>
                  <a:pt x="1905464" y="7200"/>
                </a:lnTo>
                <a:lnTo>
                  <a:pt x="1904999" y="6077"/>
                </a:lnTo>
                <a:lnTo>
                  <a:pt x="1904999" y="3447"/>
                </a:lnTo>
                <a:lnTo>
                  <a:pt x="1905464" y="2324"/>
                </a:lnTo>
                <a:lnTo>
                  <a:pt x="1907324" y="464"/>
                </a:lnTo>
                <a:lnTo>
                  <a:pt x="1908447" y="0"/>
                </a:lnTo>
                <a:lnTo>
                  <a:pt x="1911077" y="0"/>
                </a:lnTo>
                <a:lnTo>
                  <a:pt x="1912199" y="464"/>
                </a:lnTo>
                <a:lnTo>
                  <a:pt x="1914059" y="2324"/>
                </a:lnTo>
                <a:lnTo>
                  <a:pt x="1914524" y="3447"/>
                </a:lnTo>
                <a:lnTo>
                  <a:pt x="1914524" y="6077"/>
                </a:lnTo>
                <a:lnTo>
                  <a:pt x="1914059" y="7200"/>
                </a:lnTo>
                <a:lnTo>
                  <a:pt x="1912199" y="9060"/>
                </a:lnTo>
                <a:lnTo>
                  <a:pt x="1911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 txBox="1"/>
          <p:nvPr/>
        </p:nvSpPr>
        <p:spPr>
          <a:xfrm>
            <a:off x="7611367" y="5373709"/>
            <a:ext cx="787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7772400" y="6687863"/>
            <a:ext cx="128270" cy="273050"/>
          </a:xfrm>
          <a:custGeom>
            <a:avLst/>
            <a:gdLst/>
            <a:ahLst/>
            <a:cxnLst/>
            <a:rect l="l" t="t" r="r" b="b"/>
            <a:pathLst>
              <a:path w="128270" h="273050">
                <a:moveTo>
                  <a:pt x="0" y="0"/>
                </a:moveTo>
                <a:lnTo>
                  <a:pt x="127697" y="0"/>
                </a:lnTo>
                <a:lnTo>
                  <a:pt x="127697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772400" y="6346605"/>
            <a:ext cx="566420" cy="273050"/>
          </a:xfrm>
          <a:custGeom>
            <a:avLst/>
            <a:gdLst/>
            <a:ahLst/>
            <a:cxnLst/>
            <a:rect l="l" t="t" r="r" b="b"/>
            <a:pathLst>
              <a:path w="566420" h="273050">
                <a:moveTo>
                  <a:pt x="0" y="0"/>
                </a:moveTo>
                <a:lnTo>
                  <a:pt x="566022" y="0"/>
                </a:lnTo>
                <a:lnTo>
                  <a:pt x="566022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772400" y="6005348"/>
            <a:ext cx="495300" cy="273050"/>
          </a:xfrm>
          <a:custGeom>
            <a:avLst/>
            <a:gdLst/>
            <a:ahLst/>
            <a:cxnLst/>
            <a:rect l="l" t="t" r="r" b="b"/>
            <a:pathLst>
              <a:path w="495300" h="273050">
                <a:moveTo>
                  <a:pt x="0" y="0"/>
                </a:moveTo>
                <a:lnTo>
                  <a:pt x="494884" y="0"/>
                </a:lnTo>
                <a:lnTo>
                  <a:pt x="494884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772400" y="5664090"/>
            <a:ext cx="788035" cy="273050"/>
          </a:xfrm>
          <a:custGeom>
            <a:avLst/>
            <a:gdLst/>
            <a:ahLst/>
            <a:cxnLst/>
            <a:rect l="l" t="t" r="r" b="b"/>
            <a:pathLst>
              <a:path w="788034" h="273050">
                <a:moveTo>
                  <a:pt x="0" y="0"/>
                </a:moveTo>
                <a:lnTo>
                  <a:pt x="787428" y="0"/>
                </a:lnTo>
                <a:lnTo>
                  <a:pt x="787428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772400" y="5322832"/>
            <a:ext cx="325120" cy="273050"/>
          </a:xfrm>
          <a:custGeom>
            <a:avLst/>
            <a:gdLst/>
            <a:ahLst/>
            <a:cxnLst/>
            <a:rect l="l" t="t" r="r" b="b"/>
            <a:pathLst>
              <a:path w="325120" h="273050">
                <a:moveTo>
                  <a:pt x="0" y="0"/>
                </a:moveTo>
                <a:lnTo>
                  <a:pt x="325100" y="0"/>
                </a:lnTo>
                <a:lnTo>
                  <a:pt x="325100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772400" y="4981574"/>
            <a:ext cx="96520" cy="273050"/>
          </a:xfrm>
          <a:custGeom>
            <a:avLst/>
            <a:gdLst/>
            <a:ahLst/>
            <a:cxnLst/>
            <a:rect l="l" t="t" r="r" b="b"/>
            <a:pathLst>
              <a:path w="96520" h="273050">
                <a:moveTo>
                  <a:pt x="0" y="0"/>
                </a:moveTo>
                <a:lnTo>
                  <a:pt x="96185" y="0"/>
                </a:lnTo>
                <a:lnTo>
                  <a:pt x="96185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E66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900097" y="6687863"/>
            <a:ext cx="201295" cy="273050"/>
          </a:xfrm>
          <a:custGeom>
            <a:avLst/>
            <a:gdLst/>
            <a:ahLst/>
            <a:cxnLst/>
            <a:rect l="l" t="t" r="r" b="b"/>
            <a:pathLst>
              <a:path w="201295" h="273050">
                <a:moveTo>
                  <a:pt x="0" y="0"/>
                </a:moveTo>
                <a:lnTo>
                  <a:pt x="200672" y="0"/>
                </a:lnTo>
                <a:lnTo>
                  <a:pt x="200672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8338422" y="6346605"/>
            <a:ext cx="789305" cy="273050"/>
          </a:xfrm>
          <a:custGeom>
            <a:avLst/>
            <a:gdLst/>
            <a:ahLst/>
            <a:cxnLst/>
            <a:rect l="l" t="t" r="r" b="b"/>
            <a:pathLst>
              <a:path w="789304" h="273050">
                <a:moveTo>
                  <a:pt x="0" y="0"/>
                </a:moveTo>
                <a:lnTo>
                  <a:pt x="788929" y="0"/>
                </a:lnTo>
                <a:lnTo>
                  <a:pt x="788929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8267283" y="6005348"/>
            <a:ext cx="732155" cy="273050"/>
          </a:xfrm>
          <a:custGeom>
            <a:avLst/>
            <a:gdLst/>
            <a:ahLst/>
            <a:cxnLst/>
            <a:rect l="l" t="t" r="r" b="b"/>
            <a:pathLst>
              <a:path w="732154" h="273050">
                <a:moveTo>
                  <a:pt x="0" y="0"/>
                </a:moveTo>
                <a:lnTo>
                  <a:pt x="731773" y="0"/>
                </a:lnTo>
                <a:lnTo>
                  <a:pt x="731773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559827" y="5664090"/>
            <a:ext cx="850900" cy="273050"/>
          </a:xfrm>
          <a:custGeom>
            <a:avLst/>
            <a:gdLst/>
            <a:ahLst/>
            <a:cxnLst/>
            <a:rect l="l" t="t" r="r" b="b"/>
            <a:pathLst>
              <a:path w="850900" h="273050">
                <a:moveTo>
                  <a:pt x="0" y="0"/>
                </a:moveTo>
                <a:lnTo>
                  <a:pt x="850274" y="0"/>
                </a:lnTo>
                <a:lnTo>
                  <a:pt x="850274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097500" y="5322832"/>
            <a:ext cx="647700" cy="273050"/>
          </a:xfrm>
          <a:custGeom>
            <a:avLst/>
            <a:gdLst/>
            <a:ahLst/>
            <a:cxnLst/>
            <a:rect l="l" t="t" r="r" b="b"/>
            <a:pathLst>
              <a:path w="647700" h="273050">
                <a:moveTo>
                  <a:pt x="0" y="0"/>
                </a:moveTo>
                <a:lnTo>
                  <a:pt x="647220" y="0"/>
                </a:lnTo>
                <a:lnTo>
                  <a:pt x="647220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868585" y="4981574"/>
            <a:ext cx="220979" cy="273050"/>
          </a:xfrm>
          <a:custGeom>
            <a:avLst/>
            <a:gdLst/>
            <a:ahLst/>
            <a:cxnLst/>
            <a:rect l="l" t="t" r="r" b="b"/>
            <a:pathLst>
              <a:path w="220979" h="273050">
                <a:moveTo>
                  <a:pt x="0" y="0"/>
                </a:moveTo>
                <a:lnTo>
                  <a:pt x="220886" y="0"/>
                </a:lnTo>
                <a:lnTo>
                  <a:pt x="220886" y="273006"/>
                </a:lnTo>
                <a:lnTo>
                  <a:pt x="0" y="273006"/>
                </a:lnTo>
                <a:lnTo>
                  <a:pt x="0" y="0"/>
                </a:lnTo>
                <a:close/>
              </a:path>
            </a:pathLst>
          </a:custGeom>
          <a:solidFill>
            <a:srgbClr val="1223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 txBox="1"/>
          <p:nvPr/>
        </p:nvSpPr>
        <p:spPr>
          <a:xfrm>
            <a:off x="7611367" y="6056225"/>
            <a:ext cx="1290955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865505" algn="l"/>
              </a:tabLst>
            </a:pPr>
            <a:r>
              <a:rPr dirty="0" sz="900" b="1">
                <a:latin typeface="Segoe UI"/>
                <a:cs typeface="Segoe UI"/>
              </a:rPr>
              <a:t>2	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0.10M	0.15M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  <a:tabLst>
                <a:tab pos="965200" algn="l"/>
              </a:tabLst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0.12M	0.16M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8009993" y="5372370"/>
            <a:ext cx="114427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0.13M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818515" algn="l"/>
              </a:tabLst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0.16M	0.18M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8075294" y="4729733"/>
            <a:ext cx="952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303894" y="4729733"/>
            <a:ext cx="95249" cy="95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 txBox="1"/>
          <p:nvPr/>
        </p:nvSpPr>
        <p:spPr>
          <a:xfrm>
            <a:off x="7610475" y="4372038"/>
            <a:ext cx="1885314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latin typeface="Arial"/>
                <a:cs typeface="Arial"/>
              </a:rPr>
              <a:t>Revenue </a:t>
            </a:r>
            <a:r>
              <a:rPr dirty="0" sz="1400" spc="-75">
                <a:latin typeface="Arial"/>
                <a:cs typeface="Arial"/>
              </a:rPr>
              <a:t>by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90">
                <a:latin typeface="Arial"/>
                <a:cs typeface="Arial"/>
              </a:rPr>
              <a:t>Dependent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5"/>
              </a:spcBef>
              <a:tabLst>
                <a:tab pos="581660" algn="l"/>
                <a:tab pos="802640" algn="l"/>
              </a:tabLst>
            </a:pPr>
            <a:r>
              <a:rPr dirty="0" sz="900" b="1">
                <a:solidFill>
                  <a:srgbClr val="605D5C"/>
                </a:solidFill>
                <a:latin typeface="Segoe UI"/>
                <a:cs typeface="Segoe UI"/>
              </a:rPr>
              <a:t>Gender	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F	M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report</dc:title>
  <dcterms:created xsi:type="dcterms:W3CDTF">2024-08-08T09:19:16Z</dcterms:created>
  <dcterms:modified xsi:type="dcterms:W3CDTF">2024-08-08T09:19:16Z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2024-08-08T00:00:00Z</vt:filetime>
  </property>
  <property fmtid="{D5CDD505-2E9C-101B-9397-08002B2CF9AE}" pid="3" name="Creator">
    <vt:lpwstr>PDFium</vt:lpwstr>
  </property>
  <property fmtid="{D5CDD505-2E9C-101B-9397-08002B2CF9AE}" pid="4" name="LastSaved">
    <vt:filetime>2024-08-08T00:00:00Z</vt:filetime>
  </property>
</Properties>
</file>