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44" y="125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YA RIZVI" userId="fcb89d7f2b7e1890" providerId="LiveId" clId="{176F27A2-CA6D-4FC8-9DD1-CB109D4A93A7}"/>
    <pc:docChg chg="custSel modSld">
      <pc:chgData name="SANIYA RIZVI" userId="fcb89d7f2b7e1890" providerId="LiveId" clId="{176F27A2-CA6D-4FC8-9DD1-CB109D4A93A7}" dt="2025-05-23T11:21:02.694" v="11" actId="1076"/>
      <pc:docMkLst>
        <pc:docMk/>
      </pc:docMkLst>
      <pc:sldChg chg="modSp mod">
        <pc:chgData name="SANIYA RIZVI" userId="fcb89d7f2b7e1890" providerId="LiveId" clId="{176F27A2-CA6D-4FC8-9DD1-CB109D4A93A7}" dt="2025-05-23T11:13:44.174" v="3" actId="20577"/>
        <pc:sldMkLst>
          <pc:docMk/>
          <pc:sldMk cId="564571264" sldId="258"/>
        </pc:sldMkLst>
        <pc:spChg chg="mod">
          <ac:chgData name="SANIYA RIZVI" userId="fcb89d7f2b7e1890" providerId="LiveId" clId="{176F27A2-CA6D-4FC8-9DD1-CB109D4A93A7}" dt="2025-05-23T11:13:44.174" v="3" actId="20577"/>
          <ac:spMkLst>
            <pc:docMk/>
            <pc:sldMk cId="564571264" sldId="258"/>
            <ac:spMk id="4" creationId="{3491CAA0-1DC9-5CCF-7652-99A969DBBEEE}"/>
          </ac:spMkLst>
        </pc:spChg>
      </pc:sldChg>
      <pc:sldChg chg="addSp delSp modSp mod">
        <pc:chgData name="SANIYA RIZVI" userId="fcb89d7f2b7e1890" providerId="LiveId" clId="{176F27A2-CA6D-4FC8-9DD1-CB109D4A93A7}" dt="2025-05-23T11:21:02.694" v="11" actId="1076"/>
        <pc:sldMkLst>
          <pc:docMk/>
          <pc:sldMk cId="1635949419" sldId="263"/>
        </pc:sldMkLst>
        <pc:picChg chg="add del mod">
          <ac:chgData name="SANIYA RIZVI" userId="fcb89d7f2b7e1890" providerId="LiveId" clId="{176F27A2-CA6D-4FC8-9DD1-CB109D4A93A7}" dt="2025-05-23T11:20:51.463" v="8" actId="478"/>
          <ac:picMkLst>
            <pc:docMk/>
            <pc:sldMk cId="1635949419" sldId="263"/>
            <ac:picMk id="5" creationId="{A772F0F9-FAFC-C656-A22A-6FA455AA153A}"/>
          </ac:picMkLst>
        </pc:picChg>
        <pc:picChg chg="del">
          <ac:chgData name="SANIYA RIZVI" userId="fcb89d7f2b7e1890" providerId="LiveId" clId="{176F27A2-CA6D-4FC8-9DD1-CB109D4A93A7}" dt="2025-05-23T11:20:07.241" v="4" actId="478"/>
          <ac:picMkLst>
            <pc:docMk/>
            <pc:sldMk cId="1635949419" sldId="263"/>
            <ac:picMk id="6" creationId="{F6AC2462-A953-DAC2-EC85-EB620490608E}"/>
          </ac:picMkLst>
        </pc:picChg>
        <pc:picChg chg="add mod">
          <ac:chgData name="SANIYA RIZVI" userId="fcb89d7f2b7e1890" providerId="LiveId" clId="{176F27A2-CA6D-4FC8-9DD1-CB109D4A93A7}" dt="2025-05-23T11:21:02.694" v="11" actId="1076"/>
          <ac:picMkLst>
            <pc:docMk/>
            <pc:sldMk cId="1635949419" sldId="263"/>
            <ac:picMk id="8" creationId="{0532551A-A5B2-BBC6-4E99-B610D126A1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191282" y="3250096"/>
            <a:ext cx="6152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Analyzing Agriculture Productivity Across Indian States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7043E-C744-2907-4502-56FB8B7F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90" y="1707859"/>
            <a:ext cx="99310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Kerala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highest contributor to total crop production (~42%)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Coconut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most productive crop by volume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fertilizer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doesn't always result in higher yield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Whole 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season dominates overall production (~97%)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can help optimize input usage and focus on high-yield states and crops for better planning and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A0F8036-0F47-C2D8-FBCF-A0875E52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697038"/>
            <a:ext cx="705510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understand the agricultural productivity trends across different Indian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the impact of rainfall, fertilizer, and pesticide usage on crop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which crops and states contribute most to total agricultural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derive insights that help improve agricultural efficiency and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1CAA0-1DC9-5CCF-7652-99A969DBBEEE}"/>
              </a:ext>
            </a:extLst>
          </p:cNvPr>
          <p:cNvSpPr txBox="1"/>
          <p:nvPr/>
        </p:nvSpPr>
        <p:spPr>
          <a:xfrm>
            <a:off x="544844" y="1802561"/>
            <a:ext cx="8460008" cy="239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Power BI</a:t>
            </a:r>
            <a:r>
              <a:rPr lang="en-US" dirty="0"/>
              <a:t>: </a:t>
            </a:r>
          </a:p>
          <a:p>
            <a:r>
              <a:rPr lang="en-US" dirty="0"/>
              <a:t>  For data visualization and dashboard development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Excel/CSV</a:t>
            </a:r>
            <a:r>
              <a:rPr lang="en-US" dirty="0"/>
              <a:t>: </a:t>
            </a:r>
          </a:p>
          <a:p>
            <a:r>
              <a:rPr lang="en-US" dirty="0"/>
              <a:t>  For data preparation and cleaning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Power BI Filters &amp; Slicers</a:t>
            </a:r>
            <a:r>
              <a:rPr lang="en-US" dirty="0"/>
              <a:t>:</a:t>
            </a:r>
          </a:p>
          <a:p>
            <a:r>
              <a:rPr lang="en-US" dirty="0"/>
              <a:t>  For dynamic state and seasonal analysis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905AA8-888D-0F05-26B5-4250320A2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65" y="1755472"/>
            <a:ext cx="117561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Gathered data on rainfall, fertilizer use, pesticide application, crop production, and state-wise contributions.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inconsistencies and handled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Created interactive visuals like pie charts, bar graphs, and trend 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multi-level filtering by state, season, and crop to derive insights.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6D26-F6F2-E7CA-C305-DB9A0B1FB984}"/>
              </a:ext>
            </a:extLst>
          </p:cNvPr>
          <p:cNvSpPr txBox="1"/>
          <p:nvPr/>
        </p:nvSpPr>
        <p:spPr>
          <a:xfrm>
            <a:off x="417443" y="1674671"/>
            <a:ext cx="11191461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can Indian states improve agricultural productivity while optimizing the use of fertilizers, pesticides, and natural resources like rainfall?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54762-B013-880D-AB4E-19994323CC45}"/>
              </a:ext>
            </a:extLst>
          </p:cNvPr>
          <p:cNvSpPr txBox="1"/>
          <p:nvPr/>
        </p:nvSpPr>
        <p:spPr>
          <a:xfrm>
            <a:off x="516834" y="1756009"/>
            <a:ext cx="6679095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Developed an interactive Power BI dashboard to: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Track average and total production by crop and state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fertilizer and pesticide usage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Analyze seasonal crop trends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Identify crops with high input vs. output efficiency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Highlight production contributions by key states and crops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B5F5C-DF42-7747-146C-F498E49DD803}"/>
              </a:ext>
            </a:extLst>
          </p:cNvPr>
          <p:cNvSpPr txBox="1"/>
          <p:nvPr/>
        </p:nvSpPr>
        <p:spPr>
          <a:xfrm>
            <a:off x="3548270" y="1365070"/>
            <a:ext cx="6102626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Overview of Agricultural Productivity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2551A-A5B2-BBC6-4E99-B610D126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74" y="2055384"/>
            <a:ext cx="8128000" cy="45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DC10F-E728-141E-483B-BB7C221EC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8CD9DE-B9E8-BC84-3FA2-584A49DA62F2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7D43B-4B29-B184-269F-4B0023669D64}"/>
              </a:ext>
            </a:extLst>
          </p:cNvPr>
          <p:cNvSpPr txBox="1"/>
          <p:nvPr/>
        </p:nvSpPr>
        <p:spPr>
          <a:xfrm>
            <a:off x="3866321" y="1261880"/>
            <a:ext cx="6102626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Fertilizer and Crop-Wise Analysis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5716D2-1907-D009-9AD8-2D19ED26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64" y="1828549"/>
            <a:ext cx="8163671" cy="45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9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E3DDC-C3D2-AB8A-5856-994AF01EB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630BF9-3040-81AF-63C8-2B4AC9A4C94C}"/>
              </a:ext>
            </a:extLst>
          </p:cNvPr>
          <p:cNvSpPr txBox="1"/>
          <p:nvPr/>
        </p:nvSpPr>
        <p:spPr>
          <a:xfrm>
            <a:off x="115956" y="82460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B286C-4040-8351-E425-43E74981BD56}"/>
              </a:ext>
            </a:extLst>
          </p:cNvPr>
          <p:cNvSpPr txBox="1"/>
          <p:nvPr/>
        </p:nvSpPr>
        <p:spPr>
          <a:xfrm>
            <a:off x="2600738" y="1224710"/>
            <a:ext cx="723568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Energy Consumption and Seasonal Production Trends</a:t>
            </a:r>
            <a:endParaRPr lang="en-IN" b="1" u="sng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3FB0EB-FE8F-67F3-ED7F-430954E3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17" y="1794302"/>
            <a:ext cx="8283766" cy="46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0053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32</TotalTime>
  <Words>351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SANIYA RIZVI</cp:lastModifiedBy>
  <cp:revision>3</cp:revision>
  <dcterms:created xsi:type="dcterms:W3CDTF">2024-12-31T09:40:01Z</dcterms:created>
  <dcterms:modified xsi:type="dcterms:W3CDTF">2025-05-23T11:21:13Z</dcterms:modified>
</cp:coreProperties>
</file>