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70" r:id="rId4"/>
    <p:sldId id="26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1C64D-27E0-7223-4F91-5E62DBA5B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22333-B7F4-1554-937F-FAD59F221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CC9F-9792-8C4B-1872-7CA6266B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D0ACC-4D4D-1DEF-06C7-FB31D20C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DD7EE-FC08-A623-C1C8-E61D70A4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1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E8D5-B785-E84E-A58A-965B89D1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197B-8218-A952-A190-AE5B4118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CA9A-5D28-35AB-C8B2-B015ABB1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571FD-536F-F0A4-5971-F91CEEDF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D62A-6479-4817-76E7-6551E4C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4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B4C07-32D2-3BA8-5557-808E11165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7E68-61A5-A561-E348-3759D7F4C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F7FF7-E5D4-FE49-3D0A-C4CFBB41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0966-6120-BB0C-9C69-1A85EEAE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A36E-DCEC-2BEF-7947-71F44D9A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63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D635-8F9C-6C8E-219F-E796E09C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5465C-3DBE-2F8B-B120-954EDA2F0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1F36-5EB8-5BD8-A5AB-16D38BBA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50A19-9DD6-48A8-C130-E07EAA1E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02DE-FEE6-F0F7-1A42-78E0470E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6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8021-891C-01DC-C05D-5DDDFF14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B9D01-5DA3-9AE8-5CF7-7632B054A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25A2-8496-0152-6B28-C85BA32E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4B804-C8C7-57E3-96D1-2B5C4357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56A6-6725-495E-E695-891B9D77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3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7E94-3276-8846-0EBA-FA40DAC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AB58-D711-3411-81D1-3861BFF3A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2BE29-EA21-886F-3C94-E19B9CF28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88E9-F05E-BD0C-587B-ECFFE68F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A5269-0BC8-3004-8678-3E838CEB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66B7-3645-8D38-0577-5EB73B72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889E-139C-A6D1-774C-AC2C13223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AD50D-E08D-52B1-9F99-DE1F3879A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009C-2085-536E-E55E-A2F0716D7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BB34B-B5E6-B3CB-28DB-85E69349A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41975-D935-5F2B-46C8-07808313B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64AEE-9D7B-8EDC-D471-9FAAAD9C0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9EE86-CE6A-A2E7-DBB2-5D8D2F7B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F743-8DEE-70A8-975C-CB6920CC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94D4-7AEC-B2C4-4FCE-057E4867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06276-7139-0B67-61CB-5706850D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8DB8F-5866-F2B2-D4B0-C7C27315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78712-0429-EE5F-AE97-6FBD2C8E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07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84D9C-B0CD-8802-ABE6-02C487B8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19CC1-E02A-8D55-1519-711C78D4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6B87F-745B-6FC9-7FDC-F6B05FBE5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72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13411-E2D9-50DF-603A-E4C48617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64A99-8312-664B-027E-DC360FC8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58778-E2C9-A068-81FB-AC1240D09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1EB80-2AE9-D54B-8956-6715AF2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63BD0-A295-9C5B-612F-24BB1B15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64996-A0DF-3222-CC29-468F769B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1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7FFA-2B26-AC6D-12F5-9E80606D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DC199-71D2-B509-A1E9-2D550E24AA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EDEC4-F5C8-B6B7-3EB8-6A844472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AFB50-4DE4-2404-67D1-099F9021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E8406-749E-C5CB-B991-15623E17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B22B-1C20-373E-C002-7EF420FB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3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1702A-79DE-498C-74DC-1F52F8F3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89BFD-5ADD-E29C-414C-1C3DAD7DC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C03C0-0EAA-8A8A-B1F2-B8FAF7053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3A6F6-C9C3-4FC7-AD21-798BA262D6FF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A137-3111-ABEB-0141-6C88F8E0E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B6C23-41F3-E5C2-1A35-94556CC41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81D33-80E2-4009-8A5B-F1D974EC3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8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51200" y="-330195"/>
            <a:ext cx="10922000" cy="7518395"/>
            <a:chOff x="0" y="-12847"/>
            <a:chExt cx="1052040" cy="711347"/>
          </a:xfrm>
        </p:grpSpPr>
        <p:sp>
          <p:nvSpPr>
            <p:cNvPr id="3" name="Freeform 3"/>
            <p:cNvSpPr/>
            <p:nvPr/>
          </p:nvSpPr>
          <p:spPr>
            <a:xfrm>
              <a:off x="0" y="-12847"/>
              <a:ext cx="1052040" cy="711347"/>
            </a:xfrm>
            <a:custGeom>
              <a:avLst/>
              <a:gdLst/>
              <a:ahLst/>
              <a:cxnLst/>
              <a:rect l="l" t="t" r="r" b="b"/>
              <a:pathLst>
                <a:path w="1043493" h="698500">
                  <a:moveTo>
                    <a:pt x="1043493" y="349250"/>
                  </a:moveTo>
                  <a:lnTo>
                    <a:pt x="840293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840293" y="0"/>
                  </a:lnTo>
                  <a:lnTo>
                    <a:pt x="1043493" y="34925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31191"/>
              <a:ext cx="795837" cy="66730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799610" y="-196821"/>
            <a:ext cx="7993754" cy="3625821"/>
            <a:chOff x="0" y="0"/>
            <a:chExt cx="765830" cy="3473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5830" cy="347366"/>
            </a:xfrm>
            <a:custGeom>
              <a:avLst/>
              <a:gdLst/>
              <a:ahLst/>
              <a:cxnLst/>
              <a:rect l="l" t="t" r="r" b="b"/>
              <a:pathLst>
                <a:path w="765830" h="347366">
                  <a:moveTo>
                    <a:pt x="203200" y="0"/>
                  </a:moveTo>
                  <a:lnTo>
                    <a:pt x="765830" y="0"/>
                  </a:lnTo>
                  <a:lnTo>
                    <a:pt x="562630" y="347366"/>
                  </a:lnTo>
                  <a:lnTo>
                    <a:pt x="0" y="347366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562630" cy="32831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4144" y="1096228"/>
            <a:ext cx="7133394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</a:rPr>
              <a:t>BONE</a:t>
            </a:r>
          </a:p>
          <a:p>
            <a:pPr algn="just"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</a:rPr>
              <a:t>FRACTURE</a:t>
            </a:r>
          </a:p>
          <a:p>
            <a:pPr algn="just"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Bold"/>
              </a:rPr>
              <a:t>DETECTION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23439" y="4957535"/>
            <a:ext cx="5410200" cy="47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60"/>
              </a:lnSpc>
            </a:pPr>
            <a:r>
              <a:rPr lang="en-US" sz="3133" dirty="0">
                <a:solidFill>
                  <a:srgbClr val="FFFFFF"/>
                </a:solidFill>
                <a:latin typeface="Montserrat Semi-Bold"/>
              </a:rPr>
              <a:t>USING MATLAB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26C5B7C-1551-1439-9589-1746AB52CD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7" t="3120"/>
          <a:stretch/>
        </p:blipFill>
        <p:spPr bwMode="auto">
          <a:xfrm>
            <a:off x="800027" y="810806"/>
            <a:ext cx="3737249" cy="523638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8CB3AE-9A04-61AD-FF8B-DDD409656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9" t="-1818"/>
          <a:stretch/>
        </p:blipFill>
        <p:spPr bwMode="auto">
          <a:xfrm>
            <a:off x="5261638" y="3139625"/>
            <a:ext cx="5657385" cy="578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2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D4B9A0D-D609-9B7F-4F28-78E898D3F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r="16038"/>
          <a:stretch/>
        </p:blipFill>
        <p:spPr bwMode="auto">
          <a:xfrm>
            <a:off x="875970" y="783975"/>
            <a:ext cx="3649731" cy="529004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E3B750-601F-1211-E962-CCF1441471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" t="-1923" b="-1"/>
          <a:stretch/>
        </p:blipFill>
        <p:spPr bwMode="auto">
          <a:xfrm>
            <a:off x="5085982" y="3084423"/>
            <a:ext cx="6616023" cy="64163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327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F16C41-B7A0-9B4D-75E4-4704B7110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508" y="699863"/>
            <a:ext cx="3616940" cy="545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32FC5CBF-511A-7186-338D-19B595044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55" y="3132394"/>
            <a:ext cx="5762887" cy="5932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414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FE0576-433F-E42B-455E-10E531A20569}"/>
              </a:ext>
            </a:extLst>
          </p:cNvPr>
          <p:cNvSpPr/>
          <p:nvPr/>
        </p:nvSpPr>
        <p:spPr>
          <a:xfrm>
            <a:off x="3298536" y="1747218"/>
            <a:ext cx="9055510" cy="55158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47734F-2E5A-ABBA-5F8F-83B49C28EF3E}"/>
              </a:ext>
            </a:extLst>
          </p:cNvPr>
          <p:cNvCxnSpPr>
            <a:cxnSpLocks/>
          </p:cNvCxnSpPr>
          <p:nvPr/>
        </p:nvCxnSpPr>
        <p:spPr>
          <a:xfrm>
            <a:off x="4281762" y="1747218"/>
            <a:ext cx="0" cy="5515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8E6F46-23D2-C37D-8AAB-C2104C6B539B}"/>
              </a:ext>
            </a:extLst>
          </p:cNvPr>
          <p:cNvCxnSpPr>
            <a:cxnSpLocks/>
          </p:cNvCxnSpPr>
          <p:nvPr/>
        </p:nvCxnSpPr>
        <p:spPr>
          <a:xfrm>
            <a:off x="5909001" y="1747218"/>
            <a:ext cx="0" cy="5515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C3F22D-7BAE-A776-3FBA-946537F623BE}"/>
              </a:ext>
            </a:extLst>
          </p:cNvPr>
          <p:cNvCxnSpPr/>
          <p:nvPr/>
        </p:nvCxnSpPr>
        <p:spPr>
          <a:xfrm>
            <a:off x="3298536" y="2420727"/>
            <a:ext cx="90555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4833B2-EAAC-4FAA-167E-6C1011F0829A}"/>
              </a:ext>
            </a:extLst>
          </p:cNvPr>
          <p:cNvSpPr txBox="1"/>
          <p:nvPr/>
        </p:nvSpPr>
        <p:spPr>
          <a:xfrm>
            <a:off x="3148595" y="1897507"/>
            <a:ext cx="1297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Frequency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3494C-7953-DC11-78A6-5E5C9E4B8019}"/>
              </a:ext>
            </a:extLst>
          </p:cNvPr>
          <p:cNvSpPr txBox="1"/>
          <p:nvPr/>
        </p:nvSpPr>
        <p:spPr>
          <a:xfrm>
            <a:off x="3274939" y="3834269"/>
            <a:ext cx="100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512Hz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8DF7E-C1D5-0B6B-AA7D-AC3EF1B1BBC4}"/>
              </a:ext>
            </a:extLst>
          </p:cNvPr>
          <p:cNvSpPr txBox="1"/>
          <p:nvPr/>
        </p:nvSpPr>
        <p:spPr>
          <a:xfrm>
            <a:off x="4456284" y="1897507"/>
            <a:ext cx="1297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of bone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8020D2-CC1D-0479-1AED-88FC37D555CC}"/>
              </a:ext>
            </a:extLst>
          </p:cNvPr>
          <p:cNvCxnSpPr>
            <a:cxnSpLocks/>
          </p:cNvCxnSpPr>
          <p:nvPr/>
        </p:nvCxnSpPr>
        <p:spPr>
          <a:xfrm>
            <a:off x="5908999" y="2848430"/>
            <a:ext cx="6445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3B6DAC-EC19-FB51-3CEB-0DE4B98A1C25}"/>
              </a:ext>
            </a:extLst>
          </p:cNvPr>
          <p:cNvSpPr txBox="1"/>
          <p:nvPr/>
        </p:nvSpPr>
        <p:spPr>
          <a:xfrm>
            <a:off x="4380084" y="3080454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31FCE3-DB4E-83E0-DF19-901AF4414714}"/>
              </a:ext>
            </a:extLst>
          </p:cNvPr>
          <p:cNvCxnSpPr>
            <a:cxnSpLocks/>
          </p:cNvCxnSpPr>
          <p:nvPr/>
        </p:nvCxnSpPr>
        <p:spPr>
          <a:xfrm>
            <a:off x="8548962" y="1747218"/>
            <a:ext cx="0" cy="5515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2F82AF-707A-AA97-DCD0-1F02B920296F}"/>
              </a:ext>
            </a:extLst>
          </p:cNvPr>
          <p:cNvCxnSpPr>
            <a:cxnSpLocks/>
          </p:cNvCxnSpPr>
          <p:nvPr/>
        </p:nvCxnSpPr>
        <p:spPr>
          <a:xfrm>
            <a:off x="7305181" y="1747218"/>
            <a:ext cx="0" cy="55158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E31C4F3-B4CF-B02B-6192-282729818325}"/>
              </a:ext>
            </a:extLst>
          </p:cNvPr>
          <p:cNvSpPr txBox="1"/>
          <p:nvPr/>
        </p:nvSpPr>
        <p:spPr>
          <a:xfrm>
            <a:off x="5958162" y="1987106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EB09A-7CDA-8CFD-2549-243BE1AAA359}"/>
              </a:ext>
            </a:extLst>
          </p:cNvPr>
          <p:cNvSpPr txBox="1"/>
          <p:nvPr/>
        </p:nvSpPr>
        <p:spPr>
          <a:xfrm>
            <a:off x="7280600" y="1866608"/>
            <a:ext cx="1297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15A3C1-23A9-6F90-E8CE-44BE6C9810F8}"/>
              </a:ext>
            </a:extLst>
          </p:cNvPr>
          <p:cNvCxnSpPr>
            <a:cxnSpLocks/>
          </p:cNvCxnSpPr>
          <p:nvPr/>
        </p:nvCxnSpPr>
        <p:spPr>
          <a:xfrm>
            <a:off x="5908998" y="3234343"/>
            <a:ext cx="6445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8CAB2E-D45E-FB68-1939-0A0A6E89A36D}"/>
              </a:ext>
            </a:extLst>
          </p:cNvPr>
          <p:cNvCxnSpPr>
            <a:cxnSpLocks/>
          </p:cNvCxnSpPr>
          <p:nvPr/>
        </p:nvCxnSpPr>
        <p:spPr>
          <a:xfrm>
            <a:off x="5908997" y="3612366"/>
            <a:ext cx="6445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D734C40-68FC-5AE2-071A-D0BC4538B154}"/>
              </a:ext>
            </a:extLst>
          </p:cNvPr>
          <p:cNvSpPr txBox="1"/>
          <p:nvPr/>
        </p:nvSpPr>
        <p:spPr>
          <a:xfrm>
            <a:off x="5977828" y="2535196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8.2123e-05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E6A2F6-F14F-308A-C3C2-B5D5855A9218}"/>
              </a:ext>
            </a:extLst>
          </p:cNvPr>
          <p:cNvSpPr txBox="1"/>
          <p:nvPr/>
        </p:nvSpPr>
        <p:spPr>
          <a:xfrm>
            <a:off x="7259954" y="2488858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3.4063e-07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F44B77-F3D9-2CAE-CB40-C02C40C93A79}"/>
              </a:ext>
            </a:extLst>
          </p:cNvPr>
          <p:cNvSpPr txBox="1"/>
          <p:nvPr/>
        </p:nvSpPr>
        <p:spPr>
          <a:xfrm>
            <a:off x="5878276" y="2913218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2.88e-05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B40ED3-B0CD-6EB5-3905-D72C5A5CC306}"/>
              </a:ext>
            </a:extLst>
          </p:cNvPr>
          <p:cNvSpPr txBox="1"/>
          <p:nvPr/>
        </p:nvSpPr>
        <p:spPr>
          <a:xfrm>
            <a:off x="7251104" y="2905434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1.0871e-07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1CB864-925A-137C-85CF-DF3AF84315CA}"/>
              </a:ext>
            </a:extLst>
          </p:cNvPr>
          <p:cNvSpPr txBox="1"/>
          <p:nvPr/>
        </p:nvSpPr>
        <p:spPr>
          <a:xfrm>
            <a:off x="5962096" y="3284633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4.5451e-05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1B1-C935-A627-F078-B37905D42C2D}"/>
              </a:ext>
            </a:extLst>
          </p:cNvPr>
          <p:cNvSpPr txBox="1"/>
          <p:nvPr/>
        </p:nvSpPr>
        <p:spPr>
          <a:xfrm>
            <a:off x="5954229" y="3658705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5.3042e-05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5D40F7-E9FA-D5DA-3BF8-0C8F5928F931}"/>
              </a:ext>
            </a:extLst>
          </p:cNvPr>
          <p:cNvSpPr txBox="1"/>
          <p:nvPr/>
        </p:nvSpPr>
        <p:spPr>
          <a:xfrm>
            <a:off x="7259954" y="3284632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1.7439e-07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947066-FD15-8902-EA9B-29D74F8F9419}"/>
              </a:ext>
            </a:extLst>
          </p:cNvPr>
          <p:cNvSpPr txBox="1"/>
          <p:nvPr/>
        </p:nvSpPr>
        <p:spPr>
          <a:xfrm>
            <a:off x="7259954" y="3680381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1.9537e-07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6AD44AF-2429-7DA4-EA3E-545381FE6DA7}"/>
              </a:ext>
            </a:extLst>
          </p:cNvPr>
          <p:cNvCxnSpPr>
            <a:cxnSpLocks/>
          </p:cNvCxnSpPr>
          <p:nvPr/>
        </p:nvCxnSpPr>
        <p:spPr>
          <a:xfrm>
            <a:off x="4281762" y="3988158"/>
            <a:ext cx="80722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125F57-A8BE-96B5-114C-77A1AC6A5C1F}"/>
              </a:ext>
            </a:extLst>
          </p:cNvPr>
          <p:cNvCxnSpPr>
            <a:cxnSpLocks/>
          </p:cNvCxnSpPr>
          <p:nvPr/>
        </p:nvCxnSpPr>
        <p:spPr>
          <a:xfrm>
            <a:off x="5908997" y="4633010"/>
            <a:ext cx="641432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A745D81-C6AA-0437-432A-D7B1EAA2C66F}"/>
              </a:ext>
            </a:extLst>
          </p:cNvPr>
          <p:cNvCxnSpPr>
            <a:cxnSpLocks/>
          </p:cNvCxnSpPr>
          <p:nvPr/>
        </p:nvCxnSpPr>
        <p:spPr>
          <a:xfrm>
            <a:off x="5908997" y="4981651"/>
            <a:ext cx="6445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71A9E9-1E39-345B-C2B0-2EA7D036ABBB}"/>
              </a:ext>
            </a:extLst>
          </p:cNvPr>
          <p:cNvCxnSpPr>
            <a:cxnSpLocks/>
          </p:cNvCxnSpPr>
          <p:nvPr/>
        </p:nvCxnSpPr>
        <p:spPr>
          <a:xfrm>
            <a:off x="5908997" y="5377119"/>
            <a:ext cx="6445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2B3AA8-AC7E-F82D-F251-4F74AE565E7B}"/>
              </a:ext>
            </a:extLst>
          </p:cNvPr>
          <p:cNvCxnSpPr>
            <a:cxnSpLocks/>
          </p:cNvCxnSpPr>
          <p:nvPr/>
        </p:nvCxnSpPr>
        <p:spPr>
          <a:xfrm>
            <a:off x="5878276" y="5761013"/>
            <a:ext cx="64757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1BD886E-7CC8-E48C-2526-6D9407521592}"/>
              </a:ext>
            </a:extLst>
          </p:cNvPr>
          <p:cNvSpPr/>
          <p:nvPr/>
        </p:nvSpPr>
        <p:spPr>
          <a:xfrm>
            <a:off x="6319405" y="4018935"/>
            <a:ext cx="1990844" cy="5788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3F6A949-2CA5-270F-3B41-DD2E7A0CAAB6}"/>
              </a:ext>
            </a:extLst>
          </p:cNvPr>
          <p:cNvCxnSpPr>
            <a:cxnSpLocks/>
          </p:cNvCxnSpPr>
          <p:nvPr/>
        </p:nvCxnSpPr>
        <p:spPr>
          <a:xfrm>
            <a:off x="3298536" y="6156481"/>
            <a:ext cx="9055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1F5830D-F97F-0BED-BE22-671E4C8BA9B0}"/>
              </a:ext>
            </a:extLst>
          </p:cNvPr>
          <p:cNvSpPr txBox="1"/>
          <p:nvPr/>
        </p:nvSpPr>
        <p:spPr>
          <a:xfrm>
            <a:off x="5932773" y="4678767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0.00010679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BFA865-601E-ADF0-82DA-8E4D7C64756D}"/>
              </a:ext>
            </a:extLst>
          </p:cNvPr>
          <p:cNvSpPr txBox="1"/>
          <p:nvPr/>
        </p:nvSpPr>
        <p:spPr>
          <a:xfrm>
            <a:off x="5932773" y="5063555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1.4235e-05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61C84E-1B65-0247-4E7D-72D6A8104455}"/>
              </a:ext>
            </a:extLst>
          </p:cNvPr>
          <p:cNvSpPr txBox="1"/>
          <p:nvPr/>
        </p:nvSpPr>
        <p:spPr>
          <a:xfrm>
            <a:off x="5936579" y="5412495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5.0463e-05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BDF4DF-2D1D-4AC5-04AB-D78497A4613F}"/>
              </a:ext>
            </a:extLst>
          </p:cNvPr>
          <p:cNvSpPr txBox="1"/>
          <p:nvPr/>
        </p:nvSpPr>
        <p:spPr>
          <a:xfrm>
            <a:off x="5949886" y="5796388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0.00014681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00D2A6-A30A-340E-3648-3E415B03D0CB}"/>
              </a:ext>
            </a:extLst>
          </p:cNvPr>
          <p:cNvSpPr txBox="1"/>
          <p:nvPr/>
        </p:nvSpPr>
        <p:spPr>
          <a:xfrm>
            <a:off x="7259954" y="4656608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4.4458e-07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8ED21C2-9617-C9E9-7DA6-C62D2EA06DAF}"/>
              </a:ext>
            </a:extLst>
          </p:cNvPr>
          <p:cNvSpPr txBox="1"/>
          <p:nvPr/>
        </p:nvSpPr>
        <p:spPr>
          <a:xfrm>
            <a:off x="7259954" y="5040501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5.4634e-08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282D41-54F3-F789-5AD6-6E5E913FED4F}"/>
              </a:ext>
            </a:extLst>
          </p:cNvPr>
          <p:cNvSpPr txBox="1"/>
          <p:nvPr/>
        </p:nvSpPr>
        <p:spPr>
          <a:xfrm>
            <a:off x="7280600" y="5437361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2.7031e-07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18A33AF-E982-03A9-D949-5C32FC5BA2D0}"/>
              </a:ext>
            </a:extLst>
          </p:cNvPr>
          <p:cNvSpPr txBox="1"/>
          <p:nvPr/>
        </p:nvSpPr>
        <p:spPr>
          <a:xfrm>
            <a:off x="7271341" y="5796388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6.822e-07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F72A6C-AF92-BA2D-F985-004ED57B6509}"/>
              </a:ext>
            </a:extLst>
          </p:cNvPr>
          <p:cNvSpPr/>
          <p:nvPr/>
        </p:nvSpPr>
        <p:spPr>
          <a:xfrm>
            <a:off x="8577923" y="1540944"/>
            <a:ext cx="3917254" cy="5953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1F1B720-DFC0-F87B-8067-E2C680B9EABA}"/>
              </a:ext>
            </a:extLst>
          </p:cNvPr>
          <p:cNvSpPr/>
          <p:nvPr/>
        </p:nvSpPr>
        <p:spPr>
          <a:xfrm rot="16200000">
            <a:off x="5073893" y="4085676"/>
            <a:ext cx="1768537" cy="5953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20347EA-F80E-8A24-9671-A33EA93F8181}"/>
              </a:ext>
            </a:extLst>
          </p:cNvPr>
          <p:cNvSpPr txBox="1"/>
          <p:nvPr/>
        </p:nvSpPr>
        <p:spPr>
          <a:xfrm>
            <a:off x="4376903" y="4880572"/>
            <a:ext cx="12978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Fracture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C7A5D3D-C705-8283-179A-F362A3D8193D}"/>
              </a:ext>
            </a:extLst>
          </p:cNvPr>
          <p:cNvSpPr txBox="1"/>
          <p:nvPr/>
        </p:nvSpPr>
        <p:spPr>
          <a:xfrm>
            <a:off x="3274939" y="904318"/>
            <a:ext cx="4549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90032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6072" y="2720660"/>
            <a:ext cx="8845974" cy="1416680"/>
            <a:chOff x="0" y="0"/>
            <a:chExt cx="1306916" cy="2093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58028" y="3746641"/>
            <a:ext cx="2439583" cy="390699"/>
            <a:chOff x="0" y="0"/>
            <a:chExt cx="1306916" cy="2093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0446" y="2720660"/>
            <a:ext cx="2439583" cy="390699"/>
            <a:chOff x="0" y="0"/>
            <a:chExt cx="1306916" cy="2093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83844" y="2928408"/>
            <a:ext cx="6610429" cy="901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5333" dirty="0">
                <a:solidFill>
                  <a:srgbClr val="FFFFFF"/>
                </a:solidFill>
                <a:latin typeface="Montserrat Semi-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9720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4894" y="5690116"/>
            <a:ext cx="12957718" cy="1491145"/>
            <a:chOff x="0" y="0"/>
            <a:chExt cx="5119098" cy="5890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19098" cy="589094"/>
            </a:xfrm>
            <a:custGeom>
              <a:avLst/>
              <a:gdLst/>
              <a:ahLst/>
              <a:cxnLst/>
              <a:rect l="l" t="t" r="r" b="b"/>
              <a:pathLst>
                <a:path w="5119098" h="589094">
                  <a:moveTo>
                    <a:pt x="0" y="0"/>
                  </a:moveTo>
                  <a:lnTo>
                    <a:pt x="5119098" y="0"/>
                  </a:lnTo>
                  <a:lnTo>
                    <a:pt x="5119098" y="589094"/>
                  </a:lnTo>
                  <a:lnTo>
                    <a:pt x="0" y="589094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5119098" cy="5700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10532" y="0"/>
            <a:ext cx="7770936" cy="1416680"/>
            <a:chOff x="0" y="0"/>
            <a:chExt cx="1148088" cy="2093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48088" cy="209302"/>
            </a:xfrm>
            <a:custGeom>
              <a:avLst/>
              <a:gdLst/>
              <a:ahLst/>
              <a:cxnLst/>
              <a:rect l="l" t="t" r="r" b="b"/>
              <a:pathLst>
                <a:path w="1148088" h="209302">
                  <a:moveTo>
                    <a:pt x="203200" y="0"/>
                  </a:moveTo>
                  <a:lnTo>
                    <a:pt x="1148088" y="0"/>
                  </a:lnTo>
                  <a:lnTo>
                    <a:pt x="944888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944888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020407" y="20527"/>
            <a:ext cx="4151187" cy="675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1"/>
              </a:lnSpc>
            </a:pPr>
            <a:r>
              <a:rPr lang="en-US" sz="403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 Semi-Bold"/>
              </a:rPr>
              <a:t>GROUP MEMBERS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712" y="2734522"/>
            <a:ext cx="6358576" cy="1396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54"/>
              </a:lnSpc>
            </a:pPr>
            <a:r>
              <a:rPr lang="en-US" sz="3534" spc="35" dirty="0">
                <a:solidFill>
                  <a:srgbClr val="000000"/>
                </a:solidFill>
                <a:latin typeface="Noto Serif"/>
              </a:rPr>
              <a:t>22BEC1013 - SANJANA.A </a:t>
            </a:r>
          </a:p>
          <a:p>
            <a:pPr>
              <a:lnSpc>
                <a:spcPts val="5654"/>
              </a:lnSpc>
            </a:pPr>
            <a:r>
              <a:rPr lang="en-US" sz="3534" spc="35" dirty="0">
                <a:solidFill>
                  <a:srgbClr val="000000"/>
                </a:solidFill>
                <a:latin typeface="Noto Serif"/>
              </a:rPr>
              <a:t>22BEC1152 - V.B.VARSHINI</a:t>
            </a:r>
          </a:p>
        </p:txBody>
      </p:sp>
      <p:grpSp>
        <p:nvGrpSpPr>
          <p:cNvPr id="10" name="Group 10"/>
          <p:cNvGrpSpPr/>
          <p:nvPr/>
        </p:nvGrpSpPr>
        <p:grpSpPr>
          <a:xfrm rot="-10800000">
            <a:off x="8743093" y="0"/>
            <a:ext cx="7770936" cy="1416680"/>
            <a:chOff x="0" y="0"/>
            <a:chExt cx="1148088" cy="2093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48088" cy="209302"/>
            </a:xfrm>
            <a:custGeom>
              <a:avLst/>
              <a:gdLst/>
              <a:ahLst/>
              <a:cxnLst/>
              <a:rect l="l" t="t" r="r" b="b"/>
              <a:pathLst>
                <a:path w="1148088" h="209302">
                  <a:moveTo>
                    <a:pt x="203200" y="0"/>
                  </a:moveTo>
                  <a:lnTo>
                    <a:pt x="1148088" y="0"/>
                  </a:lnTo>
                  <a:lnTo>
                    <a:pt x="944888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01600" y="19050"/>
              <a:ext cx="944888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-4322029" y="0"/>
            <a:ext cx="7770936" cy="1416680"/>
            <a:chOff x="0" y="0"/>
            <a:chExt cx="1148088" cy="20930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48088" cy="209302"/>
            </a:xfrm>
            <a:custGeom>
              <a:avLst/>
              <a:gdLst/>
              <a:ahLst/>
              <a:cxnLst/>
              <a:rect l="l" t="t" r="r" b="b"/>
              <a:pathLst>
                <a:path w="1148088" h="209302">
                  <a:moveTo>
                    <a:pt x="203200" y="0"/>
                  </a:moveTo>
                  <a:lnTo>
                    <a:pt x="1148088" y="0"/>
                  </a:lnTo>
                  <a:lnTo>
                    <a:pt x="944888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1600" y="19050"/>
              <a:ext cx="944888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6072" y="2720660"/>
            <a:ext cx="8845974" cy="1416680"/>
            <a:chOff x="0" y="0"/>
            <a:chExt cx="1306916" cy="2093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58028" y="3746641"/>
            <a:ext cx="2439583" cy="390699"/>
            <a:chOff x="0" y="0"/>
            <a:chExt cx="1306916" cy="2093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0446" y="2720660"/>
            <a:ext cx="2439583" cy="390699"/>
            <a:chOff x="0" y="0"/>
            <a:chExt cx="1306916" cy="2093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83844" y="2928408"/>
            <a:ext cx="6610429" cy="901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5333" dirty="0">
                <a:solidFill>
                  <a:srgbClr val="FFFFFF"/>
                </a:solidFill>
                <a:latin typeface="Montserrat Semi-Bold"/>
              </a:rPr>
              <a:t>Non-Fracture Samples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F9429923-8AEB-8AD6-4AD4-6BD8F30C3E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02"/>
          <a:stretch/>
        </p:blipFill>
        <p:spPr bwMode="auto">
          <a:xfrm>
            <a:off x="695870" y="874467"/>
            <a:ext cx="4732655" cy="53709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7943FC-CCD7-0A9D-C445-B87A67A90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87" y="3265487"/>
            <a:ext cx="5954007" cy="588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090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0D9F8607-2035-F0F5-84F6-5130DB91C0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7" b="1027"/>
          <a:stretch/>
        </p:blipFill>
        <p:spPr bwMode="auto">
          <a:xfrm>
            <a:off x="888557" y="974765"/>
            <a:ext cx="4123281" cy="49084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7486D96-08C7-068C-F4B3-EA874DDE9E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" t="37112" r="-1" b="-1"/>
          <a:stretch/>
        </p:blipFill>
        <p:spPr bwMode="auto">
          <a:xfrm>
            <a:off x="5760334" y="3186771"/>
            <a:ext cx="5698603" cy="48445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9957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8BA92E2-115F-6A37-9D8B-F6526FBCA0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2"/>
          <a:stretch/>
        </p:blipFill>
        <p:spPr bwMode="auto">
          <a:xfrm>
            <a:off x="787644" y="699294"/>
            <a:ext cx="4189469" cy="54594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B5140B-EA09-9111-D638-8333A19A7C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" b="8660"/>
          <a:stretch/>
        </p:blipFill>
        <p:spPr bwMode="auto">
          <a:xfrm>
            <a:off x="5437536" y="3124095"/>
            <a:ext cx="6340573" cy="609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6207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DFB572-C6E5-B3A7-97D4-A3F665DAC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1" t="3109"/>
          <a:stretch/>
        </p:blipFill>
        <p:spPr bwMode="auto">
          <a:xfrm>
            <a:off x="926536" y="897265"/>
            <a:ext cx="3483417" cy="50634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89BFAA-AF7D-59BB-687F-5E54F3FBA5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" t="-1923" b="-1"/>
          <a:stretch/>
        </p:blipFill>
        <p:spPr bwMode="auto">
          <a:xfrm>
            <a:off x="4921266" y="3266122"/>
            <a:ext cx="6321344" cy="6113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139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6072" y="2720660"/>
            <a:ext cx="8845974" cy="1416680"/>
            <a:chOff x="0" y="0"/>
            <a:chExt cx="1306916" cy="2093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58028" y="3746641"/>
            <a:ext cx="2439583" cy="390699"/>
            <a:chOff x="0" y="0"/>
            <a:chExt cx="1306916" cy="2093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10446" y="2720660"/>
            <a:ext cx="2439583" cy="390699"/>
            <a:chOff x="0" y="0"/>
            <a:chExt cx="1306916" cy="2093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06916" cy="209302"/>
            </a:xfrm>
            <a:custGeom>
              <a:avLst/>
              <a:gdLst/>
              <a:ahLst/>
              <a:cxnLst/>
              <a:rect l="l" t="t" r="r" b="b"/>
              <a:pathLst>
                <a:path w="1306916" h="209302">
                  <a:moveTo>
                    <a:pt x="203200" y="0"/>
                  </a:moveTo>
                  <a:lnTo>
                    <a:pt x="1306916" y="0"/>
                  </a:lnTo>
                  <a:lnTo>
                    <a:pt x="1103716" y="209302"/>
                  </a:lnTo>
                  <a:lnTo>
                    <a:pt x="0" y="20930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19050"/>
              <a:ext cx="1103716" cy="1902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483"/>
                </a:lnSpc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83844" y="2928408"/>
            <a:ext cx="6610429" cy="9018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66"/>
              </a:lnSpc>
            </a:pPr>
            <a:r>
              <a:rPr lang="en-US" sz="5333" dirty="0">
                <a:solidFill>
                  <a:srgbClr val="FFFFFF"/>
                </a:solidFill>
                <a:latin typeface="Montserrat Semi-Bold"/>
              </a:rPr>
              <a:t>Fracture Samples</a:t>
            </a:r>
          </a:p>
        </p:txBody>
      </p:sp>
    </p:spTree>
    <p:extLst>
      <p:ext uri="{BB962C8B-B14F-4D97-AF65-F5344CB8AC3E}">
        <p14:creationId xmlns:p14="http://schemas.microsoft.com/office/powerpoint/2010/main" val="307598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29DB20C-8BD4-0301-C350-EF246147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14" y="915558"/>
            <a:ext cx="4253745" cy="50268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B608AF9C-8C91-BA82-3970-7A290AE5F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355" y="3145752"/>
            <a:ext cx="5084550" cy="566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757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53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Montserrat Bold</vt:lpstr>
      <vt:lpstr>Montserrat Semi-Bold</vt:lpstr>
      <vt:lpstr>Noto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Sanjana A</dc:creator>
  <cp:lastModifiedBy>Sanjana A</cp:lastModifiedBy>
  <cp:revision>2</cp:revision>
  <dcterms:created xsi:type="dcterms:W3CDTF">2024-04-24T17:51:52Z</dcterms:created>
  <dcterms:modified xsi:type="dcterms:W3CDTF">2024-04-24T20:13:46Z</dcterms:modified>
</cp:coreProperties>
</file>