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B1"/>
    <a:srgbClr val="38C6A1"/>
    <a:srgbClr val="FFA700"/>
    <a:srgbClr val="9BE3D0"/>
    <a:srgbClr val="DCE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5EE3-3B74-6606-13EE-E1ADE4CF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C76D-074B-E70D-D691-8C638C56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B2BED-5DEE-2A66-A20E-D371C3E1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A9A04-AA56-43F5-C23C-9933339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E26D8-502F-2149-0BDE-28EA27E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8779-7D8A-8894-2BBE-9563676B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B0684-7F88-248C-2323-DE5AECA1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177E0-C3B6-5396-FA7E-F7E7862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93A64-E103-B85B-D116-99605AC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6C7DD-88AE-2E48-CA3B-7BC3571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76406-2653-424A-DB2E-F524C113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47C1B-FF9C-EEEB-1F7C-2171E7B7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DBA98-98F7-5F0F-9ED6-367BA5C9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29B46-35D2-C4FC-C283-05E0AC8B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654D8-A9A6-8A54-EF55-1AD44DC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3820-6746-53A3-901A-EF22BBD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13C4-1EEE-B7E0-2FAB-26B6822B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40400-BA7D-6F3B-E01E-0B181B62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23B2F-5993-E132-AAB8-9B19E6A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72D7-5E67-DD81-98FE-A9B6035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985DA-A2DD-7C51-1C83-7C7639A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562E1-96A3-7E4A-0356-838967F4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605A5-F8AA-97C2-6196-B1141239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60D17-ADCB-378B-6E02-AC9A0C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892BB-2DDA-5041-0543-02BCF81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F17D-FE90-3BD6-10BF-DDE4BD0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33695-F0EF-E206-3D28-60DB376C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0F9A3-C543-2717-668D-0C2BEB5C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00415-26C1-CE9D-1E33-6A9F8BE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2F22F-C420-3E7E-7E3C-5785157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6062B-9707-06F4-F0C1-8E293CE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B521-C24B-4198-6E84-0B2689D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F10FA-A121-F4B9-1C75-A6C1C680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CBBF85-5035-3C98-DAE2-78031CEF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F93E81-DD3B-C325-20BE-4B2F89F0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8FA065-5B66-4E35-4534-CCE875E3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24920-52A9-43C9-C80E-AD7E1AB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3383FF-08C8-5FEB-55CC-F8D28E6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90660-D491-0451-BECD-64949953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8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EAD0-E683-F2F9-5F58-EC55361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28A745-374E-3F12-331E-50D874E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DC7170-93CA-00A0-AE0F-B2EF8A7E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D58095-299D-4649-941C-7832CD3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E98BF-AEAB-9C6F-E2C2-D707219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A36490-5791-5163-6021-B74DB45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1B240-CD07-DB6F-DCBA-BBDA4E9C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BF55-8D3C-C2FB-566E-B360833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6CF7B-64BA-B529-222C-51918D0C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31EE2-7DD0-6EA2-3AB2-7C14A6B5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28D51-73A4-01FE-4ECF-C29E3A0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527682-87C7-F64D-788B-7B049F07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E3D4-8867-3DB4-83DF-2FB7E65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28EE-7395-BCA3-BC0F-E9BE0646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1228D8-7AB8-5026-5D3D-028FF755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7698E-27AA-9C7B-E4E4-F47F91C6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E8938-FC5F-BBE8-99FF-AD36107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5B4F2-308F-6B52-130B-7F67D69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8238-38F3-9E88-AE5B-BD5B9AD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D21B4-84CA-BEAE-36A3-3AB6EF8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92535-8FFB-2516-40DD-059C1E2A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67360-C177-CC8A-4C87-062EB9A8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FB5C-4A6D-4C41-B26D-909F274A0356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54D6D-4665-80D4-3F13-53A2F7BC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84F76-8312-E9AE-2D1E-4C0310FE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0F86DC8C-4BDA-30E5-88DC-4E6B7988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8BBEC558-81A7-5AD8-4747-D4578CF0F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7565" r="-1235" b="36416"/>
          <a:stretch/>
        </p:blipFill>
        <p:spPr>
          <a:xfrm>
            <a:off x="4661941" y="2066153"/>
            <a:ext cx="8309544" cy="2162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DE91F5-9759-AD67-5F10-3728385552F4}"/>
              </a:ext>
            </a:extLst>
          </p:cNvPr>
          <p:cNvSpPr/>
          <p:nvPr/>
        </p:nvSpPr>
        <p:spPr>
          <a:xfrm>
            <a:off x="7525061" y="4157280"/>
            <a:ext cx="4002371" cy="354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DCEFC1"/>
                </a:solidFill>
                <a:latin typeface="Arial Rounded MT Bold" panose="020F0704030504030204" pitchFamily="34" charset="0"/>
              </a:rPr>
              <a:t>APRESENTAÇÃO SPRINT 1</a:t>
            </a:r>
          </a:p>
        </p:txBody>
      </p:sp>
    </p:spTree>
    <p:extLst>
      <p:ext uri="{BB962C8B-B14F-4D97-AF65-F5344CB8AC3E}">
        <p14:creationId xmlns:p14="http://schemas.microsoft.com/office/powerpoint/2010/main" val="21176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82"/>
          <a:stretch/>
        </p:blipFill>
        <p:spPr>
          <a:xfrm>
            <a:off x="0" y="0"/>
            <a:ext cx="599607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5477035" y="432963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Equipe</a:t>
            </a:r>
          </a:p>
        </p:txBody>
      </p:sp>
      <p:pic>
        <p:nvPicPr>
          <p:cNvPr id="6" name="Imagem 5" descr="Uma imagem contendo luz, tráfego, foto, olhando&#10;&#10;Descrição gerada automaticamente">
            <a:extLst>
              <a:ext uri="{FF2B5EF4-FFF2-40B4-BE49-F238E27FC236}">
                <a16:creationId xmlns:a16="http://schemas.microsoft.com/office/drawing/2014/main" id="{E8EF6AA7-BE15-7FB8-34BE-33E57F19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40" y="1079294"/>
            <a:ext cx="1580784" cy="18467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E902F1-FABD-61CD-25A7-69E0C155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66" y="3062959"/>
            <a:ext cx="2189264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235D00-836E-F3C9-C657-9CE88F7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48" y="3053433"/>
            <a:ext cx="2218417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E180CD-1F26-DF09-F33D-AF4AAF79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 bwMode="auto">
          <a:xfrm>
            <a:off x="6390311" y="3046038"/>
            <a:ext cx="2189263" cy="24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2D1B1A-A14A-977D-740A-984BEF10C4E3}"/>
              </a:ext>
            </a:extLst>
          </p:cNvPr>
          <p:cNvSpPr txBox="1"/>
          <p:nvPr/>
        </p:nvSpPr>
        <p:spPr>
          <a:xfrm>
            <a:off x="1478182" y="5459948"/>
            <a:ext cx="228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 </a:t>
            </a:r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Owner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Guilherme Perfeito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FD8C6-104E-1233-0E12-12CA92D69B74}"/>
              </a:ext>
            </a:extLst>
          </p:cNvPr>
          <p:cNvSpPr txBox="1"/>
          <p:nvPr/>
        </p:nvSpPr>
        <p:spPr>
          <a:xfrm>
            <a:off x="3989154" y="5474108"/>
            <a:ext cx="211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Scrum Master</a:t>
            </a: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Isabella Segundo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BE8AA0-C545-506A-5B06-3BAAB9B8C752}"/>
              </a:ext>
            </a:extLst>
          </p:cNvPr>
          <p:cNvSpPr txBox="1"/>
          <p:nvPr/>
        </p:nvSpPr>
        <p:spPr>
          <a:xfrm>
            <a:off x="6398317" y="5453999"/>
            <a:ext cx="217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Alexia dos Santos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CFE67-C4A4-7894-1C89-DC9A48775CAD}"/>
              </a:ext>
            </a:extLst>
          </p:cNvPr>
          <p:cNvSpPr txBox="1"/>
          <p:nvPr/>
        </p:nvSpPr>
        <p:spPr>
          <a:xfrm>
            <a:off x="8844196" y="5453998"/>
            <a:ext cx="2126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Bahij</a:t>
            </a:r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Noureddine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188A1E-1DC5-BBF6-0D47-32BD834C9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r="5210"/>
          <a:stretch/>
        </p:blipFill>
        <p:spPr bwMode="auto">
          <a:xfrm>
            <a:off x="8844196" y="3055562"/>
            <a:ext cx="2170979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0"/>
            <a:ext cx="12192000" cy="14058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4272520" y="2264304"/>
            <a:ext cx="364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Sobre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828738" y="3030555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E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ste projeto visa desenvolver um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de vendas, onde o usuário poderá pesquisar produtos, cadastrar-se, efetuar compras e verificar o histórico da conversa. O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também irá realizar uma análise dos dados para fornecer recomendações de produtos aos usuários.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51F188BE-BF8F-7F8B-2F0A-46A87A9D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2" y="3030555"/>
            <a:ext cx="1711822" cy="17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B91B90-6304-DCD2-F105-67125FDF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42168"/>
              </p:ext>
            </p:extLst>
          </p:nvPr>
        </p:nvGraphicFramePr>
        <p:xfrm>
          <a:off x="452205" y="1155818"/>
          <a:ext cx="11287591" cy="5130814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8257">
                  <a:extLst>
                    <a:ext uri="{9D8B030D-6E8A-4147-A177-3AD203B41FA5}">
                      <a16:colId xmlns:a16="http://schemas.microsoft.com/office/drawing/2014/main" val="2968452098"/>
                    </a:ext>
                  </a:extLst>
                </a:gridCol>
                <a:gridCol w="1069520">
                  <a:extLst>
                    <a:ext uri="{9D8B030D-6E8A-4147-A177-3AD203B41FA5}">
                      <a16:colId xmlns:a16="http://schemas.microsoft.com/office/drawing/2014/main" val="3910938916"/>
                    </a:ext>
                  </a:extLst>
                </a:gridCol>
                <a:gridCol w="2578345">
                  <a:extLst>
                    <a:ext uri="{9D8B030D-6E8A-4147-A177-3AD203B41FA5}">
                      <a16:colId xmlns:a16="http://schemas.microsoft.com/office/drawing/2014/main" val="2750385766"/>
                    </a:ext>
                  </a:extLst>
                </a:gridCol>
                <a:gridCol w="5927312">
                  <a:extLst>
                    <a:ext uri="{9D8B030D-6E8A-4147-A177-3AD203B41FA5}">
                      <a16:colId xmlns:a16="http://schemas.microsoft.com/office/drawing/2014/main" val="1547272453"/>
                    </a:ext>
                  </a:extLst>
                </a:gridCol>
                <a:gridCol w="1304157">
                  <a:extLst>
                    <a:ext uri="{9D8B030D-6E8A-4147-A177-3AD203B41FA5}">
                      <a16:colId xmlns:a16="http://schemas.microsoft.com/office/drawing/2014/main" val="2721142681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DESEJO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PARA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PRIORIDADE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6306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Acessar Chat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as pesquisas para minha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3701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produtos no 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Inserir itens que desejo comprar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87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Exibir itens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os itens que selecionei para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2972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Deletar produtos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Cancelar itens que desejo remover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8034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Finalizar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Fechar os itens do carrinho de produtos e prosseguir para as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etapas de finalização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8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endereço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os itens adquiridos no endereço desejado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933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Gerar QR </a:t>
                      </a:r>
                      <a:r>
                        <a:rPr lang="pt-BR" sz="1400" u="none" strike="noStrike" dirty="0" err="1">
                          <a:effectLst/>
                          <a:latin typeface="Arial Rounded MT Bold" panose="020F0704030504030204" pitchFamily="34" charset="0"/>
                        </a:rPr>
                        <a:t>Code</a:t>
                      </a:r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Pagamento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o pagamento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802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recomendações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itens recomendados para minha compra de acordo com o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Segmento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1610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Sistema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Salvar Histórico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Conversa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Disponibilizar log com as conversas realizadas com os usuários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5025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Visualizar Imagem do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Conferir os produtos que quero inserir no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6420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4767142" y="509487"/>
            <a:ext cx="265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ED52B1"/>
                </a:solidFill>
                <a:latin typeface="Arial Rounded MT Bold" panose="020F0704030504030204" pitchFamily="34" charset="0"/>
              </a:rPr>
              <a:t>Storycards</a:t>
            </a:r>
            <a:endParaRPr lang="pt-BR" sz="3600" dirty="0">
              <a:solidFill>
                <a:srgbClr val="ED52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E482B44-1E7A-3ACC-5F7C-828727F14FDC}"/>
              </a:ext>
            </a:extLst>
          </p:cNvPr>
          <p:cNvSpPr/>
          <p:nvPr/>
        </p:nvSpPr>
        <p:spPr>
          <a:xfrm>
            <a:off x="497174" y="442120"/>
            <a:ext cx="11197652" cy="5973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483874" y="1079113"/>
            <a:ext cx="522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Tecnologias Utilizadas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3FBD7E-1E68-8F90-309B-922163FB1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384" y="3332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E5A8C9-A522-4A6F-AB80-6C924E09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85" y="2080979"/>
            <a:ext cx="1664584" cy="1403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8DC80F-AF62-2ED1-B83F-EE5177AB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40" y="2169846"/>
            <a:ext cx="1557970" cy="12793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4ECD712-E584-E6AA-944D-FB076F55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2" y="2032654"/>
            <a:ext cx="1724032" cy="13925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F89D19-B42A-9285-E216-04B4A0DE5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30" y="4261685"/>
            <a:ext cx="1700073" cy="1364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4887F4-39B2-6FEA-4A2A-7A36E60F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854" y="4198312"/>
            <a:ext cx="1704612" cy="14283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9BAE71-BF7D-84E7-8AD2-000CD3249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381" y="2032653"/>
            <a:ext cx="1586336" cy="14038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477999-0102-614B-53A7-BDD8ABC1F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495" y="4222789"/>
            <a:ext cx="1345661" cy="1403838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5DC0DED-5056-D4A3-0EDC-2BADD4F2CBD5}"/>
              </a:ext>
            </a:extLst>
          </p:cNvPr>
          <p:cNvGrpSpPr/>
          <p:nvPr/>
        </p:nvGrpSpPr>
        <p:grpSpPr>
          <a:xfrm>
            <a:off x="4532467" y="4211437"/>
            <a:ext cx="982452" cy="1415190"/>
            <a:chOff x="7410539" y="4310766"/>
            <a:chExt cx="1181457" cy="1701851"/>
          </a:xfrm>
        </p:grpSpPr>
        <p:pic>
          <p:nvPicPr>
            <p:cNvPr id="1026" name="Picture 2" descr="primevue-logo-200 – PrimeFaces">
              <a:extLst>
                <a:ext uri="{FF2B5EF4-FFF2-40B4-BE49-F238E27FC236}">
                  <a16:creationId xmlns:a16="http://schemas.microsoft.com/office/drawing/2014/main" id="{C82CABDF-FF00-382C-0CD0-BF3919C64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539" y="4310766"/>
              <a:ext cx="1181457" cy="138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83FBF1E-3468-C479-5384-2FA6B7FA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10539" y="5729901"/>
              <a:ext cx="1181457" cy="28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76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E482B44-1E7A-3ACC-5F7C-828727F14FDC}"/>
              </a:ext>
            </a:extLst>
          </p:cNvPr>
          <p:cNvSpPr/>
          <p:nvPr/>
        </p:nvSpPr>
        <p:spPr>
          <a:xfrm>
            <a:off x="497174" y="0"/>
            <a:ext cx="111976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2363342" y="237161"/>
            <a:ext cx="746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Modelagem do Banco Relacional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3FBD7E-1E68-8F90-309B-922163FB1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384" y="3332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 descr="Diagrama&#10;&#10;Descrição gerada automaticamente">
            <a:extLst>
              <a:ext uri="{FF2B5EF4-FFF2-40B4-BE49-F238E27FC236}">
                <a16:creationId xmlns:a16="http://schemas.microsoft.com/office/drawing/2014/main" id="{D5111202-AD86-499F-1E14-F63EC688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74" y="883492"/>
            <a:ext cx="9229648" cy="57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1"/>
            <a:ext cx="12192000" cy="3147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3591756" y="965658"/>
            <a:ext cx="50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Entregáveis da 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591756" y="1671949"/>
            <a:ext cx="500848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C9D1D9"/>
                </a:solidFill>
                <a:effectLst/>
                <a:latin typeface="-apple-system"/>
              </a:rPr>
              <a:t>⚙️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Backend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com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envio/recepção de mensagens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com finalização de compra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de Imagens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📱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Frontend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com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chat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de mensagens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de mensagens com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de Imagens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📦 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Finalização de compras no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Banco Relacional PostgreSQL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6B2F67FE-D3C8-47AE-ADC3-854458F2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10" b="79090"/>
          <a:stretch/>
        </p:blipFill>
        <p:spPr>
          <a:xfrm>
            <a:off x="0" y="6543208"/>
            <a:ext cx="12192000" cy="3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1967"/>
          <a:stretch/>
        </p:blipFill>
        <p:spPr>
          <a:xfrm>
            <a:off x="0" y="5636300"/>
            <a:ext cx="12192000" cy="12366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126404" y="3105834"/>
            <a:ext cx="593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Apresentação do Sistema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5791" b="56176"/>
          <a:stretch/>
        </p:blipFill>
        <p:spPr>
          <a:xfrm>
            <a:off x="-1" y="0"/>
            <a:ext cx="12192000" cy="1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20"/>
          <a:stretch/>
        </p:blipFill>
        <p:spPr>
          <a:xfrm>
            <a:off x="-1" y="-14990"/>
            <a:ext cx="12192000" cy="687299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7B3490-23DE-867C-D837-D1CD10CFF60A}"/>
              </a:ext>
            </a:extLst>
          </p:cNvPr>
          <p:cNvSpPr/>
          <p:nvPr/>
        </p:nvSpPr>
        <p:spPr>
          <a:xfrm>
            <a:off x="6925455" y="2726024"/>
            <a:ext cx="4362138" cy="1405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AGRADECEMOS</a:t>
            </a:r>
          </a:p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48076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318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 Peixoto</dc:creator>
  <cp:lastModifiedBy>Isabella  Peixoto</cp:lastModifiedBy>
  <cp:revision>17</cp:revision>
  <dcterms:created xsi:type="dcterms:W3CDTF">2023-03-30T23:38:04Z</dcterms:created>
  <dcterms:modified xsi:type="dcterms:W3CDTF">2023-04-21T00:58:51Z</dcterms:modified>
</cp:coreProperties>
</file>