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8" r:id="rId3"/>
    <p:sldId id="257" r:id="rId4"/>
    <p:sldId id="259" r:id="rId5"/>
    <p:sldId id="296" r:id="rId6"/>
    <p:sldId id="297" r:id="rId7"/>
    <p:sldId id="261" r:id="rId8"/>
    <p:sldId id="298" r:id="rId9"/>
    <p:sldId id="300" r:id="rId10"/>
    <p:sldId id="301" r:id="rId11"/>
    <p:sldId id="302" r:id="rId12"/>
    <p:sldId id="262" r:id="rId13"/>
  </p:sldIdLst>
  <p:sldSz cx="9144000" cy="5143500" type="screen16x9"/>
  <p:notesSz cx="6858000" cy="9144000"/>
  <p:embeddedFontLst>
    <p:embeddedFont>
      <p:font typeface="Abel" panose="02000506030000020004" pitchFamily="2" charset="0"/>
      <p:regular r:id="rId15"/>
    </p:embeddedFont>
    <p:embeddedFont>
      <p:font typeface="Megrim"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5879B8-69FA-45E9-8B50-13E111EEC92F}">
  <a:tblStyle styleId="{EE5879B8-69FA-45E9-8B50-13E111EEC92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1DCF972-F3DB-49DA-96C2-27350D1A7E4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476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59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74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957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54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99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06"/>
        <p:cNvGrpSpPr/>
        <p:nvPr/>
      </p:nvGrpSpPr>
      <p:grpSpPr>
        <a:xfrm>
          <a:off x="0" y="0"/>
          <a:ext cx="0" cy="0"/>
          <a:chOff x="0" y="0"/>
          <a:chExt cx="0" cy="0"/>
        </a:xfrm>
      </p:grpSpPr>
      <p:sp>
        <p:nvSpPr>
          <p:cNvPr id="307" name="Google Shape;307;p2"/>
          <p:cNvSpPr txBox="1">
            <a:spLocks noGrp="1"/>
          </p:cNvSpPr>
          <p:nvPr>
            <p:ph type="ctrTitle"/>
          </p:nvPr>
        </p:nvSpPr>
        <p:spPr>
          <a:xfrm>
            <a:off x="1786450" y="1991825"/>
            <a:ext cx="5571000" cy="1159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grpSp>
        <p:nvGrpSpPr>
          <p:cNvPr id="308" name="Google Shape;308;p2"/>
          <p:cNvGrpSpPr/>
          <p:nvPr/>
        </p:nvGrpSpPr>
        <p:grpSpPr>
          <a:xfrm>
            <a:off x="581091" y="275904"/>
            <a:ext cx="1406883" cy="1406883"/>
            <a:chOff x="1911350" y="374650"/>
            <a:chExt cx="1739900" cy="1739900"/>
          </a:xfrm>
        </p:grpSpPr>
        <p:sp>
          <p:nvSpPr>
            <p:cNvPr id="309" name="Google Shape;309;p2"/>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0" name="Google Shape;310;p2"/>
            <p:cNvGrpSpPr/>
            <p:nvPr/>
          </p:nvGrpSpPr>
          <p:grpSpPr>
            <a:xfrm>
              <a:off x="1911350" y="534943"/>
              <a:ext cx="1733550" cy="1506282"/>
              <a:chOff x="1911350" y="534943"/>
              <a:chExt cx="1733550" cy="1506282"/>
            </a:xfrm>
          </p:grpSpPr>
          <p:sp>
            <p:nvSpPr>
              <p:cNvPr id="311" name="Google Shape;311;p2"/>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6" name="Google Shape;316;p2"/>
          <p:cNvGrpSpPr/>
          <p:nvPr/>
        </p:nvGrpSpPr>
        <p:grpSpPr>
          <a:xfrm>
            <a:off x="6272307" y="3625824"/>
            <a:ext cx="1878008" cy="1880902"/>
            <a:chOff x="7512049" y="977900"/>
            <a:chExt cx="4121150" cy="4127500"/>
          </a:xfrm>
        </p:grpSpPr>
        <p:sp>
          <p:nvSpPr>
            <p:cNvPr id="317" name="Google Shape;317;p2"/>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8" name="Google Shape;318;p2"/>
            <p:cNvGrpSpPr/>
            <p:nvPr/>
          </p:nvGrpSpPr>
          <p:grpSpPr>
            <a:xfrm>
              <a:off x="7782261" y="986828"/>
              <a:ext cx="3509633" cy="3805633"/>
              <a:chOff x="7782261" y="986828"/>
              <a:chExt cx="3509633" cy="3805633"/>
            </a:xfrm>
          </p:grpSpPr>
          <p:sp>
            <p:nvSpPr>
              <p:cNvPr id="319" name="Google Shape;319;p2"/>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5" name="Google Shape;345;p2"/>
          <p:cNvGrpSpPr/>
          <p:nvPr/>
        </p:nvGrpSpPr>
        <p:grpSpPr>
          <a:xfrm rot="-1240170">
            <a:off x="2420008" y="953045"/>
            <a:ext cx="854635" cy="497918"/>
            <a:chOff x="4376200" y="2476500"/>
            <a:chExt cx="2190750" cy="1276350"/>
          </a:xfrm>
        </p:grpSpPr>
        <p:sp>
          <p:nvSpPr>
            <p:cNvPr id="346" name="Google Shape;346;p2"/>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1431182" y="3431376"/>
            <a:ext cx="1789007" cy="3050974"/>
            <a:chOff x="385907" y="2954040"/>
            <a:chExt cx="2496869" cy="4258164"/>
          </a:xfrm>
        </p:grpSpPr>
        <p:sp>
          <p:nvSpPr>
            <p:cNvPr id="349" name="Google Shape;349;p2"/>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6" name="Google Shape;356;p2"/>
            <p:cNvGrpSpPr/>
            <p:nvPr/>
          </p:nvGrpSpPr>
          <p:grpSpPr>
            <a:xfrm>
              <a:off x="2044935" y="3180156"/>
              <a:ext cx="777138" cy="952684"/>
              <a:chOff x="2044935" y="3180156"/>
              <a:chExt cx="777138" cy="952684"/>
            </a:xfrm>
          </p:grpSpPr>
          <p:sp>
            <p:nvSpPr>
              <p:cNvPr id="357" name="Google Shape;357;p2"/>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2"/>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0"/>
        <p:cNvGrpSpPr/>
        <p:nvPr/>
      </p:nvGrpSpPr>
      <p:grpSpPr>
        <a:xfrm>
          <a:off x="0" y="0"/>
          <a:ext cx="0" cy="0"/>
          <a:chOff x="0" y="0"/>
          <a:chExt cx="0" cy="0"/>
        </a:xfrm>
      </p:grpSpPr>
      <p:sp>
        <p:nvSpPr>
          <p:cNvPr id="371" name="Google Shape;371;p3"/>
          <p:cNvSpPr txBox="1">
            <a:spLocks noGrp="1"/>
          </p:cNvSpPr>
          <p:nvPr>
            <p:ph type="ctrTitle"/>
          </p:nvPr>
        </p:nvSpPr>
        <p:spPr>
          <a:xfrm>
            <a:off x="1953550" y="1583350"/>
            <a:ext cx="5236800" cy="1159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2" name="Google Shape;372;p3"/>
          <p:cNvSpPr txBox="1">
            <a:spLocks noGrp="1"/>
          </p:cNvSpPr>
          <p:nvPr>
            <p:ph type="subTitle" idx="1"/>
          </p:nvPr>
        </p:nvSpPr>
        <p:spPr>
          <a:xfrm>
            <a:off x="1953550" y="2840054"/>
            <a:ext cx="5236800" cy="784800"/>
          </a:xfrm>
          <a:prstGeom prst="rect">
            <a:avLst/>
          </a:prstGeom>
        </p:spPr>
        <p:txBody>
          <a:bodyPr spcFirstLastPara="1" wrap="square" lIns="0" tIns="0" rIns="0" bIns="0" anchor="t" anchorCtr="0">
            <a:noAutofit/>
          </a:bodyPr>
          <a:lstStyle>
            <a:lvl1pPr lvl="0" algn="ctr" rtl="0">
              <a:spcBef>
                <a:spcPts val="0"/>
              </a:spcBef>
              <a:spcAft>
                <a:spcPts val="0"/>
              </a:spcAft>
              <a:buClr>
                <a:srgbClr val="FFFFFF"/>
              </a:buClr>
              <a:buSzPts val="2400"/>
              <a:buNone/>
              <a:defRPr>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grpSp>
        <p:nvGrpSpPr>
          <p:cNvPr id="373" name="Google Shape;373;p3"/>
          <p:cNvGrpSpPr/>
          <p:nvPr/>
        </p:nvGrpSpPr>
        <p:grpSpPr>
          <a:xfrm>
            <a:off x="547417" y="-148628"/>
            <a:ext cx="1151118" cy="1151118"/>
            <a:chOff x="1911350" y="374650"/>
            <a:chExt cx="1739900" cy="1739900"/>
          </a:xfrm>
        </p:grpSpPr>
        <p:sp>
          <p:nvSpPr>
            <p:cNvPr id="374" name="Google Shape;374;p3"/>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5" name="Google Shape;375;p3"/>
            <p:cNvGrpSpPr/>
            <p:nvPr/>
          </p:nvGrpSpPr>
          <p:grpSpPr>
            <a:xfrm>
              <a:off x="1911350" y="534943"/>
              <a:ext cx="1733550" cy="1506282"/>
              <a:chOff x="1911350" y="534943"/>
              <a:chExt cx="1733550" cy="1506282"/>
            </a:xfrm>
          </p:grpSpPr>
          <p:sp>
            <p:nvSpPr>
              <p:cNvPr id="376" name="Google Shape;376;p3"/>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3"/>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3"/>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3"/>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3"/>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1" name="Google Shape;381;p3"/>
          <p:cNvGrpSpPr/>
          <p:nvPr/>
        </p:nvGrpSpPr>
        <p:grpSpPr>
          <a:xfrm>
            <a:off x="6583828" y="4083490"/>
            <a:ext cx="1449408" cy="1451642"/>
            <a:chOff x="7512049" y="977900"/>
            <a:chExt cx="4121150" cy="4127500"/>
          </a:xfrm>
        </p:grpSpPr>
        <p:sp>
          <p:nvSpPr>
            <p:cNvPr id="382" name="Google Shape;382;p3"/>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3" name="Google Shape;383;p3"/>
            <p:cNvGrpSpPr/>
            <p:nvPr/>
          </p:nvGrpSpPr>
          <p:grpSpPr>
            <a:xfrm>
              <a:off x="7782261" y="986828"/>
              <a:ext cx="3509633" cy="3805633"/>
              <a:chOff x="7782261" y="986828"/>
              <a:chExt cx="3509633" cy="3805633"/>
            </a:xfrm>
          </p:grpSpPr>
          <p:sp>
            <p:nvSpPr>
              <p:cNvPr id="384" name="Google Shape;384;p3"/>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3"/>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3"/>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3"/>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3"/>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3"/>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3"/>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3"/>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3"/>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3"/>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3"/>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3"/>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3"/>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3"/>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3"/>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3"/>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0" name="Google Shape;410;p3"/>
          <p:cNvGrpSpPr/>
          <p:nvPr/>
        </p:nvGrpSpPr>
        <p:grpSpPr>
          <a:xfrm rot="700023">
            <a:off x="1004610" y="1441692"/>
            <a:ext cx="854745" cy="497982"/>
            <a:chOff x="4376200" y="2476500"/>
            <a:chExt cx="2190750" cy="1276350"/>
          </a:xfrm>
        </p:grpSpPr>
        <p:sp>
          <p:nvSpPr>
            <p:cNvPr id="411" name="Google Shape;411;p3"/>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3"/>
          <p:cNvGrpSpPr/>
          <p:nvPr/>
        </p:nvGrpSpPr>
        <p:grpSpPr>
          <a:xfrm rot="-929110">
            <a:off x="7064198" y="172812"/>
            <a:ext cx="2366368" cy="3131333"/>
            <a:chOff x="2044576" y="2604080"/>
            <a:chExt cx="3302633" cy="4370261"/>
          </a:xfrm>
        </p:grpSpPr>
        <p:sp>
          <p:nvSpPr>
            <p:cNvPr id="414" name="Google Shape;414;p3"/>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rot="-931907" flipH="1">
              <a:off x="2906465" y="2790999"/>
              <a:ext cx="1941119" cy="3996422"/>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1" name="Google Shape;421;p3"/>
            <p:cNvGrpSpPr/>
            <p:nvPr/>
          </p:nvGrpSpPr>
          <p:grpSpPr>
            <a:xfrm>
              <a:off x="2044935" y="3180156"/>
              <a:ext cx="777138" cy="952684"/>
              <a:chOff x="2044935" y="3180156"/>
              <a:chExt cx="777138" cy="952684"/>
            </a:xfrm>
          </p:grpSpPr>
          <p:sp>
            <p:nvSpPr>
              <p:cNvPr id="422" name="Google Shape;422;p3"/>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3"/>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01"/>
        <p:cNvGrpSpPr/>
        <p:nvPr/>
      </p:nvGrpSpPr>
      <p:grpSpPr>
        <a:xfrm>
          <a:off x="0" y="0"/>
          <a:ext cx="0" cy="0"/>
          <a:chOff x="0" y="0"/>
          <a:chExt cx="0" cy="0"/>
        </a:xfrm>
      </p:grpSpPr>
      <p:sp>
        <p:nvSpPr>
          <p:cNvPr id="502" name="Google Shape;502;p5"/>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03" name="Google Shape;503;p5"/>
          <p:cNvSpPr txBox="1">
            <a:spLocks noGrp="1"/>
          </p:cNvSpPr>
          <p:nvPr>
            <p:ph type="body" idx="1"/>
          </p:nvPr>
        </p:nvSpPr>
        <p:spPr>
          <a:xfrm>
            <a:off x="1315475" y="1577785"/>
            <a:ext cx="6513000" cy="26955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04" name="Google Shape;504;p5"/>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05" name="Google Shape;505;p5"/>
          <p:cNvGrpSpPr/>
          <p:nvPr/>
        </p:nvGrpSpPr>
        <p:grpSpPr>
          <a:xfrm>
            <a:off x="7662321" y="3884343"/>
            <a:ext cx="571209" cy="571209"/>
            <a:chOff x="1911350" y="374650"/>
            <a:chExt cx="1739900" cy="1739900"/>
          </a:xfrm>
        </p:grpSpPr>
        <p:sp>
          <p:nvSpPr>
            <p:cNvPr id="506" name="Google Shape;506;p5"/>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7" name="Google Shape;507;p5"/>
            <p:cNvGrpSpPr/>
            <p:nvPr/>
          </p:nvGrpSpPr>
          <p:grpSpPr>
            <a:xfrm>
              <a:off x="1911350" y="534943"/>
              <a:ext cx="1733550" cy="1506282"/>
              <a:chOff x="1911350" y="534943"/>
              <a:chExt cx="1733550" cy="1506282"/>
            </a:xfrm>
          </p:grpSpPr>
          <p:sp>
            <p:nvSpPr>
              <p:cNvPr id="508" name="Google Shape;508;p5"/>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5"/>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5"/>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5"/>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5"/>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13" name="Google Shape;513;p5"/>
          <p:cNvGrpSpPr/>
          <p:nvPr/>
        </p:nvGrpSpPr>
        <p:grpSpPr>
          <a:xfrm>
            <a:off x="370412" y="812548"/>
            <a:ext cx="445084" cy="445770"/>
            <a:chOff x="7512049" y="977900"/>
            <a:chExt cx="4121150" cy="4127500"/>
          </a:xfrm>
        </p:grpSpPr>
        <p:sp>
          <p:nvSpPr>
            <p:cNvPr id="514" name="Google Shape;514;p5"/>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5" name="Google Shape;515;p5"/>
            <p:cNvGrpSpPr/>
            <p:nvPr/>
          </p:nvGrpSpPr>
          <p:grpSpPr>
            <a:xfrm>
              <a:off x="7782261" y="986828"/>
              <a:ext cx="3509633" cy="3805633"/>
              <a:chOff x="7782261" y="986828"/>
              <a:chExt cx="3509633" cy="3805633"/>
            </a:xfrm>
          </p:grpSpPr>
          <p:sp>
            <p:nvSpPr>
              <p:cNvPr id="516" name="Google Shape;516;p5"/>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5"/>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5"/>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5"/>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5"/>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5"/>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5"/>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5"/>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5"/>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5"/>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5"/>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5"/>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5"/>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5"/>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5"/>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5"/>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5"/>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5"/>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5"/>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5"/>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5"/>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5"/>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5"/>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5"/>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5"/>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5"/>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2" name="Google Shape;542;p5"/>
          <p:cNvGrpSpPr/>
          <p:nvPr/>
        </p:nvGrpSpPr>
        <p:grpSpPr>
          <a:xfrm rot="-907479">
            <a:off x="1345187" y="215396"/>
            <a:ext cx="506294" cy="294971"/>
            <a:chOff x="4376200" y="2476500"/>
            <a:chExt cx="2190750" cy="1276350"/>
          </a:xfrm>
        </p:grpSpPr>
        <p:sp>
          <p:nvSpPr>
            <p:cNvPr id="543" name="Google Shape;543;p5"/>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5"/>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45"/>
        <p:cNvGrpSpPr/>
        <p:nvPr/>
      </p:nvGrpSpPr>
      <p:grpSpPr>
        <a:xfrm>
          <a:off x="0" y="0"/>
          <a:ext cx="0" cy="0"/>
          <a:chOff x="0" y="0"/>
          <a:chExt cx="0" cy="0"/>
        </a:xfrm>
      </p:grpSpPr>
      <p:sp>
        <p:nvSpPr>
          <p:cNvPr id="546" name="Google Shape;546;p6"/>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47" name="Google Shape;547;p6"/>
          <p:cNvSpPr txBox="1">
            <a:spLocks noGrp="1"/>
          </p:cNvSpPr>
          <p:nvPr>
            <p:ph type="body" idx="1"/>
          </p:nvPr>
        </p:nvSpPr>
        <p:spPr>
          <a:xfrm>
            <a:off x="1315487" y="1577775"/>
            <a:ext cx="3161400" cy="2970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8" name="Google Shape;548;p6"/>
          <p:cNvSpPr txBox="1">
            <a:spLocks noGrp="1"/>
          </p:cNvSpPr>
          <p:nvPr>
            <p:ph type="body" idx="2"/>
          </p:nvPr>
        </p:nvSpPr>
        <p:spPr>
          <a:xfrm>
            <a:off x="4667184" y="1577775"/>
            <a:ext cx="3161400" cy="2970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9" name="Google Shape;549;p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50" name="Google Shape;550;p6"/>
          <p:cNvGrpSpPr/>
          <p:nvPr/>
        </p:nvGrpSpPr>
        <p:grpSpPr>
          <a:xfrm>
            <a:off x="8116071" y="3579918"/>
            <a:ext cx="571209" cy="571209"/>
            <a:chOff x="1911350" y="374650"/>
            <a:chExt cx="1739900" cy="1739900"/>
          </a:xfrm>
        </p:grpSpPr>
        <p:sp>
          <p:nvSpPr>
            <p:cNvPr id="551" name="Google Shape;551;p6"/>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2" name="Google Shape;552;p6"/>
            <p:cNvGrpSpPr/>
            <p:nvPr/>
          </p:nvGrpSpPr>
          <p:grpSpPr>
            <a:xfrm>
              <a:off x="1911350" y="534943"/>
              <a:ext cx="1733550" cy="1506282"/>
              <a:chOff x="1911350" y="534943"/>
              <a:chExt cx="1733550" cy="1506282"/>
            </a:xfrm>
          </p:grpSpPr>
          <p:sp>
            <p:nvSpPr>
              <p:cNvPr id="553" name="Google Shape;553;p6"/>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6"/>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6"/>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6"/>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6"/>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8" name="Google Shape;558;p6"/>
          <p:cNvGrpSpPr/>
          <p:nvPr/>
        </p:nvGrpSpPr>
        <p:grpSpPr>
          <a:xfrm>
            <a:off x="370412" y="812548"/>
            <a:ext cx="445084" cy="445770"/>
            <a:chOff x="7512049" y="977900"/>
            <a:chExt cx="4121150" cy="4127500"/>
          </a:xfrm>
        </p:grpSpPr>
        <p:sp>
          <p:nvSpPr>
            <p:cNvPr id="559" name="Google Shape;559;p6"/>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0" name="Google Shape;560;p6"/>
            <p:cNvGrpSpPr/>
            <p:nvPr/>
          </p:nvGrpSpPr>
          <p:grpSpPr>
            <a:xfrm>
              <a:off x="7782261" y="986828"/>
              <a:ext cx="3509633" cy="3805633"/>
              <a:chOff x="7782261" y="986828"/>
              <a:chExt cx="3509633" cy="3805633"/>
            </a:xfrm>
          </p:grpSpPr>
          <p:sp>
            <p:nvSpPr>
              <p:cNvPr id="561" name="Google Shape;561;p6"/>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6"/>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6"/>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6"/>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6"/>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6"/>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6"/>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6"/>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6"/>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6"/>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6"/>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6"/>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6"/>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6"/>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6"/>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6"/>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6"/>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6"/>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6"/>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6"/>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6"/>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6"/>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6"/>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6"/>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6"/>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6"/>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87" name="Google Shape;587;p6"/>
          <p:cNvGrpSpPr/>
          <p:nvPr/>
        </p:nvGrpSpPr>
        <p:grpSpPr>
          <a:xfrm rot="-907479">
            <a:off x="1345187" y="215396"/>
            <a:ext cx="506294" cy="294971"/>
            <a:chOff x="4376200" y="2476500"/>
            <a:chExt cx="2190750" cy="1276350"/>
          </a:xfrm>
        </p:grpSpPr>
        <p:sp>
          <p:nvSpPr>
            <p:cNvPr id="588" name="Google Shape;588;p6"/>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6"/>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3"/>
        <p:cNvGrpSpPr/>
        <p:nvPr/>
      </p:nvGrpSpPr>
      <p:grpSpPr>
        <a:xfrm>
          <a:off x="0" y="0"/>
          <a:ext cx="0" cy="0"/>
          <a:chOff x="0" y="0"/>
          <a:chExt cx="0" cy="0"/>
        </a:xfrm>
      </p:grpSpPr>
      <p:sp>
        <p:nvSpPr>
          <p:cNvPr id="684" name="Google Shape;684;p1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08391"/>
            </a:gs>
            <a:gs pos="27000">
              <a:srgbClr val="0F264C"/>
            </a:gs>
            <a:gs pos="71000">
              <a:srgbClr val="251047"/>
            </a:gs>
            <a:gs pos="100000">
              <a:srgbClr val="7D2A99"/>
            </a:gs>
          </a:gsLst>
          <a:lin ang="8100019"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34983" y="23463"/>
            <a:ext cx="8836892" cy="5105957"/>
            <a:chOff x="179953" y="31280"/>
            <a:chExt cx="11780952" cy="6807035"/>
          </a:xfrm>
        </p:grpSpPr>
        <p:sp>
          <p:nvSpPr>
            <p:cNvPr id="7" name="Google Shape;7;p1"/>
            <p:cNvSpPr/>
            <p:nvPr/>
          </p:nvSpPr>
          <p:spPr>
            <a:xfrm>
              <a:off x="1068794" y="4664468"/>
              <a:ext cx="38100" cy="38100"/>
            </a:xfrm>
            <a:custGeom>
              <a:avLst/>
              <a:gdLst/>
              <a:ahLst/>
              <a:cxnLst/>
              <a:rect l="l" t="t" r="r" b="b"/>
              <a:pathLst>
                <a:path w="38100" h="38100" extrusionOk="0">
                  <a:moveTo>
                    <a:pt x="19164" y="38341"/>
                  </a:moveTo>
                  <a:cubicBezTo>
                    <a:pt x="29752" y="38345"/>
                    <a:pt x="38338" y="29765"/>
                    <a:pt x="38341" y="19177"/>
                  </a:cubicBezTo>
                  <a:cubicBezTo>
                    <a:pt x="38345" y="8589"/>
                    <a:pt x="29765" y="3"/>
                    <a:pt x="19177" y="0"/>
                  </a:cubicBezTo>
                  <a:cubicBezTo>
                    <a:pt x="8589" y="-3"/>
                    <a:pt x="3" y="8577"/>
                    <a:pt x="0" y="19164"/>
                  </a:cubicBezTo>
                  <a:cubicBezTo>
                    <a:pt x="0" y="19166"/>
                    <a:pt x="0" y="19169"/>
                    <a:pt x="0" y="19171"/>
                  </a:cubicBezTo>
                  <a:cubicBezTo>
                    <a:pt x="-3" y="29755"/>
                    <a:pt x="8574" y="38338"/>
                    <a:pt x="19158" y="38341"/>
                  </a:cubicBezTo>
                  <a:cubicBezTo>
                    <a:pt x="19160" y="38341"/>
                    <a:pt x="19162" y="38341"/>
                    <a:pt x="19164" y="38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8;p1"/>
            <p:cNvSpPr/>
            <p:nvPr/>
          </p:nvSpPr>
          <p:spPr>
            <a:xfrm>
              <a:off x="2077834" y="386080"/>
              <a:ext cx="50800" cy="50800"/>
            </a:xfrm>
            <a:custGeom>
              <a:avLst/>
              <a:gdLst/>
              <a:ahLst/>
              <a:cxnLst/>
              <a:rect l="l" t="t" r="r" b="b"/>
              <a:pathLst>
                <a:path w="50800" h="50800" extrusionOk="0">
                  <a:moveTo>
                    <a:pt x="52070" y="26035"/>
                  </a:moveTo>
                  <a:cubicBezTo>
                    <a:pt x="52070" y="11656"/>
                    <a:pt x="40414" y="0"/>
                    <a:pt x="26035" y="0"/>
                  </a:cubicBezTo>
                  <a:cubicBezTo>
                    <a:pt x="11656" y="0"/>
                    <a:pt x="0" y="11656"/>
                    <a:pt x="0" y="26035"/>
                  </a:cubicBezTo>
                  <a:cubicBezTo>
                    <a:pt x="0" y="40414"/>
                    <a:pt x="11656" y="52070"/>
                    <a:pt x="26035" y="52070"/>
                  </a:cubicBezTo>
                  <a:cubicBezTo>
                    <a:pt x="40396" y="52088"/>
                    <a:pt x="52052" y="40460"/>
                    <a:pt x="52070" y="26099"/>
                  </a:cubicBezTo>
                  <a:cubicBezTo>
                    <a:pt x="52070" y="26077"/>
                    <a:pt x="52070" y="26056"/>
                    <a:pt x="52070" y="2603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9;p1"/>
            <p:cNvSpPr/>
            <p:nvPr/>
          </p:nvSpPr>
          <p:spPr>
            <a:xfrm>
              <a:off x="2151209" y="6736518"/>
              <a:ext cx="12700" cy="12700"/>
            </a:xfrm>
            <a:custGeom>
              <a:avLst/>
              <a:gdLst/>
              <a:ahLst/>
              <a:cxnLst/>
              <a:rect l="l" t="t" r="r" b="b"/>
              <a:pathLst>
                <a:path w="12700" h="12700" extrusionOk="0">
                  <a:moveTo>
                    <a:pt x="9112" y="0"/>
                  </a:moveTo>
                  <a:cubicBezTo>
                    <a:pt x="4080" y="0"/>
                    <a:pt x="0" y="4080"/>
                    <a:pt x="0" y="9113"/>
                  </a:cubicBezTo>
                  <a:cubicBezTo>
                    <a:pt x="0" y="14145"/>
                    <a:pt x="4080" y="18225"/>
                    <a:pt x="9112" y="18225"/>
                  </a:cubicBezTo>
                  <a:cubicBezTo>
                    <a:pt x="14145" y="18225"/>
                    <a:pt x="18224" y="14146"/>
                    <a:pt x="18224" y="9113"/>
                  </a:cubicBezTo>
                  <a:cubicBezTo>
                    <a:pt x="18224" y="9110"/>
                    <a:pt x="18224" y="9109"/>
                    <a:pt x="18224" y="9106"/>
                  </a:cubicBezTo>
                  <a:cubicBezTo>
                    <a:pt x="18224" y="4077"/>
                    <a:pt x="14148" y="1"/>
                    <a:pt x="9119" y="1"/>
                  </a:cubicBezTo>
                  <a:cubicBezTo>
                    <a:pt x="9116" y="1"/>
                    <a:pt x="9114" y="1"/>
                    <a:pt x="9112" y="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1"/>
            <p:cNvSpPr/>
            <p:nvPr/>
          </p:nvSpPr>
          <p:spPr>
            <a:xfrm>
              <a:off x="1961020" y="5477167"/>
              <a:ext cx="31750" cy="31750"/>
            </a:xfrm>
            <a:custGeom>
              <a:avLst/>
              <a:gdLst/>
              <a:ahLst/>
              <a:cxnLst/>
              <a:rect l="l" t="t" r="r" b="b"/>
              <a:pathLst>
                <a:path w="31750" h="31750" extrusionOk="0">
                  <a:moveTo>
                    <a:pt x="16065" y="0"/>
                  </a:moveTo>
                  <a:cubicBezTo>
                    <a:pt x="7193" y="0"/>
                    <a:pt x="0" y="7193"/>
                    <a:pt x="0" y="16066"/>
                  </a:cubicBezTo>
                  <a:cubicBezTo>
                    <a:pt x="0" y="24938"/>
                    <a:pt x="7193" y="32131"/>
                    <a:pt x="16065" y="32131"/>
                  </a:cubicBezTo>
                  <a:cubicBezTo>
                    <a:pt x="24938" y="32131"/>
                    <a:pt x="32131" y="24939"/>
                    <a:pt x="32131" y="16066"/>
                  </a:cubicBezTo>
                  <a:cubicBezTo>
                    <a:pt x="32131" y="7193"/>
                    <a:pt x="24938" y="0"/>
                    <a:pt x="160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1"/>
            <p:cNvSpPr/>
            <p:nvPr/>
          </p:nvSpPr>
          <p:spPr>
            <a:xfrm>
              <a:off x="2037080" y="6555302"/>
              <a:ext cx="6350" cy="6350"/>
            </a:xfrm>
            <a:custGeom>
              <a:avLst/>
              <a:gdLst/>
              <a:ahLst/>
              <a:cxnLst/>
              <a:rect l="l" t="t" r="r" b="b"/>
              <a:pathLst>
                <a:path w="6350" h="6350" extrusionOk="0">
                  <a:moveTo>
                    <a:pt x="5810" y="0"/>
                  </a:moveTo>
                  <a:cubicBezTo>
                    <a:pt x="2601" y="0"/>
                    <a:pt x="0" y="2601"/>
                    <a:pt x="0" y="5810"/>
                  </a:cubicBezTo>
                  <a:cubicBezTo>
                    <a:pt x="0" y="9020"/>
                    <a:pt x="2601" y="11621"/>
                    <a:pt x="5810" y="11621"/>
                  </a:cubicBezTo>
                  <a:cubicBezTo>
                    <a:pt x="9019" y="11621"/>
                    <a:pt x="11621" y="9020"/>
                    <a:pt x="11621" y="5810"/>
                  </a:cubicBezTo>
                  <a:cubicBezTo>
                    <a:pt x="11621" y="2601"/>
                    <a:pt x="9019" y="0"/>
                    <a:pt x="581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1974679" y="4063314"/>
              <a:ext cx="19050" cy="19050"/>
            </a:xfrm>
            <a:custGeom>
              <a:avLst/>
              <a:gdLst/>
              <a:ahLst/>
              <a:cxnLst/>
              <a:rect l="l" t="t" r="r" b="b"/>
              <a:pathLst>
                <a:path w="19050" h="19050" extrusionOk="0">
                  <a:moveTo>
                    <a:pt x="11373" y="0"/>
                  </a:moveTo>
                  <a:cubicBezTo>
                    <a:pt x="5095" y="-3"/>
                    <a:pt x="3" y="5083"/>
                    <a:pt x="0" y="11360"/>
                  </a:cubicBezTo>
                  <a:cubicBezTo>
                    <a:pt x="-3" y="17638"/>
                    <a:pt x="5083" y="22730"/>
                    <a:pt x="11360" y="22733"/>
                  </a:cubicBezTo>
                  <a:cubicBezTo>
                    <a:pt x="17638" y="22737"/>
                    <a:pt x="22729" y="17650"/>
                    <a:pt x="22733" y="11373"/>
                  </a:cubicBezTo>
                  <a:cubicBezTo>
                    <a:pt x="22733" y="11369"/>
                    <a:pt x="22733" y="11364"/>
                    <a:pt x="22733" y="11360"/>
                  </a:cubicBezTo>
                  <a:cubicBezTo>
                    <a:pt x="22733" y="5086"/>
                    <a:pt x="17647" y="0"/>
                    <a:pt x="113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2573350" y="4374623"/>
              <a:ext cx="38100" cy="38100"/>
            </a:xfrm>
            <a:custGeom>
              <a:avLst/>
              <a:gdLst/>
              <a:ahLst/>
              <a:cxnLst/>
              <a:rect l="l" t="t" r="r" b="b"/>
              <a:pathLst>
                <a:path w="38100" h="38100" extrusionOk="0">
                  <a:moveTo>
                    <a:pt x="20955" y="0"/>
                  </a:moveTo>
                  <a:cubicBezTo>
                    <a:pt x="9382" y="0"/>
                    <a:pt x="0" y="9382"/>
                    <a:pt x="0" y="20955"/>
                  </a:cubicBezTo>
                  <a:cubicBezTo>
                    <a:pt x="0" y="32528"/>
                    <a:pt x="9382" y="41910"/>
                    <a:pt x="20955" y="41910"/>
                  </a:cubicBezTo>
                  <a:cubicBezTo>
                    <a:pt x="32528" y="41910"/>
                    <a:pt x="41910" y="32528"/>
                    <a:pt x="41910" y="20955"/>
                  </a:cubicBezTo>
                  <a:cubicBezTo>
                    <a:pt x="41910" y="9382"/>
                    <a:pt x="32528" y="0"/>
                    <a:pt x="2095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2497664" y="5861793"/>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2523972" y="4236904"/>
              <a:ext cx="19050" cy="19050"/>
            </a:xfrm>
            <a:custGeom>
              <a:avLst/>
              <a:gdLst/>
              <a:ahLst/>
              <a:cxnLst/>
              <a:rect l="l" t="t" r="r" b="b"/>
              <a:pathLst>
                <a:path w="19050" h="19050" extrusionOk="0">
                  <a:moveTo>
                    <a:pt x="20536" y="10268"/>
                  </a:moveTo>
                  <a:cubicBezTo>
                    <a:pt x="20536" y="4597"/>
                    <a:pt x="15939" y="0"/>
                    <a:pt x="10268" y="0"/>
                  </a:cubicBezTo>
                  <a:cubicBezTo>
                    <a:pt x="4597" y="0"/>
                    <a:pt x="0" y="4597"/>
                    <a:pt x="0" y="10268"/>
                  </a:cubicBezTo>
                  <a:cubicBezTo>
                    <a:pt x="0" y="15939"/>
                    <a:pt x="4597" y="20536"/>
                    <a:pt x="10268" y="20536"/>
                  </a:cubicBezTo>
                  <a:cubicBezTo>
                    <a:pt x="15935" y="20539"/>
                    <a:pt x="20532" y="15948"/>
                    <a:pt x="20536" y="10281"/>
                  </a:cubicBezTo>
                  <a:cubicBezTo>
                    <a:pt x="20536" y="10277"/>
                    <a:pt x="20536" y="10272"/>
                    <a:pt x="20536" y="1026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880813" y="2823705"/>
              <a:ext cx="57150" cy="57150"/>
            </a:xfrm>
            <a:custGeom>
              <a:avLst/>
              <a:gdLst/>
              <a:ahLst/>
              <a:cxnLst/>
              <a:rect l="l" t="t" r="r" b="b"/>
              <a:pathLst>
                <a:path w="57150" h="57150" extrusionOk="0">
                  <a:moveTo>
                    <a:pt x="30378" y="0"/>
                  </a:moveTo>
                  <a:cubicBezTo>
                    <a:pt x="13601" y="0"/>
                    <a:pt x="0" y="13601"/>
                    <a:pt x="0" y="30378"/>
                  </a:cubicBezTo>
                  <a:cubicBezTo>
                    <a:pt x="0" y="47156"/>
                    <a:pt x="13601" y="60757"/>
                    <a:pt x="30378" y="60757"/>
                  </a:cubicBezTo>
                  <a:cubicBezTo>
                    <a:pt x="47156" y="60757"/>
                    <a:pt x="60757" y="47156"/>
                    <a:pt x="60757" y="30378"/>
                  </a:cubicBezTo>
                  <a:cubicBezTo>
                    <a:pt x="60760" y="13604"/>
                    <a:pt x="47165" y="3"/>
                    <a:pt x="30391" y="0"/>
                  </a:cubicBezTo>
                  <a:cubicBezTo>
                    <a:pt x="30387" y="0"/>
                    <a:pt x="30382" y="0"/>
                    <a:pt x="3037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30050" y="5166030"/>
              <a:ext cx="38100" cy="38100"/>
            </a:xfrm>
            <a:custGeom>
              <a:avLst/>
              <a:gdLst/>
              <a:ahLst/>
              <a:cxnLst/>
              <a:rect l="l" t="t" r="r" b="b"/>
              <a:pathLst>
                <a:path w="38100" h="38100" extrusionOk="0">
                  <a:moveTo>
                    <a:pt x="0" y="21361"/>
                  </a:moveTo>
                  <a:cubicBezTo>
                    <a:pt x="3" y="33156"/>
                    <a:pt x="9567" y="42714"/>
                    <a:pt x="21361" y="42710"/>
                  </a:cubicBezTo>
                  <a:cubicBezTo>
                    <a:pt x="33156" y="42707"/>
                    <a:pt x="42714" y="33143"/>
                    <a:pt x="42710" y="21349"/>
                  </a:cubicBezTo>
                  <a:cubicBezTo>
                    <a:pt x="42707" y="9554"/>
                    <a:pt x="33143" y="-3"/>
                    <a:pt x="21349" y="0"/>
                  </a:cubicBezTo>
                  <a:cubicBezTo>
                    <a:pt x="9558" y="0"/>
                    <a:pt x="0" y="9558"/>
                    <a:pt x="0" y="21349"/>
                  </a:cubicBezTo>
                  <a:cubicBezTo>
                    <a:pt x="0" y="21353"/>
                    <a:pt x="0" y="21357"/>
                    <a:pt x="0" y="213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693422" y="3646126"/>
              <a:ext cx="31750" cy="31750"/>
            </a:xfrm>
            <a:custGeom>
              <a:avLst/>
              <a:gdLst/>
              <a:ahLst/>
              <a:cxnLst/>
              <a:rect l="l" t="t" r="r" b="b"/>
              <a:pathLst>
                <a:path w="31750" h="31750" extrusionOk="0">
                  <a:moveTo>
                    <a:pt x="16123" y="0"/>
                  </a:moveTo>
                  <a:cubicBezTo>
                    <a:pt x="7215" y="3"/>
                    <a:pt x="-3" y="7227"/>
                    <a:pt x="0" y="16135"/>
                  </a:cubicBezTo>
                  <a:cubicBezTo>
                    <a:pt x="3" y="25043"/>
                    <a:pt x="7227" y="32262"/>
                    <a:pt x="16135" y="32258"/>
                  </a:cubicBezTo>
                  <a:cubicBezTo>
                    <a:pt x="25041" y="32255"/>
                    <a:pt x="32258" y="25035"/>
                    <a:pt x="32258" y="16129"/>
                  </a:cubicBezTo>
                  <a:cubicBezTo>
                    <a:pt x="32258" y="7221"/>
                    <a:pt x="25037" y="0"/>
                    <a:pt x="16129" y="0"/>
                  </a:cubicBezTo>
                  <a:cubicBezTo>
                    <a:pt x="16127" y="0"/>
                    <a:pt x="16125" y="0"/>
                    <a:pt x="1612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347532" y="566260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14" y="25400"/>
                    <a:pt x="25400" y="19714"/>
                    <a:pt x="25400" y="12700"/>
                  </a:cubicBezTo>
                  <a:cubicBezTo>
                    <a:pt x="25400" y="5686"/>
                    <a:pt x="19714"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2285111" y="6760687"/>
              <a:ext cx="25400" cy="25400"/>
            </a:xfrm>
            <a:custGeom>
              <a:avLst/>
              <a:gdLst/>
              <a:ahLst/>
              <a:cxnLst/>
              <a:rect l="l" t="t" r="r" b="b"/>
              <a:pathLst>
                <a:path w="25400" h="25400" extrusionOk="0">
                  <a:moveTo>
                    <a:pt x="13684" y="0"/>
                  </a:moveTo>
                  <a:cubicBezTo>
                    <a:pt x="6127" y="0"/>
                    <a:pt x="0" y="6127"/>
                    <a:pt x="0" y="13684"/>
                  </a:cubicBezTo>
                  <a:cubicBezTo>
                    <a:pt x="0" y="21242"/>
                    <a:pt x="6127" y="27369"/>
                    <a:pt x="13684" y="27369"/>
                  </a:cubicBezTo>
                  <a:cubicBezTo>
                    <a:pt x="21242" y="27369"/>
                    <a:pt x="27368" y="21242"/>
                    <a:pt x="27368" y="13684"/>
                  </a:cubicBezTo>
                  <a:cubicBezTo>
                    <a:pt x="27368" y="6127"/>
                    <a:pt x="21242" y="0"/>
                    <a:pt x="136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2355717" y="2085683"/>
              <a:ext cx="57150" cy="57150"/>
            </a:xfrm>
            <a:custGeom>
              <a:avLst/>
              <a:gdLst/>
              <a:ahLst/>
              <a:cxnLst/>
              <a:rect l="l" t="t" r="r" b="b"/>
              <a:pathLst>
                <a:path w="57150" h="57150" extrusionOk="0">
                  <a:moveTo>
                    <a:pt x="30728" y="0"/>
                  </a:moveTo>
                  <a:cubicBezTo>
                    <a:pt x="13757" y="0"/>
                    <a:pt x="0" y="13757"/>
                    <a:pt x="0" y="30728"/>
                  </a:cubicBezTo>
                  <a:cubicBezTo>
                    <a:pt x="0" y="47698"/>
                    <a:pt x="13757" y="61455"/>
                    <a:pt x="30728" y="61455"/>
                  </a:cubicBezTo>
                  <a:cubicBezTo>
                    <a:pt x="47698" y="61455"/>
                    <a:pt x="61455" y="47698"/>
                    <a:pt x="61455" y="30728"/>
                  </a:cubicBezTo>
                  <a:cubicBezTo>
                    <a:pt x="61459" y="13761"/>
                    <a:pt x="47707" y="3"/>
                    <a:pt x="30740" y="0"/>
                  </a:cubicBezTo>
                  <a:cubicBezTo>
                    <a:pt x="30736" y="0"/>
                    <a:pt x="30732" y="0"/>
                    <a:pt x="3072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2726099" y="5620341"/>
              <a:ext cx="38100" cy="38100"/>
            </a:xfrm>
            <a:custGeom>
              <a:avLst/>
              <a:gdLst/>
              <a:ahLst/>
              <a:cxnLst/>
              <a:rect l="l" t="t" r="r" b="b"/>
              <a:pathLst>
                <a:path w="38100" h="38100" extrusionOk="0">
                  <a:moveTo>
                    <a:pt x="20758" y="0"/>
                  </a:moveTo>
                  <a:cubicBezTo>
                    <a:pt x="9294" y="0"/>
                    <a:pt x="0" y="9294"/>
                    <a:pt x="0" y="20758"/>
                  </a:cubicBezTo>
                  <a:cubicBezTo>
                    <a:pt x="0" y="32222"/>
                    <a:pt x="9294" y="41516"/>
                    <a:pt x="20758" y="41516"/>
                  </a:cubicBezTo>
                  <a:cubicBezTo>
                    <a:pt x="32223" y="41516"/>
                    <a:pt x="41516" y="32222"/>
                    <a:pt x="41516" y="20758"/>
                  </a:cubicBezTo>
                  <a:cubicBezTo>
                    <a:pt x="41516" y="20756"/>
                    <a:pt x="41516" y="20754"/>
                    <a:pt x="41516" y="20752"/>
                  </a:cubicBezTo>
                  <a:cubicBezTo>
                    <a:pt x="41520" y="9294"/>
                    <a:pt x="32235" y="3"/>
                    <a:pt x="20777" y="0"/>
                  </a:cubicBezTo>
                  <a:cubicBezTo>
                    <a:pt x="20771" y="0"/>
                    <a:pt x="20765" y="0"/>
                    <a:pt x="207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2411927" y="1760391"/>
              <a:ext cx="31750" cy="31750"/>
            </a:xfrm>
            <a:custGeom>
              <a:avLst/>
              <a:gdLst/>
              <a:ahLst/>
              <a:cxnLst/>
              <a:rect l="l" t="t" r="r" b="b"/>
              <a:pathLst>
                <a:path w="31750" h="31750" extrusionOk="0">
                  <a:moveTo>
                    <a:pt x="35217" y="17609"/>
                  </a:moveTo>
                  <a:cubicBezTo>
                    <a:pt x="35217" y="7884"/>
                    <a:pt x="27334" y="0"/>
                    <a:pt x="17609" y="0"/>
                  </a:cubicBezTo>
                  <a:cubicBezTo>
                    <a:pt x="7884" y="0"/>
                    <a:pt x="0" y="7884"/>
                    <a:pt x="0" y="17609"/>
                  </a:cubicBezTo>
                  <a:cubicBezTo>
                    <a:pt x="0" y="27334"/>
                    <a:pt x="7884" y="35217"/>
                    <a:pt x="17609" y="35217"/>
                  </a:cubicBezTo>
                  <a:cubicBezTo>
                    <a:pt x="27334" y="35217"/>
                    <a:pt x="35217" y="27334"/>
                    <a:pt x="35217" y="1760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1255230" y="5007401"/>
              <a:ext cx="44450" cy="44450"/>
            </a:xfrm>
            <a:custGeom>
              <a:avLst/>
              <a:gdLst/>
              <a:ahLst/>
              <a:cxnLst/>
              <a:rect l="l" t="t" r="r" b="b"/>
              <a:pathLst>
                <a:path w="44450" h="44450" extrusionOk="0">
                  <a:moveTo>
                    <a:pt x="25260" y="0"/>
                  </a:moveTo>
                  <a:cubicBezTo>
                    <a:pt x="11309" y="0"/>
                    <a:pt x="0" y="11309"/>
                    <a:pt x="0" y="25260"/>
                  </a:cubicBezTo>
                  <a:cubicBezTo>
                    <a:pt x="0" y="39211"/>
                    <a:pt x="11309" y="50521"/>
                    <a:pt x="25260" y="50521"/>
                  </a:cubicBezTo>
                  <a:cubicBezTo>
                    <a:pt x="39211" y="50521"/>
                    <a:pt x="50521" y="39212"/>
                    <a:pt x="50521" y="25260"/>
                  </a:cubicBezTo>
                  <a:cubicBezTo>
                    <a:pt x="50528" y="11317"/>
                    <a:pt x="39229" y="7"/>
                    <a:pt x="25286" y="0"/>
                  </a:cubicBezTo>
                  <a:cubicBezTo>
                    <a:pt x="25277" y="0"/>
                    <a:pt x="25269" y="0"/>
                    <a:pt x="252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1263783" y="5356276"/>
              <a:ext cx="19050" cy="19050"/>
            </a:xfrm>
            <a:custGeom>
              <a:avLst/>
              <a:gdLst/>
              <a:ahLst/>
              <a:cxnLst/>
              <a:rect l="l" t="t" r="r" b="b"/>
              <a:pathLst>
                <a:path w="19050" h="19050" extrusionOk="0">
                  <a:moveTo>
                    <a:pt x="9760" y="0"/>
                  </a:moveTo>
                  <a:cubicBezTo>
                    <a:pt x="4373" y="-3"/>
                    <a:pt x="3" y="4361"/>
                    <a:pt x="0" y="9747"/>
                  </a:cubicBezTo>
                  <a:cubicBezTo>
                    <a:pt x="-3" y="15134"/>
                    <a:pt x="4360" y="19503"/>
                    <a:pt x="9747" y="19507"/>
                  </a:cubicBezTo>
                  <a:cubicBezTo>
                    <a:pt x="15134" y="19510"/>
                    <a:pt x="19504" y="15146"/>
                    <a:pt x="19507" y="9760"/>
                  </a:cubicBezTo>
                  <a:cubicBezTo>
                    <a:pt x="19507" y="9756"/>
                    <a:pt x="19507" y="9751"/>
                    <a:pt x="19507" y="9747"/>
                  </a:cubicBezTo>
                  <a:cubicBezTo>
                    <a:pt x="19504" y="4365"/>
                    <a:pt x="15142" y="3"/>
                    <a:pt x="97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1334351" y="4931766"/>
              <a:ext cx="25400" cy="25400"/>
            </a:xfrm>
            <a:custGeom>
              <a:avLst/>
              <a:gdLst/>
              <a:ahLst/>
              <a:cxnLst/>
              <a:rect l="l" t="t" r="r" b="b"/>
              <a:pathLst>
                <a:path w="25400" h="25400" extrusionOk="0">
                  <a:moveTo>
                    <a:pt x="13202" y="0"/>
                  </a:moveTo>
                  <a:cubicBezTo>
                    <a:pt x="5911" y="0"/>
                    <a:pt x="0" y="5910"/>
                    <a:pt x="0" y="13202"/>
                  </a:cubicBezTo>
                  <a:cubicBezTo>
                    <a:pt x="0" y="20493"/>
                    <a:pt x="5911" y="26403"/>
                    <a:pt x="13202" y="26403"/>
                  </a:cubicBezTo>
                  <a:cubicBezTo>
                    <a:pt x="20493" y="26403"/>
                    <a:pt x="26403" y="20493"/>
                    <a:pt x="26403" y="13202"/>
                  </a:cubicBezTo>
                  <a:cubicBezTo>
                    <a:pt x="26403" y="5910"/>
                    <a:pt x="20493" y="0"/>
                    <a:pt x="132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1231817" y="6471920"/>
              <a:ext cx="6350" cy="6350"/>
            </a:xfrm>
            <a:custGeom>
              <a:avLst/>
              <a:gdLst/>
              <a:ahLst/>
              <a:cxnLst/>
              <a:rect l="l" t="t" r="r" b="b"/>
              <a:pathLst>
                <a:path w="6350" h="6350" extrusionOk="0">
                  <a:moveTo>
                    <a:pt x="4445" y="0"/>
                  </a:moveTo>
                  <a:cubicBezTo>
                    <a:pt x="1990" y="0"/>
                    <a:pt x="0" y="1990"/>
                    <a:pt x="0" y="4445"/>
                  </a:cubicBezTo>
                  <a:cubicBezTo>
                    <a:pt x="0" y="6900"/>
                    <a:pt x="1990" y="8890"/>
                    <a:pt x="4445" y="8890"/>
                  </a:cubicBezTo>
                  <a:cubicBezTo>
                    <a:pt x="6900" y="8890"/>
                    <a:pt x="8890" y="6900"/>
                    <a:pt x="8890" y="4445"/>
                  </a:cubicBezTo>
                  <a:cubicBezTo>
                    <a:pt x="8890" y="1990"/>
                    <a:pt x="6900" y="0"/>
                    <a:pt x="44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1340218" y="2842349"/>
              <a:ext cx="19050" cy="19050"/>
            </a:xfrm>
            <a:custGeom>
              <a:avLst/>
              <a:gdLst/>
              <a:ahLst/>
              <a:cxnLst/>
              <a:rect l="l" t="t" r="r" b="b"/>
              <a:pathLst>
                <a:path w="19050" h="19050" extrusionOk="0">
                  <a:moveTo>
                    <a:pt x="12529" y="0"/>
                  </a:moveTo>
                  <a:cubicBezTo>
                    <a:pt x="5616" y="-7"/>
                    <a:pt x="7" y="5591"/>
                    <a:pt x="0" y="12503"/>
                  </a:cubicBezTo>
                  <a:cubicBezTo>
                    <a:pt x="-7" y="19416"/>
                    <a:pt x="5591" y="25025"/>
                    <a:pt x="12503" y="25032"/>
                  </a:cubicBezTo>
                  <a:cubicBezTo>
                    <a:pt x="19415" y="25039"/>
                    <a:pt x="25025" y="19441"/>
                    <a:pt x="25032" y="12529"/>
                  </a:cubicBezTo>
                  <a:cubicBezTo>
                    <a:pt x="25032" y="12524"/>
                    <a:pt x="25032" y="12520"/>
                    <a:pt x="25032" y="12516"/>
                  </a:cubicBezTo>
                  <a:cubicBezTo>
                    <a:pt x="25035" y="5607"/>
                    <a:pt x="19437" y="3"/>
                    <a:pt x="125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1105541" y="5653050"/>
              <a:ext cx="38100" cy="38100"/>
            </a:xfrm>
            <a:custGeom>
              <a:avLst/>
              <a:gdLst/>
              <a:ahLst/>
              <a:cxnLst/>
              <a:rect l="l" t="t" r="r" b="b"/>
              <a:pathLst>
                <a:path w="38100" h="38100" extrusionOk="0">
                  <a:moveTo>
                    <a:pt x="43625" y="21818"/>
                  </a:moveTo>
                  <a:cubicBezTo>
                    <a:pt x="43628" y="9772"/>
                    <a:pt x="33865" y="3"/>
                    <a:pt x="21819" y="0"/>
                  </a:cubicBezTo>
                  <a:cubicBezTo>
                    <a:pt x="9772" y="-3"/>
                    <a:pt x="4" y="9759"/>
                    <a:pt x="0" y="21806"/>
                  </a:cubicBezTo>
                  <a:cubicBezTo>
                    <a:pt x="-3" y="33853"/>
                    <a:pt x="9759" y="43621"/>
                    <a:pt x="21806" y="43624"/>
                  </a:cubicBezTo>
                  <a:cubicBezTo>
                    <a:pt x="21808" y="43624"/>
                    <a:pt x="21810" y="43624"/>
                    <a:pt x="21812" y="43624"/>
                  </a:cubicBezTo>
                  <a:cubicBezTo>
                    <a:pt x="33855" y="43628"/>
                    <a:pt x="43621" y="33868"/>
                    <a:pt x="43625" y="21825"/>
                  </a:cubicBezTo>
                  <a:cubicBezTo>
                    <a:pt x="43625" y="21823"/>
                    <a:pt x="43625" y="21821"/>
                    <a:pt x="43625" y="2181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1162025" y="2338070"/>
              <a:ext cx="63500" cy="63500"/>
            </a:xfrm>
            <a:custGeom>
              <a:avLst/>
              <a:gdLst/>
              <a:ahLst/>
              <a:cxnLst/>
              <a:rect l="l" t="t" r="r" b="b"/>
              <a:pathLst>
                <a:path w="63500" h="63500" extrusionOk="0">
                  <a:moveTo>
                    <a:pt x="32106" y="0"/>
                  </a:moveTo>
                  <a:cubicBezTo>
                    <a:pt x="14374" y="0"/>
                    <a:pt x="0" y="14374"/>
                    <a:pt x="0" y="32106"/>
                  </a:cubicBezTo>
                  <a:cubicBezTo>
                    <a:pt x="0" y="49837"/>
                    <a:pt x="14374" y="64211"/>
                    <a:pt x="32106" y="64211"/>
                  </a:cubicBezTo>
                  <a:cubicBezTo>
                    <a:pt x="49837" y="64211"/>
                    <a:pt x="64211" y="49837"/>
                    <a:pt x="64211" y="32106"/>
                  </a:cubicBezTo>
                  <a:cubicBezTo>
                    <a:pt x="64211" y="32103"/>
                    <a:pt x="64211" y="32101"/>
                    <a:pt x="64211" y="32099"/>
                  </a:cubicBezTo>
                  <a:cubicBezTo>
                    <a:pt x="64215" y="14375"/>
                    <a:pt x="49849" y="3"/>
                    <a:pt x="32125" y="0"/>
                  </a:cubicBezTo>
                  <a:cubicBezTo>
                    <a:pt x="32118" y="0"/>
                    <a:pt x="32112" y="0"/>
                    <a:pt x="32106"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1072140" y="2474252"/>
              <a:ext cx="31750" cy="31750"/>
            </a:xfrm>
            <a:custGeom>
              <a:avLst/>
              <a:gdLst/>
              <a:ahLst/>
              <a:cxnLst/>
              <a:rect l="l" t="t" r="r" b="b"/>
              <a:pathLst>
                <a:path w="31750" h="31750" extrusionOk="0">
                  <a:moveTo>
                    <a:pt x="16415" y="32842"/>
                  </a:moveTo>
                  <a:cubicBezTo>
                    <a:pt x="25484" y="32846"/>
                    <a:pt x="32839" y="25497"/>
                    <a:pt x="32842" y="16427"/>
                  </a:cubicBezTo>
                  <a:cubicBezTo>
                    <a:pt x="32846" y="7358"/>
                    <a:pt x="25497" y="3"/>
                    <a:pt x="16427" y="0"/>
                  </a:cubicBezTo>
                  <a:cubicBezTo>
                    <a:pt x="7358" y="-3"/>
                    <a:pt x="4" y="7346"/>
                    <a:pt x="0" y="16415"/>
                  </a:cubicBezTo>
                  <a:cubicBezTo>
                    <a:pt x="0" y="16417"/>
                    <a:pt x="0" y="16419"/>
                    <a:pt x="0" y="16421"/>
                  </a:cubicBezTo>
                  <a:cubicBezTo>
                    <a:pt x="-3" y="25487"/>
                    <a:pt x="7343" y="32839"/>
                    <a:pt x="16408" y="32842"/>
                  </a:cubicBezTo>
                  <a:cubicBezTo>
                    <a:pt x="16411" y="32842"/>
                    <a:pt x="16413" y="32842"/>
                    <a:pt x="16415" y="328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1121016" y="6391853"/>
              <a:ext cx="25400" cy="25400"/>
            </a:xfrm>
            <a:custGeom>
              <a:avLst/>
              <a:gdLst/>
              <a:ahLst/>
              <a:cxnLst/>
              <a:rect l="l" t="t" r="r" b="b"/>
              <a:pathLst>
                <a:path w="25400" h="25400" extrusionOk="0">
                  <a:moveTo>
                    <a:pt x="15291" y="0"/>
                  </a:moveTo>
                  <a:cubicBezTo>
                    <a:pt x="6842" y="3"/>
                    <a:pt x="-3" y="6855"/>
                    <a:pt x="0" y="15303"/>
                  </a:cubicBezTo>
                  <a:cubicBezTo>
                    <a:pt x="3" y="23752"/>
                    <a:pt x="6855" y="30598"/>
                    <a:pt x="15304" y="30594"/>
                  </a:cubicBezTo>
                  <a:cubicBezTo>
                    <a:pt x="23749" y="30591"/>
                    <a:pt x="30594" y="23743"/>
                    <a:pt x="30594" y="15297"/>
                  </a:cubicBezTo>
                  <a:cubicBezTo>
                    <a:pt x="30598" y="6852"/>
                    <a:pt x="23755" y="3"/>
                    <a:pt x="15310" y="0"/>
                  </a:cubicBezTo>
                  <a:cubicBezTo>
                    <a:pt x="15304" y="0"/>
                    <a:pt x="15297" y="0"/>
                    <a:pt x="152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1800434" y="6718503"/>
              <a:ext cx="25400" cy="25400"/>
            </a:xfrm>
            <a:custGeom>
              <a:avLst/>
              <a:gdLst/>
              <a:ahLst/>
              <a:cxnLst/>
              <a:rect l="l" t="t" r="r" b="b"/>
              <a:pathLst>
                <a:path w="25400" h="25400" extrusionOk="0">
                  <a:moveTo>
                    <a:pt x="14072" y="0"/>
                  </a:moveTo>
                  <a:cubicBezTo>
                    <a:pt x="6300" y="0"/>
                    <a:pt x="0" y="6300"/>
                    <a:pt x="0" y="14071"/>
                  </a:cubicBezTo>
                  <a:cubicBezTo>
                    <a:pt x="0" y="21843"/>
                    <a:pt x="6300" y="28142"/>
                    <a:pt x="14072" y="28142"/>
                  </a:cubicBezTo>
                  <a:cubicBezTo>
                    <a:pt x="21843" y="28142"/>
                    <a:pt x="28143" y="21842"/>
                    <a:pt x="28143" y="14071"/>
                  </a:cubicBezTo>
                  <a:cubicBezTo>
                    <a:pt x="28143" y="6300"/>
                    <a:pt x="21843" y="0"/>
                    <a:pt x="140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1729626" y="3556152"/>
              <a:ext cx="44450" cy="44450"/>
            </a:xfrm>
            <a:custGeom>
              <a:avLst/>
              <a:gdLst/>
              <a:ahLst/>
              <a:cxnLst/>
              <a:rect l="l" t="t" r="r" b="b"/>
              <a:pathLst>
                <a:path w="44450" h="44450" extrusionOk="0">
                  <a:moveTo>
                    <a:pt x="24130" y="0"/>
                  </a:moveTo>
                  <a:cubicBezTo>
                    <a:pt x="10803" y="0"/>
                    <a:pt x="0" y="10803"/>
                    <a:pt x="0" y="24130"/>
                  </a:cubicBezTo>
                  <a:cubicBezTo>
                    <a:pt x="0" y="37457"/>
                    <a:pt x="10803" y="48260"/>
                    <a:pt x="24130" y="48260"/>
                  </a:cubicBezTo>
                  <a:cubicBezTo>
                    <a:pt x="37457" y="48260"/>
                    <a:pt x="48260" y="37457"/>
                    <a:pt x="48260" y="24130"/>
                  </a:cubicBezTo>
                  <a:cubicBezTo>
                    <a:pt x="48260" y="10803"/>
                    <a:pt x="37456" y="0"/>
                    <a:pt x="2413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1706347" y="6064517"/>
              <a:ext cx="19050" cy="19050"/>
            </a:xfrm>
            <a:custGeom>
              <a:avLst/>
              <a:gdLst/>
              <a:ahLst/>
              <a:cxnLst/>
              <a:rect l="l" t="t" r="r" b="b"/>
              <a:pathLst>
                <a:path w="19050" h="19050" extrusionOk="0">
                  <a:moveTo>
                    <a:pt x="10458" y="0"/>
                  </a:moveTo>
                  <a:cubicBezTo>
                    <a:pt x="4682" y="0"/>
                    <a:pt x="0" y="4682"/>
                    <a:pt x="0" y="10458"/>
                  </a:cubicBezTo>
                  <a:cubicBezTo>
                    <a:pt x="0" y="16234"/>
                    <a:pt x="4682" y="20917"/>
                    <a:pt x="10458" y="20917"/>
                  </a:cubicBezTo>
                  <a:cubicBezTo>
                    <a:pt x="16234" y="20917"/>
                    <a:pt x="20917" y="16234"/>
                    <a:pt x="20917" y="10458"/>
                  </a:cubicBezTo>
                  <a:cubicBezTo>
                    <a:pt x="20920" y="4686"/>
                    <a:pt x="16244" y="3"/>
                    <a:pt x="10471" y="0"/>
                  </a:cubicBezTo>
                  <a:cubicBezTo>
                    <a:pt x="10467" y="0"/>
                    <a:pt x="10463" y="0"/>
                    <a:pt x="104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1624012" y="6227654"/>
              <a:ext cx="31750" cy="31750"/>
            </a:xfrm>
            <a:custGeom>
              <a:avLst/>
              <a:gdLst/>
              <a:ahLst/>
              <a:cxnLst/>
              <a:rect l="l" t="t" r="r" b="b"/>
              <a:pathLst>
                <a:path w="31750" h="31750" extrusionOk="0">
                  <a:moveTo>
                    <a:pt x="18523" y="0"/>
                  </a:moveTo>
                  <a:cubicBezTo>
                    <a:pt x="8290" y="4"/>
                    <a:pt x="-3" y="8303"/>
                    <a:pt x="0" y="18536"/>
                  </a:cubicBezTo>
                  <a:cubicBezTo>
                    <a:pt x="3" y="28770"/>
                    <a:pt x="8302" y="37062"/>
                    <a:pt x="18536" y="37059"/>
                  </a:cubicBezTo>
                  <a:cubicBezTo>
                    <a:pt x="28767" y="37055"/>
                    <a:pt x="37058" y="28761"/>
                    <a:pt x="37058" y="18529"/>
                  </a:cubicBezTo>
                  <a:cubicBezTo>
                    <a:pt x="37062" y="8299"/>
                    <a:pt x="28772" y="4"/>
                    <a:pt x="18542" y="0"/>
                  </a:cubicBezTo>
                  <a:cubicBezTo>
                    <a:pt x="18536" y="0"/>
                    <a:pt x="18529" y="0"/>
                    <a:pt x="18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1823568" y="5126171"/>
              <a:ext cx="44450" cy="44450"/>
            </a:xfrm>
            <a:custGeom>
              <a:avLst/>
              <a:gdLst/>
              <a:ahLst/>
              <a:cxnLst/>
              <a:rect l="l" t="t" r="r" b="b"/>
              <a:pathLst>
                <a:path w="44450" h="44450" extrusionOk="0">
                  <a:moveTo>
                    <a:pt x="23647" y="0"/>
                  </a:moveTo>
                  <a:cubicBezTo>
                    <a:pt x="10584" y="3"/>
                    <a:pt x="-3" y="10597"/>
                    <a:pt x="0" y="23660"/>
                  </a:cubicBezTo>
                  <a:cubicBezTo>
                    <a:pt x="3" y="36724"/>
                    <a:pt x="10596" y="47311"/>
                    <a:pt x="23660" y="47308"/>
                  </a:cubicBezTo>
                  <a:cubicBezTo>
                    <a:pt x="36711" y="47304"/>
                    <a:pt x="47294" y="36730"/>
                    <a:pt x="47308" y="23679"/>
                  </a:cubicBezTo>
                  <a:cubicBezTo>
                    <a:pt x="47322" y="10616"/>
                    <a:pt x="36743" y="14"/>
                    <a:pt x="23679" y="0"/>
                  </a:cubicBezTo>
                  <a:cubicBezTo>
                    <a:pt x="23669" y="0"/>
                    <a:pt x="23658" y="0"/>
                    <a:pt x="236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1460786" y="5867267"/>
              <a:ext cx="63500" cy="63500"/>
            </a:xfrm>
            <a:custGeom>
              <a:avLst/>
              <a:gdLst/>
              <a:ahLst/>
              <a:cxnLst/>
              <a:rect l="l" t="t" r="r" b="b"/>
              <a:pathLst>
                <a:path w="63500" h="63500" extrusionOk="0">
                  <a:moveTo>
                    <a:pt x="66307" y="33153"/>
                  </a:moveTo>
                  <a:cubicBezTo>
                    <a:pt x="66307" y="14843"/>
                    <a:pt x="51463" y="0"/>
                    <a:pt x="33153" y="0"/>
                  </a:cubicBezTo>
                  <a:cubicBezTo>
                    <a:pt x="14843" y="0"/>
                    <a:pt x="0" y="14843"/>
                    <a:pt x="0" y="33153"/>
                  </a:cubicBezTo>
                  <a:cubicBezTo>
                    <a:pt x="0" y="51464"/>
                    <a:pt x="14843" y="66307"/>
                    <a:pt x="33153" y="66307"/>
                  </a:cubicBezTo>
                  <a:cubicBezTo>
                    <a:pt x="51460" y="66310"/>
                    <a:pt x="66303" y="51473"/>
                    <a:pt x="66307" y="33166"/>
                  </a:cubicBezTo>
                  <a:cubicBezTo>
                    <a:pt x="66307" y="33162"/>
                    <a:pt x="66307" y="33158"/>
                    <a:pt x="66307" y="3315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1557426" y="1466704"/>
              <a:ext cx="38100" cy="38100"/>
            </a:xfrm>
            <a:custGeom>
              <a:avLst/>
              <a:gdLst/>
              <a:ahLst/>
              <a:cxnLst/>
              <a:rect l="l" t="t" r="r" b="b"/>
              <a:pathLst>
                <a:path w="38100" h="38100" extrusionOk="0">
                  <a:moveTo>
                    <a:pt x="44221" y="22104"/>
                  </a:moveTo>
                  <a:cubicBezTo>
                    <a:pt x="44218" y="9893"/>
                    <a:pt x="34316" y="-3"/>
                    <a:pt x="22104" y="0"/>
                  </a:cubicBezTo>
                  <a:cubicBezTo>
                    <a:pt x="9893" y="3"/>
                    <a:pt x="-3" y="9906"/>
                    <a:pt x="0" y="22117"/>
                  </a:cubicBezTo>
                  <a:cubicBezTo>
                    <a:pt x="3" y="34326"/>
                    <a:pt x="9902" y="44221"/>
                    <a:pt x="22111" y="44221"/>
                  </a:cubicBezTo>
                  <a:cubicBezTo>
                    <a:pt x="34319" y="44225"/>
                    <a:pt x="44218" y="34331"/>
                    <a:pt x="44221" y="22123"/>
                  </a:cubicBezTo>
                  <a:cubicBezTo>
                    <a:pt x="44221" y="22117"/>
                    <a:pt x="44221" y="22111"/>
                    <a:pt x="44221" y="221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1323353" y="1862728"/>
              <a:ext cx="50800" cy="50800"/>
            </a:xfrm>
            <a:custGeom>
              <a:avLst/>
              <a:gdLst/>
              <a:ahLst/>
              <a:cxnLst/>
              <a:rect l="l" t="t" r="r" b="b"/>
              <a:pathLst>
                <a:path w="50800" h="50800" extrusionOk="0">
                  <a:moveTo>
                    <a:pt x="25832" y="0"/>
                  </a:moveTo>
                  <a:cubicBezTo>
                    <a:pt x="11565" y="0"/>
                    <a:pt x="0" y="11565"/>
                    <a:pt x="0" y="25832"/>
                  </a:cubicBezTo>
                  <a:cubicBezTo>
                    <a:pt x="0" y="40098"/>
                    <a:pt x="11565" y="51664"/>
                    <a:pt x="25832" y="51664"/>
                  </a:cubicBezTo>
                  <a:cubicBezTo>
                    <a:pt x="40098" y="51664"/>
                    <a:pt x="51664" y="40098"/>
                    <a:pt x="51664" y="25832"/>
                  </a:cubicBezTo>
                  <a:cubicBezTo>
                    <a:pt x="51670" y="11572"/>
                    <a:pt x="40117" y="7"/>
                    <a:pt x="25857" y="0"/>
                  </a:cubicBezTo>
                  <a:cubicBezTo>
                    <a:pt x="25849" y="0"/>
                    <a:pt x="25840" y="0"/>
                    <a:pt x="2583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1394263" y="4144575"/>
              <a:ext cx="31750" cy="31750"/>
            </a:xfrm>
            <a:custGeom>
              <a:avLst/>
              <a:gdLst/>
              <a:ahLst/>
              <a:cxnLst/>
              <a:rect l="l" t="t" r="r" b="b"/>
              <a:pathLst>
                <a:path w="31750" h="31750" extrusionOk="0">
                  <a:moveTo>
                    <a:pt x="17069" y="0"/>
                  </a:moveTo>
                  <a:cubicBezTo>
                    <a:pt x="7642" y="0"/>
                    <a:pt x="0" y="7642"/>
                    <a:pt x="0" y="17069"/>
                  </a:cubicBezTo>
                  <a:cubicBezTo>
                    <a:pt x="0" y="26496"/>
                    <a:pt x="7642" y="34137"/>
                    <a:pt x="17069" y="34137"/>
                  </a:cubicBezTo>
                  <a:cubicBezTo>
                    <a:pt x="26496" y="34137"/>
                    <a:pt x="34138" y="26496"/>
                    <a:pt x="34138" y="17069"/>
                  </a:cubicBezTo>
                  <a:cubicBezTo>
                    <a:pt x="34138" y="7642"/>
                    <a:pt x="26496" y="0"/>
                    <a:pt x="170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2021840" y="1025296"/>
              <a:ext cx="25400" cy="25400"/>
            </a:xfrm>
            <a:custGeom>
              <a:avLst/>
              <a:gdLst/>
              <a:ahLst/>
              <a:cxnLst/>
              <a:rect l="l" t="t" r="r" b="b"/>
              <a:pathLst>
                <a:path w="25400" h="25400" extrusionOk="0">
                  <a:moveTo>
                    <a:pt x="14605" y="0"/>
                  </a:moveTo>
                  <a:cubicBezTo>
                    <a:pt x="6539" y="0"/>
                    <a:pt x="0" y="6539"/>
                    <a:pt x="0" y="14605"/>
                  </a:cubicBezTo>
                  <a:cubicBezTo>
                    <a:pt x="0" y="22671"/>
                    <a:pt x="6539" y="29210"/>
                    <a:pt x="14605" y="29210"/>
                  </a:cubicBezTo>
                  <a:cubicBezTo>
                    <a:pt x="22671" y="29210"/>
                    <a:pt x="29210" y="22671"/>
                    <a:pt x="29210" y="14605"/>
                  </a:cubicBezTo>
                  <a:cubicBezTo>
                    <a:pt x="29210" y="6539"/>
                    <a:pt x="22671" y="0"/>
                    <a:pt x="146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1"/>
            <p:cNvSpPr/>
            <p:nvPr/>
          </p:nvSpPr>
          <p:spPr>
            <a:xfrm>
              <a:off x="3752196" y="4709623"/>
              <a:ext cx="50800" cy="50800"/>
            </a:xfrm>
            <a:custGeom>
              <a:avLst/>
              <a:gdLst/>
              <a:ahLst/>
              <a:cxnLst/>
              <a:rect l="l" t="t" r="r" b="b"/>
              <a:pathLst>
                <a:path w="50800" h="50800" extrusionOk="0">
                  <a:moveTo>
                    <a:pt x="27635" y="0"/>
                  </a:moveTo>
                  <a:cubicBezTo>
                    <a:pt x="12373" y="0"/>
                    <a:pt x="0" y="12373"/>
                    <a:pt x="0" y="27635"/>
                  </a:cubicBezTo>
                  <a:cubicBezTo>
                    <a:pt x="0" y="42898"/>
                    <a:pt x="12373" y="55270"/>
                    <a:pt x="27635" y="55270"/>
                  </a:cubicBezTo>
                  <a:cubicBezTo>
                    <a:pt x="42898" y="55270"/>
                    <a:pt x="55270" y="42897"/>
                    <a:pt x="55270" y="27635"/>
                  </a:cubicBezTo>
                  <a:cubicBezTo>
                    <a:pt x="55274" y="12376"/>
                    <a:pt x="42907" y="3"/>
                    <a:pt x="27648" y="0"/>
                  </a:cubicBezTo>
                  <a:cubicBezTo>
                    <a:pt x="27644" y="0"/>
                    <a:pt x="27639" y="0"/>
                    <a:pt x="276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1"/>
            <p:cNvSpPr/>
            <p:nvPr/>
          </p:nvSpPr>
          <p:spPr>
            <a:xfrm>
              <a:off x="4014235" y="5153742"/>
              <a:ext cx="12700" cy="12700"/>
            </a:xfrm>
            <a:custGeom>
              <a:avLst/>
              <a:gdLst/>
              <a:ahLst/>
              <a:cxnLst/>
              <a:rect l="l" t="t" r="r" b="b"/>
              <a:pathLst>
                <a:path w="12700" h="12700" extrusionOk="0">
                  <a:moveTo>
                    <a:pt x="9379" y="0"/>
                  </a:moveTo>
                  <a:cubicBezTo>
                    <a:pt x="4199" y="0"/>
                    <a:pt x="0" y="4199"/>
                    <a:pt x="0" y="9379"/>
                  </a:cubicBezTo>
                  <a:cubicBezTo>
                    <a:pt x="0" y="14559"/>
                    <a:pt x="4199" y="18758"/>
                    <a:pt x="9379" y="18758"/>
                  </a:cubicBezTo>
                  <a:cubicBezTo>
                    <a:pt x="14559" y="18758"/>
                    <a:pt x="18758" y="14559"/>
                    <a:pt x="18758" y="9379"/>
                  </a:cubicBezTo>
                  <a:cubicBezTo>
                    <a:pt x="18761" y="4202"/>
                    <a:pt x="14568" y="3"/>
                    <a:pt x="9392" y="0"/>
                  </a:cubicBezTo>
                  <a:cubicBezTo>
                    <a:pt x="9387" y="0"/>
                    <a:pt x="9383" y="0"/>
                    <a:pt x="93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1"/>
            <p:cNvSpPr/>
            <p:nvPr/>
          </p:nvSpPr>
          <p:spPr>
            <a:xfrm>
              <a:off x="4093083" y="3867239"/>
              <a:ext cx="63500" cy="63500"/>
            </a:xfrm>
            <a:custGeom>
              <a:avLst/>
              <a:gdLst/>
              <a:ahLst/>
              <a:cxnLst/>
              <a:rect l="l" t="t" r="r" b="b"/>
              <a:pathLst>
                <a:path w="63500" h="63500" extrusionOk="0">
                  <a:moveTo>
                    <a:pt x="64478" y="32239"/>
                  </a:moveTo>
                  <a:cubicBezTo>
                    <a:pt x="64478" y="14434"/>
                    <a:pt x="50044" y="0"/>
                    <a:pt x="32239" y="0"/>
                  </a:cubicBezTo>
                  <a:cubicBezTo>
                    <a:pt x="14434" y="0"/>
                    <a:pt x="0" y="14434"/>
                    <a:pt x="0" y="32239"/>
                  </a:cubicBezTo>
                  <a:cubicBezTo>
                    <a:pt x="0" y="50044"/>
                    <a:pt x="14434" y="64478"/>
                    <a:pt x="32239" y="64478"/>
                  </a:cubicBezTo>
                  <a:cubicBezTo>
                    <a:pt x="50037" y="64485"/>
                    <a:pt x="64471" y="50063"/>
                    <a:pt x="64478" y="32265"/>
                  </a:cubicBezTo>
                  <a:cubicBezTo>
                    <a:pt x="64478" y="32256"/>
                    <a:pt x="64478" y="32248"/>
                    <a:pt x="64478" y="3223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1"/>
            <p:cNvSpPr/>
            <p:nvPr/>
          </p:nvSpPr>
          <p:spPr>
            <a:xfrm>
              <a:off x="3880739" y="797611"/>
              <a:ext cx="57150" cy="57150"/>
            </a:xfrm>
            <a:custGeom>
              <a:avLst/>
              <a:gdLst/>
              <a:ahLst/>
              <a:cxnLst/>
              <a:rect l="l" t="t" r="r" b="b"/>
              <a:pathLst>
                <a:path w="57150" h="57150" extrusionOk="0">
                  <a:moveTo>
                    <a:pt x="31071" y="0"/>
                  </a:moveTo>
                  <a:cubicBezTo>
                    <a:pt x="13911" y="0"/>
                    <a:pt x="0" y="13911"/>
                    <a:pt x="0" y="31071"/>
                  </a:cubicBezTo>
                  <a:cubicBezTo>
                    <a:pt x="0" y="48230"/>
                    <a:pt x="13911" y="62141"/>
                    <a:pt x="31071" y="62141"/>
                  </a:cubicBezTo>
                  <a:cubicBezTo>
                    <a:pt x="48230" y="62141"/>
                    <a:pt x="62141" y="48230"/>
                    <a:pt x="62141" y="31071"/>
                  </a:cubicBezTo>
                  <a:cubicBezTo>
                    <a:pt x="62148" y="13918"/>
                    <a:pt x="48249" y="7"/>
                    <a:pt x="31096" y="0"/>
                  </a:cubicBezTo>
                  <a:cubicBezTo>
                    <a:pt x="31088" y="0"/>
                    <a:pt x="31079" y="0"/>
                    <a:pt x="3107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1"/>
            <p:cNvSpPr/>
            <p:nvPr/>
          </p:nvSpPr>
          <p:spPr>
            <a:xfrm>
              <a:off x="3780199" y="3335191"/>
              <a:ext cx="25400" cy="25400"/>
            </a:xfrm>
            <a:custGeom>
              <a:avLst/>
              <a:gdLst/>
              <a:ahLst/>
              <a:cxnLst/>
              <a:rect l="l" t="t" r="r" b="b"/>
              <a:pathLst>
                <a:path w="25400" h="25400" extrusionOk="0">
                  <a:moveTo>
                    <a:pt x="14916" y="0"/>
                  </a:moveTo>
                  <a:cubicBezTo>
                    <a:pt x="6678" y="0"/>
                    <a:pt x="0" y="6678"/>
                    <a:pt x="0" y="14916"/>
                  </a:cubicBezTo>
                  <a:cubicBezTo>
                    <a:pt x="0" y="23154"/>
                    <a:pt x="6678" y="29832"/>
                    <a:pt x="14916" y="29832"/>
                  </a:cubicBezTo>
                  <a:cubicBezTo>
                    <a:pt x="23154" y="29832"/>
                    <a:pt x="29832" y="23154"/>
                    <a:pt x="29832" y="14916"/>
                  </a:cubicBezTo>
                  <a:cubicBezTo>
                    <a:pt x="29832" y="6678"/>
                    <a:pt x="23154" y="0"/>
                    <a:pt x="1491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1"/>
            <p:cNvSpPr/>
            <p:nvPr/>
          </p:nvSpPr>
          <p:spPr>
            <a:xfrm>
              <a:off x="3796563" y="1708487"/>
              <a:ext cx="31750" cy="31750"/>
            </a:xfrm>
            <a:custGeom>
              <a:avLst/>
              <a:gdLst/>
              <a:ahLst/>
              <a:cxnLst/>
              <a:rect l="l" t="t" r="r" b="b"/>
              <a:pathLst>
                <a:path w="31750" h="31750" extrusionOk="0">
                  <a:moveTo>
                    <a:pt x="18847" y="0"/>
                  </a:moveTo>
                  <a:cubicBezTo>
                    <a:pt x="8438" y="0"/>
                    <a:pt x="0" y="8438"/>
                    <a:pt x="0" y="18847"/>
                  </a:cubicBezTo>
                  <a:cubicBezTo>
                    <a:pt x="0" y="29256"/>
                    <a:pt x="8438" y="37693"/>
                    <a:pt x="18847" y="37693"/>
                  </a:cubicBezTo>
                  <a:cubicBezTo>
                    <a:pt x="29256" y="37693"/>
                    <a:pt x="37694" y="29255"/>
                    <a:pt x="37694" y="18847"/>
                  </a:cubicBezTo>
                  <a:cubicBezTo>
                    <a:pt x="37697" y="8441"/>
                    <a:pt x="29265" y="3"/>
                    <a:pt x="18860" y="0"/>
                  </a:cubicBezTo>
                  <a:cubicBezTo>
                    <a:pt x="18855" y="0"/>
                    <a:pt x="18851" y="0"/>
                    <a:pt x="188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
            <p:cNvSpPr/>
            <p:nvPr/>
          </p:nvSpPr>
          <p:spPr>
            <a:xfrm>
              <a:off x="4115689" y="5733415"/>
              <a:ext cx="57150" cy="57150"/>
            </a:xfrm>
            <a:custGeom>
              <a:avLst/>
              <a:gdLst/>
              <a:ahLst/>
              <a:cxnLst/>
              <a:rect l="l" t="t" r="r" b="b"/>
              <a:pathLst>
                <a:path w="57150" h="57150" extrusionOk="0">
                  <a:moveTo>
                    <a:pt x="29978" y="0"/>
                  </a:moveTo>
                  <a:cubicBezTo>
                    <a:pt x="13418" y="3"/>
                    <a:pt x="-3" y="13431"/>
                    <a:pt x="0" y="29991"/>
                  </a:cubicBezTo>
                  <a:cubicBezTo>
                    <a:pt x="3" y="46551"/>
                    <a:pt x="13431" y="59973"/>
                    <a:pt x="29991" y="59970"/>
                  </a:cubicBezTo>
                  <a:cubicBezTo>
                    <a:pt x="46549" y="59966"/>
                    <a:pt x="59970" y="46543"/>
                    <a:pt x="59970" y="29985"/>
                  </a:cubicBezTo>
                  <a:cubicBezTo>
                    <a:pt x="59973" y="13428"/>
                    <a:pt x="46554" y="4"/>
                    <a:pt x="29998" y="0"/>
                  </a:cubicBezTo>
                  <a:cubicBezTo>
                    <a:pt x="29992" y="0"/>
                    <a:pt x="29985" y="0"/>
                    <a:pt x="29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1"/>
            <p:cNvSpPr/>
            <p:nvPr/>
          </p:nvSpPr>
          <p:spPr>
            <a:xfrm>
              <a:off x="3888626" y="6595288"/>
              <a:ext cx="38100" cy="38100"/>
            </a:xfrm>
            <a:custGeom>
              <a:avLst/>
              <a:gdLst/>
              <a:ahLst/>
              <a:cxnLst/>
              <a:rect l="l" t="t" r="r" b="b"/>
              <a:pathLst>
                <a:path w="38100" h="38100" extrusionOk="0">
                  <a:moveTo>
                    <a:pt x="20523" y="0"/>
                  </a:moveTo>
                  <a:cubicBezTo>
                    <a:pt x="9189" y="0"/>
                    <a:pt x="0" y="9189"/>
                    <a:pt x="0" y="20524"/>
                  </a:cubicBezTo>
                  <a:cubicBezTo>
                    <a:pt x="0" y="31859"/>
                    <a:pt x="9189" y="41047"/>
                    <a:pt x="20523" y="41047"/>
                  </a:cubicBezTo>
                  <a:cubicBezTo>
                    <a:pt x="31858" y="41047"/>
                    <a:pt x="41046" y="31859"/>
                    <a:pt x="41046" y="20524"/>
                  </a:cubicBezTo>
                  <a:cubicBezTo>
                    <a:pt x="41050" y="9192"/>
                    <a:pt x="31867" y="4"/>
                    <a:pt x="20536" y="0"/>
                  </a:cubicBezTo>
                  <a:cubicBezTo>
                    <a:pt x="20532" y="0"/>
                    <a:pt x="20527" y="0"/>
                    <a:pt x="20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1"/>
            <p:cNvSpPr/>
            <p:nvPr/>
          </p:nvSpPr>
          <p:spPr>
            <a:xfrm>
              <a:off x="3960178" y="2753995"/>
              <a:ext cx="50800" cy="50800"/>
            </a:xfrm>
            <a:custGeom>
              <a:avLst/>
              <a:gdLst/>
              <a:ahLst/>
              <a:cxnLst/>
              <a:rect l="l" t="t" r="r" b="b"/>
              <a:pathLst>
                <a:path w="50800" h="50800" extrusionOk="0">
                  <a:moveTo>
                    <a:pt x="26035" y="0"/>
                  </a:moveTo>
                  <a:cubicBezTo>
                    <a:pt x="11656" y="0"/>
                    <a:pt x="0" y="11656"/>
                    <a:pt x="0" y="26035"/>
                  </a:cubicBezTo>
                  <a:cubicBezTo>
                    <a:pt x="0" y="40414"/>
                    <a:pt x="11656" y="52070"/>
                    <a:pt x="26035" y="52070"/>
                  </a:cubicBezTo>
                  <a:cubicBezTo>
                    <a:pt x="40413"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
            <p:cNvSpPr/>
            <p:nvPr/>
          </p:nvSpPr>
          <p:spPr>
            <a:xfrm>
              <a:off x="4567822" y="2734576"/>
              <a:ext cx="38100" cy="38100"/>
            </a:xfrm>
            <a:custGeom>
              <a:avLst/>
              <a:gdLst/>
              <a:ahLst/>
              <a:cxnLst/>
              <a:rect l="l" t="t" r="r" b="b"/>
              <a:pathLst>
                <a:path w="38100" h="38100" extrusionOk="0">
                  <a:moveTo>
                    <a:pt x="22066" y="0"/>
                  </a:moveTo>
                  <a:cubicBezTo>
                    <a:pt x="9876" y="4"/>
                    <a:pt x="-3" y="9889"/>
                    <a:pt x="0" y="22079"/>
                  </a:cubicBezTo>
                  <a:cubicBezTo>
                    <a:pt x="3" y="34269"/>
                    <a:pt x="9889" y="44149"/>
                    <a:pt x="22079" y="44145"/>
                  </a:cubicBezTo>
                  <a:cubicBezTo>
                    <a:pt x="34267" y="44142"/>
                    <a:pt x="44145" y="34261"/>
                    <a:pt x="44145" y="22073"/>
                  </a:cubicBezTo>
                  <a:cubicBezTo>
                    <a:pt x="44148" y="9886"/>
                    <a:pt x="34272" y="4"/>
                    <a:pt x="22085" y="0"/>
                  </a:cubicBezTo>
                  <a:cubicBezTo>
                    <a:pt x="22079" y="0"/>
                    <a:pt x="22072" y="0"/>
                    <a:pt x="220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1"/>
            <p:cNvSpPr/>
            <p:nvPr/>
          </p:nvSpPr>
          <p:spPr>
            <a:xfrm>
              <a:off x="4538948" y="5324704"/>
              <a:ext cx="25400" cy="25400"/>
            </a:xfrm>
            <a:custGeom>
              <a:avLst/>
              <a:gdLst/>
              <a:ahLst/>
              <a:cxnLst/>
              <a:rect l="l" t="t" r="r" b="b"/>
              <a:pathLst>
                <a:path w="25400" h="25400" extrusionOk="0">
                  <a:moveTo>
                    <a:pt x="13729" y="0"/>
                  </a:moveTo>
                  <a:cubicBezTo>
                    <a:pt x="6147" y="0"/>
                    <a:pt x="0" y="6147"/>
                    <a:pt x="0" y="13729"/>
                  </a:cubicBezTo>
                  <a:cubicBezTo>
                    <a:pt x="0" y="21311"/>
                    <a:pt x="6147" y="27457"/>
                    <a:pt x="13729" y="27457"/>
                  </a:cubicBezTo>
                  <a:cubicBezTo>
                    <a:pt x="21311" y="27457"/>
                    <a:pt x="27457" y="21311"/>
                    <a:pt x="27457" y="13729"/>
                  </a:cubicBezTo>
                  <a:cubicBezTo>
                    <a:pt x="27457" y="13727"/>
                    <a:pt x="27457" y="13724"/>
                    <a:pt x="27457" y="13722"/>
                  </a:cubicBezTo>
                  <a:cubicBezTo>
                    <a:pt x="27461" y="6147"/>
                    <a:pt x="21323" y="3"/>
                    <a:pt x="13748" y="0"/>
                  </a:cubicBezTo>
                  <a:cubicBezTo>
                    <a:pt x="13741" y="0"/>
                    <a:pt x="13735" y="0"/>
                    <a:pt x="137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1"/>
            <p:cNvSpPr/>
            <p:nvPr/>
          </p:nvSpPr>
          <p:spPr>
            <a:xfrm>
              <a:off x="4136308" y="1988630"/>
              <a:ext cx="44450" cy="44450"/>
            </a:xfrm>
            <a:custGeom>
              <a:avLst/>
              <a:gdLst/>
              <a:ahLst/>
              <a:cxnLst/>
              <a:rect l="l" t="t" r="r" b="b"/>
              <a:pathLst>
                <a:path w="44450" h="44450" extrusionOk="0">
                  <a:moveTo>
                    <a:pt x="23171" y="0"/>
                  </a:moveTo>
                  <a:cubicBezTo>
                    <a:pt x="10374" y="0"/>
                    <a:pt x="0" y="10374"/>
                    <a:pt x="0" y="23171"/>
                  </a:cubicBezTo>
                  <a:cubicBezTo>
                    <a:pt x="0" y="35968"/>
                    <a:pt x="10374" y="46342"/>
                    <a:pt x="23171" y="46342"/>
                  </a:cubicBezTo>
                  <a:cubicBezTo>
                    <a:pt x="35968" y="46342"/>
                    <a:pt x="46342" y="35968"/>
                    <a:pt x="46342" y="23171"/>
                  </a:cubicBezTo>
                  <a:cubicBezTo>
                    <a:pt x="46346" y="10377"/>
                    <a:pt x="35977" y="3"/>
                    <a:pt x="23184" y="0"/>
                  </a:cubicBezTo>
                  <a:cubicBezTo>
                    <a:pt x="23180" y="0"/>
                    <a:pt x="23175" y="0"/>
                    <a:pt x="231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1"/>
            <p:cNvSpPr/>
            <p:nvPr/>
          </p:nvSpPr>
          <p:spPr>
            <a:xfrm>
              <a:off x="4620025" y="6746278"/>
              <a:ext cx="50800" cy="50800"/>
            </a:xfrm>
            <a:custGeom>
              <a:avLst/>
              <a:gdLst/>
              <a:ahLst/>
              <a:cxnLst/>
              <a:rect l="l" t="t" r="r" b="b"/>
              <a:pathLst>
                <a:path w="50800" h="50800" extrusionOk="0">
                  <a:moveTo>
                    <a:pt x="28175" y="0"/>
                  </a:moveTo>
                  <a:cubicBezTo>
                    <a:pt x="12614" y="0"/>
                    <a:pt x="0" y="12615"/>
                    <a:pt x="0" y="28175"/>
                  </a:cubicBezTo>
                  <a:cubicBezTo>
                    <a:pt x="0" y="43735"/>
                    <a:pt x="12614" y="56350"/>
                    <a:pt x="28175" y="56350"/>
                  </a:cubicBezTo>
                  <a:cubicBezTo>
                    <a:pt x="43736" y="56350"/>
                    <a:pt x="56350" y="43735"/>
                    <a:pt x="56350" y="28175"/>
                  </a:cubicBezTo>
                  <a:cubicBezTo>
                    <a:pt x="56357" y="12622"/>
                    <a:pt x="43754" y="7"/>
                    <a:pt x="28201" y="0"/>
                  </a:cubicBezTo>
                  <a:cubicBezTo>
                    <a:pt x="28192" y="0"/>
                    <a:pt x="28184" y="0"/>
                    <a:pt x="281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1"/>
            <p:cNvSpPr/>
            <p:nvPr/>
          </p:nvSpPr>
          <p:spPr>
            <a:xfrm>
              <a:off x="4586180" y="3174638"/>
              <a:ext cx="19050" cy="19050"/>
            </a:xfrm>
            <a:custGeom>
              <a:avLst/>
              <a:gdLst/>
              <a:ahLst/>
              <a:cxnLst/>
              <a:rect l="l" t="t" r="r" b="b"/>
              <a:pathLst>
                <a:path w="19050" h="19050" extrusionOk="0">
                  <a:moveTo>
                    <a:pt x="10839" y="0"/>
                  </a:moveTo>
                  <a:cubicBezTo>
                    <a:pt x="4853" y="0"/>
                    <a:pt x="0" y="4853"/>
                    <a:pt x="0" y="10839"/>
                  </a:cubicBezTo>
                  <a:cubicBezTo>
                    <a:pt x="0" y="16826"/>
                    <a:pt x="4853" y="21679"/>
                    <a:pt x="10839" y="21679"/>
                  </a:cubicBezTo>
                  <a:cubicBezTo>
                    <a:pt x="16826" y="21679"/>
                    <a:pt x="21679" y="16826"/>
                    <a:pt x="21679" y="10839"/>
                  </a:cubicBezTo>
                  <a:cubicBezTo>
                    <a:pt x="21682" y="4856"/>
                    <a:pt x="16835" y="3"/>
                    <a:pt x="10852" y="0"/>
                  </a:cubicBezTo>
                  <a:cubicBezTo>
                    <a:pt x="10847" y="0"/>
                    <a:pt x="10843" y="0"/>
                    <a:pt x="108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
            <p:cNvSpPr/>
            <p:nvPr/>
          </p:nvSpPr>
          <p:spPr>
            <a:xfrm>
              <a:off x="4529690" y="1477270"/>
              <a:ext cx="25400" cy="25400"/>
            </a:xfrm>
            <a:custGeom>
              <a:avLst/>
              <a:gdLst/>
              <a:ahLst/>
              <a:cxnLst/>
              <a:rect l="l" t="t" r="r" b="b"/>
              <a:pathLst>
                <a:path w="25400" h="25400" extrusionOk="0">
                  <a:moveTo>
                    <a:pt x="28054" y="14027"/>
                  </a:moveTo>
                  <a:cubicBezTo>
                    <a:pt x="28054" y="6280"/>
                    <a:pt x="21774" y="0"/>
                    <a:pt x="14027" y="0"/>
                  </a:cubicBezTo>
                  <a:cubicBezTo>
                    <a:pt x="6280" y="0"/>
                    <a:pt x="0" y="6280"/>
                    <a:pt x="0" y="14027"/>
                  </a:cubicBezTo>
                  <a:cubicBezTo>
                    <a:pt x="0" y="21774"/>
                    <a:pt x="6280" y="28054"/>
                    <a:pt x="14027" y="28054"/>
                  </a:cubicBezTo>
                  <a:cubicBezTo>
                    <a:pt x="21770" y="28058"/>
                    <a:pt x="28051" y="21783"/>
                    <a:pt x="28054" y="14040"/>
                  </a:cubicBezTo>
                  <a:cubicBezTo>
                    <a:pt x="28054" y="14036"/>
                    <a:pt x="28054" y="14031"/>
                    <a:pt x="28054" y="140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1"/>
            <p:cNvSpPr/>
            <p:nvPr/>
          </p:nvSpPr>
          <p:spPr>
            <a:xfrm>
              <a:off x="4274420" y="5530640"/>
              <a:ext cx="57150" cy="57150"/>
            </a:xfrm>
            <a:custGeom>
              <a:avLst/>
              <a:gdLst/>
              <a:ahLst/>
              <a:cxnLst/>
              <a:rect l="l" t="t" r="r" b="b"/>
              <a:pathLst>
                <a:path w="57150" h="57150" extrusionOk="0">
                  <a:moveTo>
                    <a:pt x="29026" y="0"/>
                  </a:moveTo>
                  <a:cubicBezTo>
                    <a:pt x="12999" y="-3"/>
                    <a:pt x="3" y="12986"/>
                    <a:pt x="0" y="29013"/>
                  </a:cubicBezTo>
                  <a:cubicBezTo>
                    <a:pt x="-3" y="45040"/>
                    <a:pt x="12986" y="58035"/>
                    <a:pt x="29013" y="58039"/>
                  </a:cubicBezTo>
                  <a:cubicBezTo>
                    <a:pt x="45040" y="58042"/>
                    <a:pt x="58035" y="45053"/>
                    <a:pt x="58039" y="29026"/>
                  </a:cubicBezTo>
                  <a:cubicBezTo>
                    <a:pt x="58039" y="29021"/>
                    <a:pt x="58039" y="29017"/>
                    <a:pt x="58039" y="29013"/>
                  </a:cubicBezTo>
                  <a:cubicBezTo>
                    <a:pt x="58042" y="12993"/>
                    <a:pt x="45058" y="3"/>
                    <a:pt x="29038" y="0"/>
                  </a:cubicBezTo>
                  <a:cubicBezTo>
                    <a:pt x="29034" y="0"/>
                    <a:pt x="29030" y="0"/>
                    <a:pt x="290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1"/>
            <p:cNvSpPr/>
            <p:nvPr/>
          </p:nvSpPr>
          <p:spPr>
            <a:xfrm>
              <a:off x="4429690" y="3048165"/>
              <a:ext cx="44450" cy="44450"/>
            </a:xfrm>
            <a:custGeom>
              <a:avLst/>
              <a:gdLst/>
              <a:ahLst/>
              <a:cxnLst/>
              <a:rect l="l" t="t" r="r" b="b"/>
              <a:pathLst>
                <a:path w="44450" h="44450" extrusionOk="0">
                  <a:moveTo>
                    <a:pt x="22784" y="0"/>
                  </a:moveTo>
                  <a:cubicBezTo>
                    <a:pt x="10201" y="0"/>
                    <a:pt x="0" y="10201"/>
                    <a:pt x="0" y="22784"/>
                  </a:cubicBezTo>
                  <a:cubicBezTo>
                    <a:pt x="0" y="35367"/>
                    <a:pt x="10201" y="45568"/>
                    <a:pt x="22784" y="45568"/>
                  </a:cubicBezTo>
                  <a:cubicBezTo>
                    <a:pt x="35367" y="45568"/>
                    <a:pt x="45568" y="35367"/>
                    <a:pt x="45568" y="22784"/>
                  </a:cubicBezTo>
                  <a:cubicBezTo>
                    <a:pt x="45571" y="10204"/>
                    <a:pt x="35376" y="4"/>
                    <a:pt x="22797" y="0"/>
                  </a:cubicBezTo>
                  <a:cubicBezTo>
                    <a:pt x="22792" y="0"/>
                    <a:pt x="22788" y="0"/>
                    <a:pt x="22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
            <p:cNvSpPr/>
            <p:nvPr/>
          </p:nvSpPr>
          <p:spPr>
            <a:xfrm>
              <a:off x="3123997" y="1084307"/>
              <a:ext cx="25400" cy="25400"/>
            </a:xfrm>
            <a:custGeom>
              <a:avLst/>
              <a:gdLst/>
              <a:ahLst/>
              <a:cxnLst/>
              <a:rect l="l" t="t" r="r" b="b"/>
              <a:pathLst>
                <a:path w="25400" h="25400" extrusionOk="0">
                  <a:moveTo>
                    <a:pt x="13627" y="27254"/>
                  </a:moveTo>
                  <a:cubicBezTo>
                    <a:pt x="21153" y="27254"/>
                    <a:pt x="27254" y="21153"/>
                    <a:pt x="27254" y="13627"/>
                  </a:cubicBezTo>
                  <a:cubicBezTo>
                    <a:pt x="27254" y="6101"/>
                    <a:pt x="21153" y="0"/>
                    <a:pt x="13627" y="0"/>
                  </a:cubicBezTo>
                  <a:cubicBezTo>
                    <a:pt x="6101" y="0"/>
                    <a:pt x="0" y="6101"/>
                    <a:pt x="0" y="13627"/>
                  </a:cubicBezTo>
                  <a:cubicBezTo>
                    <a:pt x="-3" y="21150"/>
                    <a:pt x="6092" y="27251"/>
                    <a:pt x="13614" y="27254"/>
                  </a:cubicBezTo>
                  <a:cubicBezTo>
                    <a:pt x="13619" y="27254"/>
                    <a:pt x="13623" y="27254"/>
                    <a:pt x="13627" y="2725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1"/>
            <p:cNvSpPr/>
            <p:nvPr/>
          </p:nvSpPr>
          <p:spPr>
            <a:xfrm>
              <a:off x="2866803" y="5099399"/>
              <a:ext cx="38100" cy="38100"/>
            </a:xfrm>
            <a:custGeom>
              <a:avLst/>
              <a:gdLst/>
              <a:ahLst/>
              <a:cxnLst/>
              <a:rect l="l" t="t" r="r" b="b"/>
              <a:pathLst>
                <a:path w="38100" h="38100" extrusionOk="0">
                  <a:moveTo>
                    <a:pt x="19482" y="0"/>
                  </a:moveTo>
                  <a:cubicBezTo>
                    <a:pt x="8722" y="0"/>
                    <a:pt x="0" y="8722"/>
                    <a:pt x="0" y="19482"/>
                  </a:cubicBezTo>
                  <a:cubicBezTo>
                    <a:pt x="0" y="30241"/>
                    <a:pt x="8722" y="38964"/>
                    <a:pt x="19482" y="38964"/>
                  </a:cubicBezTo>
                  <a:cubicBezTo>
                    <a:pt x="30241" y="38964"/>
                    <a:pt x="38964" y="30241"/>
                    <a:pt x="38964" y="19482"/>
                  </a:cubicBezTo>
                  <a:cubicBezTo>
                    <a:pt x="38967" y="8726"/>
                    <a:pt x="30250" y="3"/>
                    <a:pt x="19494" y="0"/>
                  </a:cubicBezTo>
                  <a:cubicBezTo>
                    <a:pt x="19490" y="0"/>
                    <a:pt x="19486" y="0"/>
                    <a:pt x="194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
            <p:cNvSpPr/>
            <p:nvPr/>
          </p:nvSpPr>
          <p:spPr>
            <a:xfrm>
              <a:off x="3190735" y="580282"/>
              <a:ext cx="25400" cy="25400"/>
            </a:xfrm>
            <a:custGeom>
              <a:avLst/>
              <a:gdLst/>
              <a:ahLst/>
              <a:cxnLst/>
              <a:rect l="l" t="t" r="r" b="b"/>
              <a:pathLst>
                <a:path w="25400" h="25400" extrusionOk="0">
                  <a:moveTo>
                    <a:pt x="28842" y="14427"/>
                  </a:moveTo>
                  <a:cubicBezTo>
                    <a:pt x="28845" y="6463"/>
                    <a:pt x="22392" y="4"/>
                    <a:pt x="14427" y="0"/>
                  </a:cubicBezTo>
                  <a:cubicBezTo>
                    <a:pt x="6463" y="-3"/>
                    <a:pt x="3" y="6450"/>
                    <a:pt x="0" y="14414"/>
                  </a:cubicBezTo>
                  <a:cubicBezTo>
                    <a:pt x="-3" y="22379"/>
                    <a:pt x="6450" y="28838"/>
                    <a:pt x="14414" y="28842"/>
                  </a:cubicBezTo>
                  <a:cubicBezTo>
                    <a:pt x="14417" y="28842"/>
                    <a:pt x="14419" y="28842"/>
                    <a:pt x="14421" y="28842"/>
                  </a:cubicBezTo>
                  <a:cubicBezTo>
                    <a:pt x="22382" y="28845"/>
                    <a:pt x="28838" y="22394"/>
                    <a:pt x="28842" y="14434"/>
                  </a:cubicBezTo>
                  <a:cubicBezTo>
                    <a:pt x="28842" y="14431"/>
                    <a:pt x="28842" y="14429"/>
                    <a:pt x="28842" y="144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
            <p:cNvSpPr/>
            <p:nvPr/>
          </p:nvSpPr>
          <p:spPr>
            <a:xfrm>
              <a:off x="3200311" y="1232141"/>
              <a:ext cx="38100" cy="38100"/>
            </a:xfrm>
            <a:custGeom>
              <a:avLst/>
              <a:gdLst/>
              <a:ahLst/>
              <a:cxnLst/>
              <a:rect l="l" t="t" r="r" b="b"/>
              <a:pathLst>
                <a:path w="38100" h="38100" extrusionOk="0">
                  <a:moveTo>
                    <a:pt x="40487" y="20244"/>
                  </a:moveTo>
                  <a:cubicBezTo>
                    <a:pt x="40487" y="9063"/>
                    <a:pt x="31424" y="0"/>
                    <a:pt x="20244" y="0"/>
                  </a:cubicBezTo>
                  <a:cubicBezTo>
                    <a:pt x="9063" y="0"/>
                    <a:pt x="0" y="9063"/>
                    <a:pt x="0" y="20244"/>
                  </a:cubicBezTo>
                  <a:cubicBezTo>
                    <a:pt x="0" y="31424"/>
                    <a:pt x="9063" y="40488"/>
                    <a:pt x="20244" y="40488"/>
                  </a:cubicBezTo>
                  <a:cubicBezTo>
                    <a:pt x="31421" y="40491"/>
                    <a:pt x="40484" y="31433"/>
                    <a:pt x="40487" y="20257"/>
                  </a:cubicBezTo>
                  <a:cubicBezTo>
                    <a:pt x="40487" y="20252"/>
                    <a:pt x="40487" y="20248"/>
                    <a:pt x="40487"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
            <p:cNvSpPr/>
            <p:nvPr/>
          </p:nvSpPr>
          <p:spPr>
            <a:xfrm>
              <a:off x="2937478" y="3377914"/>
              <a:ext cx="50800" cy="50800"/>
            </a:xfrm>
            <a:custGeom>
              <a:avLst/>
              <a:gdLst/>
              <a:ahLst/>
              <a:cxnLst/>
              <a:rect l="l" t="t" r="r" b="b"/>
              <a:pathLst>
                <a:path w="50800" h="50800" extrusionOk="0">
                  <a:moveTo>
                    <a:pt x="25698" y="0"/>
                  </a:moveTo>
                  <a:cubicBezTo>
                    <a:pt x="11509" y="-3"/>
                    <a:pt x="3" y="11497"/>
                    <a:pt x="0" y="25686"/>
                  </a:cubicBezTo>
                  <a:cubicBezTo>
                    <a:pt x="-3" y="39875"/>
                    <a:pt x="11496" y="51381"/>
                    <a:pt x="25686" y="51384"/>
                  </a:cubicBezTo>
                  <a:cubicBezTo>
                    <a:pt x="39875" y="51388"/>
                    <a:pt x="51381" y="39887"/>
                    <a:pt x="51384" y="25698"/>
                  </a:cubicBezTo>
                  <a:cubicBezTo>
                    <a:pt x="51384" y="25694"/>
                    <a:pt x="51384" y="25690"/>
                    <a:pt x="51384" y="25686"/>
                  </a:cubicBezTo>
                  <a:cubicBezTo>
                    <a:pt x="51384" y="11500"/>
                    <a:pt x="39884" y="0"/>
                    <a:pt x="2569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
            <p:cNvSpPr/>
            <p:nvPr/>
          </p:nvSpPr>
          <p:spPr>
            <a:xfrm>
              <a:off x="2979534" y="2554199"/>
              <a:ext cx="19050" cy="19050"/>
            </a:xfrm>
            <a:custGeom>
              <a:avLst/>
              <a:gdLst/>
              <a:ahLst/>
              <a:cxnLst/>
              <a:rect l="l" t="t" r="r" b="b"/>
              <a:pathLst>
                <a:path w="19050" h="19050" extrusionOk="0">
                  <a:moveTo>
                    <a:pt x="12586" y="25171"/>
                  </a:moveTo>
                  <a:cubicBezTo>
                    <a:pt x="19537" y="25171"/>
                    <a:pt x="25171" y="19537"/>
                    <a:pt x="25171" y="12586"/>
                  </a:cubicBezTo>
                  <a:cubicBezTo>
                    <a:pt x="25171" y="5635"/>
                    <a:pt x="19537" y="0"/>
                    <a:pt x="12586" y="0"/>
                  </a:cubicBezTo>
                  <a:cubicBezTo>
                    <a:pt x="5635" y="0"/>
                    <a:pt x="0" y="5635"/>
                    <a:pt x="0" y="12586"/>
                  </a:cubicBezTo>
                  <a:cubicBezTo>
                    <a:pt x="0" y="19537"/>
                    <a:pt x="5635" y="25171"/>
                    <a:pt x="12586" y="251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
            <p:cNvSpPr/>
            <p:nvPr/>
          </p:nvSpPr>
          <p:spPr>
            <a:xfrm>
              <a:off x="3219126" y="5610485"/>
              <a:ext cx="38100" cy="38100"/>
            </a:xfrm>
            <a:custGeom>
              <a:avLst/>
              <a:gdLst/>
              <a:ahLst/>
              <a:cxnLst/>
              <a:rect l="l" t="t" r="r" b="b"/>
              <a:pathLst>
                <a:path w="38100" h="38100" extrusionOk="0">
                  <a:moveTo>
                    <a:pt x="19272" y="0"/>
                  </a:moveTo>
                  <a:cubicBezTo>
                    <a:pt x="8629" y="0"/>
                    <a:pt x="0" y="8629"/>
                    <a:pt x="0" y="19272"/>
                  </a:cubicBezTo>
                  <a:cubicBezTo>
                    <a:pt x="0" y="29916"/>
                    <a:pt x="8629" y="38544"/>
                    <a:pt x="19272" y="38544"/>
                  </a:cubicBezTo>
                  <a:cubicBezTo>
                    <a:pt x="29916" y="38544"/>
                    <a:pt x="38544" y="29916"/>
                    <a:pt x="38544" y="19272"/>
                  </a:cubicBezTo>
                  <a:cubicBezTo>
                    <a:pt x="38544" y="19270"/>
                    <a:pt x="38544" y="19268"/>
                    <a:pt x="38544" y="19266"/>
                  </a:cubicBezTo>
                  <a:cubicBezTo>
                    <a:pt x="38544" y="8625"/>
                    <a:pt x="29919" y="0"/>
                    <a:pt x="19278" y="0"/>
                  </a:cubicBezTo>
                  <a:cubicBezTo>
                    <a:pt x="19276" y="0"/>
                    <a:pt x="19274" y="0"/>
                    <a:pt x="192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
            <p:cNvSpPr/>
            <p:nvPr/>
          </p:nvSpPr>
          <p:spPr>
            <a:xfrm>
              <a:off x="2982176" y="4749355"/>
              <a:ext cx="31750" cy="31750"/>
            </a:xfrm>
            <a:custGeom>
              <a:avLst/>
              <a:gdLst/>
              <a:ahLst/>
              <a:cxnLst/>
              <a:rect l="l" t="t" r="r" b="b"/>
              <a:pathLst>
                <a:path w="31750" h="31750" extrusionOk="0">
                  <a:moveTo>
                    <a:pt x="17609" y="0"/>
                  </a:moveTo>
                  <a:cubicBezTo>
                    <a:pt x="7887" y="-3"/>
                    <a:pt x="3" y="7874"/>
                    <a:pt x="0" y="17596"/>
                  </a:cubicBezTo>
                  <a:cubicBezTo>
                    <a:pt x="-3" y="27317"/>
                    <a:pt x="7875" y="35201"/>
                    <a:pt x="17596" y="35204"/>
                  </a:cubicBezTo>
                  <a:cubicBezTo>
                    <a:pt x="27317" y="35208"/>
                    <a:pt x="35201" y="27330"/>
                    <a:pt x="35204" y="17609"/>
                  </a:cubicBezTo>
                  <a:cubicBezTo>
                    <a:pt x="35204" y="17607"/>
                    <a:pt x="35204" y="17604"/>
                    <a:pt x="35204" y="17602"/>
                  </a:cubicBezTo>
                  <a:cubicBezTo>
                    <a:pt x="35208" y="7884"/>
                    <a:pt x="27333" y="4"/>
                    <a:pt x="17615" y="0"/>
                  </a:cubicBezTo>
                  <a:cubicBezTo>
                    <a:pt x="17613" y="0"/>
                    <a:pt x="17611" y="0"/>
                    <a:pt x="176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
            <p:cNvSpPr/>
            <p:nvPr/>
          </p:nvSpPr>
          <p:spPr>
            <a:xfrm>
              <a:off x="3114345" y="6301194"/>
              <a:ext cx="38100" cy="38100"/>
            </a:xfrm>
            <a:custGeom>
              <a:avLst/>
              <a:gdLst/>
              <a:ahLst/>
              <a:cxnLst/>
              <a:rect l="l" t="t" r="r" b="b"/>
              <a:pathLst>
                <a:path w="38100" h="38100" extrusionOk="0">
                  <a:moveTo>
                    <a:pt x="20879" y="0"/>
                  </a:moveTo>
                  <a:cubicBezTo>
                    <a:pt x="9351" y="-3"/>
                    <a:pt x="3" y="9339"/>
                    <a:pt x="0" y="20866"/>
                  </a:cubicBezTo>
                  <a:cubicBezTo>
                    <a:pt x="-3" y="32394"/>
                    <a:pt x="9339" y="41742"/>
                    <a:pt x="20866" y="41745"/>
                  </a:cubicBezTo>
                  <a:cubicBezTo>
                    <a:pt x="32394" y="41749"/>
                    <a:pt x="41741" y="32407"/>
                    <a:pt x="41745" y="20879"/>
                  </a:cubicBezTo>
                  <a:cubicBezTo>
                    <a:pt x="41745" y="20877"/>
                    <a:pt x="41745" y="20875"/>
                    <a:pt x="41745" y="20873"/>
                  </a:cubicBezTo>
                  <a:cubicBezTo>
                    <a:pt x="41748" y="9349"/>
                    <a:pt x="32409" y="4"/>
                    <a:pt x="20885" y="0"/>
                  </a:cubicBezTo>
                  <a:cubicBezTo>
                    <a:pt x="20883" y="0"/>
                    <a:pt x="20881" y="0"/>
                    <a:pt x="208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
            <p:cNvSpPr/>
            <p:nvPr/>
          </p:nvSpPr>
          <p:spPr>
            <a:xfrm>
              <a:off x="3392925" y="896512"/>
              <a:ext cx="50800" cy="50800"/>
            </a:xfrm>
            <a:custGeom>
              <a:avLst/>
              <a:gdLst/>
              <a:ahLst/>
              <a:cxnLst/>
              <a:rect l="l" t="t" r="r" b="b"/>
              <a:pathLst>
                <a:path w="50800" h="50800" extrusionOk="0">
                  <a:moveTo>
                    <a:pt x="28105" y="0"/>
                  </a:moveTo>
                  <a:cubicBezTo>
                    <a:pt x="12583" y="0"/>
                    <a:pt x="0" y="12583"/>
                    <a:pt x="0" y="28105"/>
                  </a:cubicBezTo>
                  <a:cubicBezTo>
                    <a:pt x="0" y="43627"/>
                    <a:pt x="12583" y="56210"/>
                    <a:pt x="28105" y="56210"/>
                  </a:cubicBezTo>
                  <a:cubicBezTo>
                    <a:pt x="43627" y="56210"/>
                    <a:pt x="56211" y="43627"/>
                    <a:pt x="56211" y="28105"/>
                  </a:cubicBezTo>
                  <a:cubicBezTo>
                    <a:pt x="56218" y="12590"/>
                    <a:pt x="43646" y="7"/>
                    <a:pt x="28131" y="0"/>
                  </a:cubicBezTo>
                  <a:cubicBezTo>
                    <a:pt x="28122" y="0"/>
                    <a:pt x="28114" y="0"/>
                    <a:pt x="2810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
            <p:cNvSpPr/>
            <p:nvPr/>
          </p:nvSpPr>
          <p:spPr>
            <a:xfrm>
              <a:off x="3630460" y="6553454"/>
              <a:ext cx="25400" cy="25400"/>
            </a:xfrm>
            <a:custGeom>
              <a:avLst/>
              <a:gdLst/>
              <a:ahLst/>
              <a:cxnLst/>
              <a:rect l="l" t="t" r="r" b="b"/>
              <a:pathLst>
                <a:path w="25400" h="25400" extrusionOk="0">
                  <a:moveTo>
                    <a:pt x="12986" y="0"/>
                  </a:moveTo>
                  <a:cubicBezTo>
                    <a:pt x="5814" y="0"/>
                    <a:pt x="0" y="5814"/>
                    <a:pt x="0" y="12986"/>
                  </a:cubicBezTo>
                  <a:cubicBezTo>
                    <a:pt x="0" y="20158"/>
                    <a:pt x="5814" y="25972"/>
                    <a:pt x="12986" y="25972"/>
                  </a:cubicBezTo>
                  <a:cubicBezTo>
                    <a:pt x="20157" y="25972"/>
                    <a:pt x="25971" y="20158"/>
                    <a:pt x="25971" y="12986"/>
                  </a:cubicBezTo>
                  <a:cubicBezTo>
                    <a:pt x="25971" y="5814"/>
                    <a:pt x="20157" y="0"/>
                    <a:pt x="1298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
            <p:cNvSpPr/>
            <p:nvPr/>
          </p:nvSpPr>
          <p:spPr>
            <a:xfrm>
              <a:off x="3698558" y="2893632"/>
              <a:ext cx="19050" cy="19050"/>
            </a:xfrm>
            <a:custGeom>
              <a:avLst/>
              <a:gdLst/>
              <a:ahLst/>
              <a:cxnLst/>
              <a:rect l="l" t="t" r="r" b="b"/>
              <a:pathLst>
                <a:path w="19050" h="19050" extrusionOk="0">
                  <a:moveTo>
                    <a:pt x="22860" y="11430"/>
                  </a:moveTo>
                  <a:cubicBezTo>
                    <a:pt x="22860" y="5117"/>
                    <a:pt x="17742" y="0"/>
                    <a:pt x="11430" y="0"/>
                  </a:cubicBezTo>
                  <a:cubicBezTo>
                    <a:pt x="5117" y="0"/>
                    <a:pt x="0" y="5117"/>
                    <a:pt x="0" y="11430"/>
                  </a:cubicBezTo>
                  <a:cubicBezTo>
                    <a:pt x="0" y="17743"/>
                    <a:pt x="5118" y="22860"/>
                    <a:pt x="11430" y="22860"/>
                  </a:cubicBezTo>
                  <a:cubicBezTo>
                    <a:pt x="17743" y="22860"/>
                    <a:pt x="22860" y="17743"/>
                    <a:pt x="22860" y="114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
            <p:cNvSpPr/>
            <p:nvPr/>
          </p:nvSpPr>
          <p:spPr>
            <a:xfrm>
              <a:off x="3608019" y="6134252"/>
              <a:ext cx="50800" cy="50800"/>
            </a:xfrm>
            <a:custGeom>
              <a:avLst/>
              <a:gdLst/>
              <a:ahLst/>
              <a:cxnLst/>
              <a:rect l="l" t="t" r="r" b="b"/>
              <a:pathLst>
                <a:path w="50800" h="50800" extrusionOk="0">
                  <a:moveTo>
                    <a:pt x="27743" y="0"/>
                  </a:moveTo>
                  <a:cubicBezTo>
                    <a:pt x="12421" y="0"/>
                    <a:pt x="0" y="12421"/>
                    <a:pt x="0" y="27743"/>
                  </a:cubicBezTo>
                  <a:cubicBezTo>
                    <a:pt x="0" y="43065"/>
                    <a:pt x="12421" y="55487"/>
                    <a:pt x="27743" y="55487"/>
                  </a:cubicBezTo>
                  <a:cubicBezTo>
                    <a:pt x="43065" y="55487"/>
                    <a:pt x="55487" y="43066"/>
                    <a:pt x="55487" y="27743"/>
                  </a:cubicBezTo>
                  <a:cubicBezTo>
                    <a:pt x="55487" y="27741"/>
                    <a:pt x="55487" y="27739"/>
                    <a:pt x="55487" y="27737"/>
                  </a:cubicBezTo>
                  <a:cubicBezTo>
                    <a:pt x="55490" y="12422"/>
                    <a:pt x="43078" y="4"/>
                    <a:pt x="27762" y="0"/>
                  </a:cubicBezTo>
                  <a:cubicBezTo>
                    <a:pt x="27756" y="0"/>
                    <a:pt x="27749" y="0"/>
                    <a:pt x="2774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
            <p:cNvSpPr/>
            <p:nvPr/>
          </p:nvSpPr>
          <p:spPr>
            <a:xfrm>
              <a:off x="3717353" y="6657867"/>
              <a:ext cx="63500" cy="63500"/>
            </a:xfrm>
            <a:custGeom>
              <a:avLst/>
              <a:gdLst/>
              <a:ahLst/>
              <a:cxnLst/>
              <a:rect l="l" t="t" r="r" b="b"/>
              <a:pathLst>
                <a:path w="63500" h="63500" extrusionOk="0">
                  <a:moveTo>
                    <a:pt x="32322" y="0"/>
                  </a:moveTo>
                  <a:cubicBezTo>
                    <a:pt x="14471" y="0"/>
                    <a:pt x="0" y="14471"/>
                    <a:pt x="0" y="32321"/>
                  </a:cubicBezTo>
                  <a:cubicBezTo>
                    <a:pt x="0" y="50172"/>
                    <a:pt x="14471" y="64643"/>
                    <a:pt x="32322" y="64643"/>
                  </a:cubicBezTo>
                  <a:cubicBezTo>
                    <a:pt x="50173" y="64643"/>
                    <a:pt x="64643" y="50171"/>
                    <a:pt x="64643" y="32321"/>
                  </a:cubicBezTo>
                  <a:cubicBezTo>
                    <a:pt x="64650" y="14477"/>
                    <a:pt x="50191" y="7"/>
                    <a:pt x="32347" y="0"/>
                  </a:cubicBezTo>
                  <a:cubicBezTo>
                    <a:pt x="32339" y="0"/>
                    <a:pt x="32330" y="0"/>
                    <a:pt x="3232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
            <p:cNvSpPr/>
            <p:nvPr/>
          </p:nvSpPr>
          <p:spPr>
            <a:xfrm>
              <a:off x="3357759" y="6424378"/>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
            <p:cNvSpPr/>
            <p:nvPr/>
          </p:nvSpPr>
          <p:spPr>
            <a:xfrm>
              <a:off x="3726199" y="5824042"/>
              <a:ext cx="57150" cy="57150"/>
            </a:xfrm>
            <a:custGeom>
              <a:avLst/>
              <a:gdLst/>
              <a:ahLst/>
              <a:cxnLst/>
              <a:rect l="l" t="t" r="r" b="b"/>
              <a:pathLst>
                <a:path w="57150" h="57150" extrusionOk="0">
                  <a:moveTo>
                    <a:pt x="31464" y="0"/>
                  </a:moveTo>
                  <a:cubicBezTo>
                    <a:pt x="14087" y="0"/>
                    <a:pt x="0" y="14087"/>
                    <a:pt x="0" y="31464"/>
                  </a:cubicBezTo>
                  <a:cubicBezTo>
                    <a:pt x="0" y="48842"/>
                    <a:pt x="14087" y="62929"/>
                    <a:pt x="31464" y="62929"/>
                  </a:cubicBezTo>
                  <a:cubicBezTo>
                    <a:pt x="48842" y="62929"/>
                    <a:pt x="62929" y="48842"/>
                    <a:pt x="62929" y="31464"/>
                  </a:cubicBezTo>
                  <a:cubicBezTo>
                    <a:pt x="62932" y="14091"/>
                    <a:pt x="48851" y="3"/>
                    <a:pt x="31477" y="0"/>
                  </a:cubicBezTo>
                  <a:cubicBezTo>
                    <a:pt x="31473" y="0"/>
                    <a:pt x="31469" y="0"/>
                    <a:pt x="3146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
            <p:cNvSpPr/>
            <p:nvPr/>
          </p:nvSpPr>
          <p:spPr>
            <a:xfrm>
              <a:off x="7933347" y="5337213"/>
              <a:ext cx="31750" cy="31750"/>
            </a:xfrm>
            <a:custGeom>
              <a:avLst/>
              <a:gdLst/>
              <a:ahLst/>
              <a:cxnLst/>
              <a:rect l="l" t="t" r="r" b="b"/>
              <a:pathLst>
                <a:path w="31750" h="31750" extrusionOk="0">
                  <a:moveTo>
                    <a:pt x="0" y="16815"/>
                  </a:moveTo>
                  <a:cubicBezTo>
                    <a:pt x="0" y="26102"/>
                    <a:pt x="7528" y="33630"/>
                    <a:pt x="16814" y="33630"/>
                  </a:cubicBezTo>
                  <a:cubicBezTo>
                    <a:pt x="26101" y="33630"/>
                    <a:pt x="33629" y="26102"/>
                    <a:pt x="33629" y="16815"/>
                  </a:cubicBezTo>
                  <a:cubicBezTo>
                    <a:pt x="33629" y="7528"/>
                    <a:pt x="26101" y="0"/>
                    <a:pt x="16814" y="0"/>
                  </a:cubicBezTo>
                  <a:cubicBezTo>
                    <a:pt x="7531" y="-3"/>
                    <a:pt x="3" y="7519"/>
                    <a:pt x="0" y="16802"/>
                  </a:cubicBezTo>
                  <a:cubicBezTo>
                    <a:pt x="0" y="16806"/>
                    <a:pt x="0" y="16811"/>
                    <a:pt x="0" y="168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
            <p:cNvSpPr/>
            <p:nvPr/>
          </p:nvSpPr>
          <p:spPr>
            <a:xfrm>
              <a:off x="7878559" y="1127411"/>
              <a:ext cx="63500" cy="63500"/>
            </a:xfrm>
            <a:custGeom>
              <a:avLst/>
              <a:gdLst/>
              <a:ahLst/>
              <a:cxnLst/>
              <a:rect l="l" t="t" r="r" b="b"/>
              <a:pathLst>
                <a:path w="63500" h="63500" extrusionOk="0">
                  <a:moveTo>
                    <a:pt x="32626" y="65265"/>
                  </a:moveTo>
                  <a:cubicBezTo>
                    <a:pt x="50648" y="65269"/>
                    <a:pt x="65261" y="50662"/>
                    <a:pt x="65265" y="32639"/>
                  </a:cubicBezTo>
                  <a:cubicBezTo>
                    <a:pt x="65269" y="14616"/>
                    <a:pt x="50661" y="3"/>
                    <a:pt x="32639" y="0"/>
                  </a:cubicBezTo>
                  <a:cubicBezTo>
                    <a:pt x="14617" y="-3"/>
                    <a:pt x="4" y="14604"/>
                    <a:pt x="0" y="32626"/>
                  </a:cubicBezTo>
                  <a:cubicBezTo>
                    <a:pt x="0" y="32628"/>
                    <a:pt x="0" y="32631"/>
                    <a:pt x="0" y="32633"/>
                  </a:cubicBezTo>
                  <a:cubicBezTo>
                    <a:pt x="-4" y="50652"/>
                    <a:pt x="14601" y="65262"/>
                    <a:pt x="32620" y="65265"/>
                  </a:cubicBezTo>
                  <a:cubicBezTo>
                    <a:pt x="32622" y="65265"/>
                    <a:pt x="32624" y="65265"/>
                    <a:pt x="32626" y="652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
            <p:cNvSpPr/>
            <p:nvPr/>
          </p:nvSpPr>
          <p:spPr>
            <a:xfrm>
              <a:off x="7846308" y="1753495"/>
              <a:ext cx="19050" cy="19050"/>
            </a:xfrm>
            <a:custGeom>
              <a:avLst/>
              <a:gdLst/>
              <a:ahLst/>
              <a:cxnLst/>
              <a:rect l="l" t="t" r="r" b="b"/>
              <a:pathLst>
                <a:path w="19050" h="19050" extrusionOk="0">
                  <a:moveTo>
                    <a:pt x="10896" y="21806"/>
                  </a:moveTo>
                  <a:cubicBezTo>
                    <a:pt x="16918" y="21809"/>
                    <a:pt x="21802" y="16931"/>
                    <a:pt x="21806" y="10909"/>
                  </a:cubicBezTo>
                  <a:cubicBezTo>
                    <a:pt x="21810" y="4888"/>
                    <a:pt x="16931" y="3"/>
                    <a:pt x="10909" y="0"/>
                  </a:cubicBezTo>
                  <a:cubicBezTo>
                    <a:pt x="4888" y="-3"/>
                    <a:pt x="4" y="4875"/>
                    <a:pt x="0" y="10897"/>
                  </a:cubicBezTo>
                  <a:cubicBezTo>
                    <a:pt x="0" y="10899"/>
                    <a:pt x="0" y="10901"/>
                    <a:pt x="0" y="10903"/>
                  </a:cubicBezTo>
                  <a:cubicBezTo>
                    <a:pt x="-4" y="16921"/>
                    <a:pt x="4873" y="21803"/>
                    <a:pt x="10890" y="21806"/>
                  </a:cubicBezTo>
                  <a:cubicBezTo>
                    <a:pt x="10892" y="21806"/>
                    <a:pt x="10894" y="21806"/>
                    <a:pt x="10896" y="2180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
            <p:cNvSpPr/>
            <p:nvPr/>
          </p:nvSpPr>
          <p:spPr>
            <a:xfrm>
              <a:off x="7987773" y="4284301"/>
              <a:ext cx="50800" cy="50800"/>
            </a:xfrm>
            <a:custGeom>
              <a:avLst/>
              <a:gdLst/>
              <a:ahLst/>
              <a:cxnLst/>
              <a:rect l="l" t="t" r="r" b="b"/>
              <a:pathLst>
                <a:path w="50800" h="50800" extrusionOk="0">
                  <a:moveTo>
                    <a:pt x="26118" y="52248"/>
                  </a:moveTo>
                  <a:cubicBezTo>
                    <a:pt x="40546" y="52251"/>
                    <a:pt x="52245" y="40558"/>
                    <a:pt x="52248" y="26130"/>
                  </a:cubicBezTo>
                  <a:cubicBezTo>
                    <a:pt x="52252" y="11702"/>
                    <a:pt x="40558" y="3"/>
                    <a:pt x="26130" y="0"/>
                  </a:cubicBezTo>
                  <a:cubicBezTo>
                    <a:pt x="11702" y="-3"/>
                    <a:pt x="3" y="11690"/>
                    <a:pt x="0" y="26117"/>
                  </a:cubicBezTo>
                  <a:cubicBezTo>
                    <a:pt x="0" y="26119"/>
                    <a:pt x="0" y="26122"/>
                    <a:pt x="0" y="26124"/>
                  </a:cubicBezTo>
                  <a:cubicBezTo>
                    <a:pt x="-4" y="40548"/>
                    <a:pt x="11687" y="52244"/>
                    <a:pt x="26112" y="52248"/>
                  </a:cubicBezTo>
                  <a:cubicBezTo>
                    <a:pt x="26114" y="52248"/>
                    <a:pt x="26115" y="52248"/>
                    <a:pt x="26118" y="522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
            <p:cNvSpPr/>
            <p:nvPr/>
          </p:nvSpPr>
          <p:spPr>
            <a:xfrm>
              <a:off x="8128736" y="1639938"/>
              <a:ext cx="38100" cy="38100"/>
            </a:xfrm>
            <a:custGeom>
              <a:avLst/>
              <a:gdLst/>
              <a:ahLst/>
              <a:cxnLst/>
              <a:rect l="l" t="t" r="r" b="b"/>
              <a:pathLst>
                <a:path w="38100" h="38100" extrusionOk="0">
                  <a:moveTo>
                    <a:pt x="19583" y="39180"/>
                  </a:moveTo>
                  <a:cubicBezTo>
                    <a:pt x="30403" y="39183"/>
                    <a:pt x="39176" y="30415"/>
                    <a:pt x="39180" y="19596"/>
                  </a:cubicBezTo>
                  <a:cubicBezTo>
                    <a:pt x="39184" y="8777"/>
                    <a:pt x="30415" y="3"/>
                    <a:pt x="19596" y="0"/>
                  </a:cubicBezTo>
                  <a:cubicBezTo>
                    <a:pt x="8777" y="-3"/>
                    <a:pt x="4" y="8764"/>
                    <a:pt x="0" y="19583"/>
                  </a:cubicBezTo>
                  <a:cubicBezTo>
                    <a:pt x="0" y="19586"/>
                    <a:pt x="0" y="19588"/>
                    <a:pt x="0" y="19590"/>
                  </a:cubicBezTo>
                  <a:cubicBezTo>
                    <a:pt x="-4" y="30406"/>
                    <a:pt x="8761" y="39176"/>
                    <a:pt x="19577" y="39180"/>
                  </a:cubicBezTo>
                  <a:cubicBezTo>
                    <a:pt x="19579" y="39180"/>
                    <a:pt x="19581" y="39180"/>
                    <a:pt x="19583" y="39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
            <p:cNvSpPr/>
            <p:nvPr/>
          </p:nvSpPr>
          <p:spPr>
            <a:xfrm>
              <a:off x="7376871" y="31280"/>
              <a:ext cx="50800" cy="50800"/>
            </a:xfrm>
            <a:custGeom>
              <a:avLst/>
              <a:gdLst/>
              <a:ahLst/>
              <a:cxnLst/>
              <a:rect l="l" t="t" r="r" b="b"/>
              <a:pathLst>
                <a:path w="50800" h="50800" extrusionOk="0">
                  <a:moveTo>
                    <a:pt x="27591" y="55194"/>
                  </a:moveTo>
                  <a:cubicBezTo>
                    <a:pt x="42832" y="55198"/>
                    <a:pt x="55190" y="42845"/>
                    <a:pt x="55194" y="27603"/>
                  </a:cubicBezTo>
                  <a:cubicBezTo>
                    <a:pt x="55198" y="12362"/>
                    <a:pt x="42845" y="4"/>
                    <a:pt x="27604" y="0"/>
                  </a:cubicBezTo>
                  <a:cubicBezTo>
                    <a:pt x="12362" y="-4"/>
                    <a:pt x="4" y="12349"/>
                    <a:pt x="0" y="27591"/>
                  </a:cubicBezTo>
                  <a:cubicBezTo>
                    <a:pt x="0" y="27593"/>
                    <a:pt x="0" y="27595"/>
                    <a:pt x="0" y="27597"/>
                  </a:cubicBezTo>
                  <a:cubicBezTo>
                    <a:pt x="-7" y="42832"/>
                    <a:pt x="12337" y="55187"/>
                    <a:pt x="27572" y="55194"/>
                  </a:cubicBezTo>
                  <a:cubicBezTo>
                    <a:pt x="27578" y="55194"/>
                    <a:pt x="27584" y="55194"/>
                    <a:pt x="27591" y="5519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
            <p:cNvSpPr/>
            <p:nvPr/>
          </p:nvSpPr>
          <p:spPr>
            <a:xfrm>
              <a:off x="8010157" y="4762252"/>
              <a:ext cx="63500" cy="63500"/>
            </a:xfrm>
            <a:custGeom>
              <a:avLst/>
              <a:gdLst/>
              <a:ahLst/>
              <a:cxnLst/>
              <a:rect l="l" t="t" r="r" b="b"/>
              <a:pathLst>
                <a:path w="63500" h="63500" extrusionOk="0">
                  <a:moveTo>
                    <a:pt x="0" y="32747"/>
                  </a:moveTo>
                  <a:cubicBezTo>
                    <a:pt x="0" y="50833"/>
                    <a:pt x="14661" y="65494"/>
                    <a:pt x="32747" y="65494"/>
                  </a:cubicBezTo>
                  <a:cubicBezTo>
                    <a:pt x="50833" y="65494"/>
                    <a:pt x="65494" y="50833"/>
                    <a:pt x="65494" y="32747"/>
                  </a:cubicBezTo>
                  <a:cubicBezTo>
                    <a:pt x="65494" y="14661"/>
                    <a:pt x="50833" y="0"/>
                    <a:pt x="32747" y="0"/>
                  </a:cubicBezTo>
                  <a:cubicBezTo>
                    <a:pt x="32745" y="0"/>
                    <a:pt x="32743" y="0"/>
                    <a:pt x="32741" y="0"/>
                  </a:cubicBezTo>
                  <a:cubicBezTo>
                    <a:pt x="14659" y="0"/>
                    <a:pt x="0" y="14658"/>
                    <a:pt x="0" y="32741"/>
                  </a:cubicBezTo>
                  <a:cubicBezTo>
                    <a:pt x="0" y="32743"/>
                    <a:pt x="0" y="32745"/>
                    <a:pt x="0" y="327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
            <p:cNvSpPr/>
            <p:nvPr/>
          </p:nvSpPr>
          <p:spPr>
            <a:xfrm>
              <a:off x="8434191" y="2045056"/>
              <a:ext cx="44450" cy="44450"/>
            </a:xfrm>
            <a:custGeom>
              <a:avLst/>
              <a:gdLst/>
              <a:ahLst/>
              <a:cxnLst/>
              <a:rect l="l" t="t" r="r" b="b"/>
              <a:pathLst>
                <a:path w="44450" h="44450" extrusionOk="0">
                  <a:moveTo>
                    <a:pt x="24765" y="49594"/>
                  </a:moveTo>
                  <a:cubicBezTo>
                    <a:pt x="38460" y="49611"/>
                    <a:pt x="49576" y="38523"/>
                    <a:pt x="49594" y="24829"/>
                  </a:cubicBezTo>
                  <a:cubicBezTo>
                    <a:pt x="49612" y="11134"/>
                    <a:pt x="38524" y="18"/>
                    <a:pt x="24829" y="0"/>
                  </a:cubicBezTo>
                  <a:cubicBezTo>
                    <a:pt x="11134" y="-17"/>
                    <a:pt x="18" y="11070"/>
                    <a:pt x="0" y="24765"/>
                  </a:cubicBezTo>
                  <a:cubicBezTo>
                    <a:pt x="0" y="24786"/>
                    <a:pt x="0" y="24807"/>
                    <a:pt x="0" y="24828"/>
                  </a:cubicBezTo>
                  <a:cubicBezTo>
                    <a:pt x="0" y="38506"/>
                    <a:pt x="11088" y="49593"/>
                    <a:pt x="24765" y="4959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
            <p:cNvSpPr/>
            <p:nvPr/>
          </p:nvSpPr>
          <p:spPr>
            <a:xfrm>
              <a:off x="8044250" y="3731768"/>
              <a:ext cx="38100" cy="38100"/>
            </a:xfrm>
            <a:custGeom>
              <a:avLst/>
              <a:gdLst/>
              <a:ahLst/>
              <a:cxnLst/>
              <a:rect l="l" t="t" r="r" b="b"/>
              <a:pathLst>
                <a:path w="38100" h="38100" extrusionOk="0">
                  <a:moveTo>
                    <a:pt x="21590" y="43180"/>
                  </a:moveTo>
                  <a:cubicBezTo>
                    <a:pt x="33514" y="43180"/>
                    <a:pt x="43180" y="33514"/>
                    <a:pt x="43180" y="21590"/>
                  </a:cubicBezTo>
                  <a:cubicBezTo>
                    <a:pt x="43180" y="9666"/>
                    <a:pt x="33514" y="0"/>
                    <a:pt x="21590" y="0"/>
                  </a:cubicBezTo>
                  <a:cubicBezTo>
                    <a:pt x="9666" y="0"/>
                    <a:pt x="0" y="9666"/>
                    <a:pt x="0" y="21590"/>
                  </a:cubicBezTo>
                  <a:cubicBezTo>
                    <a:pt x="0" y="33514"/>
                    <a:pt x="9666" y="43180"/>
                    <a:pt x="21590" y="43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
            <p:cNvSpPr/>
            <p:nvPr/>
          </p:nvSpPr>
          <p:spPr>
            <a:xfrm>
              <a:off x="6104128" y="5867724"/>
              <a:ext cx="50800" cy="50800"/>
            </a:xfrm>
            <a:custGeom>
              <a:avLst/>
              <a:gdLst/>
              <a:ahLst/>
              <a:cxnLst/>
              <a:rect l="l" t="t" r="r" b="b"/>
              <a:pathLst>
                <a:path w="50800" h="50800" extrusionOk="0">
                  <a:moveTo>
                    <a:pt x="26403" y="52807"/>
                  </a:moveTo>
                  <a:cubicBezTo>
                    <a:pt x="40985" y="52807"/>
                    <a:pt x="52807" y="40986"/>
                    <a:pt x="52807" y="26403"/>
                  </a:cubicBezTo>
                  <a:cubicBezTo>
                    <a:pt x="52807" y="11821"/>
                    <a:pt x="40986" y="0"/>
                    <a:pt x="26403" y="0"/>
                  </a:cubicBezTo>
                  <a:cubicBezTo>
                    <a:pt x="11821" y="0"/>
                    <a:pt x="0" y="11821"/>
                    <a:pt x="0" y="26403"/>
                  </a:cubicBezTo>
                  <a:cubicBezTo>
                    <a:pt x="-3" y="40982"/>
                    <a:pt x="11812" y="52803"/>
                    <a:pt x="26391" y="52807"/>
                  </a:cubicBezTo>
                  <a:cubicBezTo>
                    <a:pt x="26395" y="52807"/>
                    <a:pt x="26399" y="52807"/>
                    <a:pt x="26403" y="528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
            <p:cNvSpPr/>
            <p:nvPr/>
          </p:nvSpPr>
          <p:spPr>
            <a:xfrm>
              <a:off x="8895404" y="716115"/>
              <a:ext cx="44450" cy="44450"/>
            </a:xfrm>
            <a:custGeom>
              <a:avLst/>
              <a:gdLst/>
              <a:ahLst/>
              <a:cxnLst/>
              <a:rect l="l" t="t" r="r" b="b"/>
              <a:pathLst>
                <a:path w="44450" h="44450" extrusionOk="0">
                  <a:moveTo>
                    <a:pt x="22828" y="45720"/>
                  </a:moveTo>
                  <a:cubicBezTo>
                    <a:pt x="35454" y="45737"/>
                    <a:pt x="45703" y="35517"/>
                    <a:pt x="45720" y="22892"/>
                  </a:cubicBezTo>
                  <a:cubicBezTo>
                    <a:pt x="45738" y="10267"/>
                    <a:pt x="35516" y="18"/>
                    <a:pt x="22892" y="0"/>
                  </a:cubicBezTo>
                  <a:cubicBezTo>
                    <a:pt x="10266" y="-18"/>
                    <a:pt x="17" y="10203"/>
                    <a:pt x="0" y="22828"/>
                  </a:cubicBezTo>
                  <a:cubicBezTo>
                    <a:pt x="0" y="22839"/>
                    <a:pt x="0" y="22849"/>
                    <a:pt x="0" y="22860"/>
                  </a:cubicBezTo>
                  <a:cubicBezTo>
                    <a:pt x="-18" y="35468"/>
                    <a:pt x="10189" y="45702"/>
                    <a:pt x="22796" y="45720"/>
                  </a:cubicBezTo>
                  <a:cubicBezTo>
                    <a:pt x="22807" y="45720"/>
                    <a:pt x="22817" y="45720"/>
                    <a:pt x="22828" y="457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
            <p:cNvSpPr/>
            <p:nvPr/>
          </p:nvSpPr>
          <p:spPr>
            <a:xfrm>
              <a:off x="5303901" y="158801"/>
              <a:ext cx="57150" cy="57150"/>
            </a:xfrm>
            <a:custGeom>
              <a:avLst/>
              <a:gdLst/>
              <a:ahLst/>
              <a:cxnLst/>
              <a:rect l="l" t="t" r="r" b="b"/>
              <a:pathLst>
                <a:path w="57150" h="57150" extrusionOk="0">
                  <a:moveTo>
                    <a:pt x="30099" y="60211"/>
                  </a:moveTo>
                  <a:cubicBezTo>
                    <a:pt x="46726" y="60214"/>
                    <a:pt x="60207" y="46738"/>
                    <a:pt x="60211" y="30112"/>
                  </a:cubicBezTo>
                  <a:cubicBezTo>
                    <a:pt x="60214" y="13485"/>
                    <a:pt x="46738" y="4"/>
                    <a:pt x="30112" y="0"/>
                  </a:cubicBezTo>
                  <a:cubicBezTo>
                    <a:pt x="13485" y="-4"/>
                    <a:pt x="3" y="13472"/>
                    <a:pt x="0" y="30099"/>
                  </a:cubicBezTo>
                  <a:cubicBezTo>
                    <a:pt x="0" y="30101"/>
                    <a:pt x="0" y="30103"/>
                    <a:pt x="0" y="30105"/>
                  </a:cubicBezTo>
                  <a:cubicBezTo>
                    <a:pt x="-3" y="46729"/>
                    <a:pt x="13469" y="60207"/>
                    <a:pt x="30093" y="60211"/>
                  </a:cubicBezTo>
                  <a:cubicBezTo>
                    <a:pt x="30095" y="60211"/>
                    <a:pt x="30097" y="60211"/>
                    <a:pt x="30099" y="60211"/>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
            <p:cNvSpPr/>
            <p:nvPr/>
          </p:nvSpPr>
          <p:spPr>
            <a:xfrm>
              <a:off x="6165380" y="6337986"/>
              <a:ext cx="38100" cy="38100"/>
            </a:xfrm>
            <a:custGeom>
              <a:avLst/>
              <a:gdLst/>
              <a:ahLst/>
              <a:cxnLst/>
              <a:rect l="l" t="t" r="r" b="b"/>
              <a:pathLst>
                <a:path w="38100" h="38100" extrusionOk="0">
                  <a:moveTo>
                    <a:pt x="21793" y="43599"/>
                  </a:moveTo>
                  <a:cubicBezTo>
                    <a:pt x="33833" y="43603"/>
                    <a:pt x="43596" y="33846"/>
                    <a:pt x="43599" y="21806"/>
                  </a:cubicBezTo>
                  <a:cubicBezTo>
                    <a:pt x="43603" y="9766"/>
                    <a:pt x="33846" y="3"/>
                    <a:pt x="21806" y="0"/>
                  </a:cubicBezTo>
                  <a:cubicBezTo>
                    <a:pt x="9766" y="-3"/>
                    <a:pt x="3" y="9754"/>
                    <a:pt x="0" y="21793"/>
                  </a:cubicBezTo>
                  <a:cubicBezTo>
                    <a:pt x="0" y="21798"/>
                    <a:pt x="0" y="21802"/>
                    <a:pt x="0" y="21806"/>
                  </a:cubicBezTo>
                  <a:cubicBezTo>
                    <a:pt x="-3" y="33839"/>
                    <a:pt x="9748" y="43596"/>
                    <a:pt x="21780" y="43599"/>
                  </a:cubicBezTo>
                  <a:cubicBezTo>
                    <a:pt x="21785" y="43599"/>
                    <a:pt x="21789" y="43599"/>
                    <a:pt x="21793" y="4359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
            <p:cNvSpPr/>
            <p:nvPr/>
          </p:nvSpPr>
          <p:spPr>
            <a:xfrm>
              <a:off x="6217609" y="3112922"/>
              <a:ext cx="57150" cy="57150"/>
            </a:xfrm>
            <a:custGeom>
              <a:avLst/>
              <a:gdLst/>
              <a:ahLst/>
              <a:cxnLst/>
              <a:rect l="l" t="t" r="r" b="b"/>
              <a:pathLst>
                <a:path w="57150" h="57150" extrusionOk="0">
                  <a:moveTo>
                    <a:pt x="29845" y="59690"/>
                  </a:moveTo>
                  <a:cubicBezTo>
                    <a:pt x="46328" y="59690"/>
                    <a:pt x="59690" y="46328"/>
                    <a:pt x="59690" y="29845"/>
                  </a:cubicBezTo>
                  <a:cubicBezTo>
                    <a:pt x="59690" y="13362"/>
                    <a:pt x="46328" y="0"/>
                    <a:pt x="29845" y="0"/>
                  </a:cubicBezTo>
                  <a:cubicBezTo>
                    <a:pt x="13362" y="0"/>
                    <a:pt x="0" y="13362"/>
                    <a:pt x="0" y="29845"/>
                  </a:cubicBezTo>
                  <a:cubicBezTo>
                    <a:pt x="0" y="46328"/>
                    <a:pt x="13362" y="59690"/>
                    <a:pt x="29845" y="596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
            <p:cNvSpPr/>
            <p:nvPr/>
          </p:nvSpPr>
          <p:spPr>
            <a:xfrm>
              <a:off x="6882753" y="2695321"/>
              <a:ext cx="38100" cy="38100"/>
            </a:xfrm>
            <a:custGeom>
              <a:avLst/>
              <a:gdLst/>
              <a:ahLst/>
              <a:cxnLst/>
              <a:rect l="l" t="t" r="r" b="b"/>
              <a:pathLst>
                <a:path w="38100" h="38100" extrusionOk="0">
                  <a:moveTo>
                    <a:pt x="19824" y="39662"/>
                  </a:moveTo>
                  <a:cubicBezTo>
                    <a:pt x="30776" y="39666"/>
                    <a:pt x="39658" y="30790"/>
                    <a:pt x="39662" y="19837"/>
                  </a:cubicBezTo>
                  <a:cubicBezTo>
                    <a:pt x="39666" y="8885"/>
                    <a:pt x="30790" y="3"/>
                    <a:pt x="19838" y="0"/>
                  </a:cubicBezTo>
                  <a:cubicBezTo>
                    <a:pt x="8886" y="-3"/>
                    <a:pt x="4" y="8872"/>
                    <a:pt x="0" y="19825"/>
                  </a:cubicBezTo>
                  <a:cubicBezTo>
                    <a:pt x="0" y="19827"/>
                    <a:pt x="0" y="19829"/>
                    <a:pt x="0" y="19831"/>
                  </a:cubicBezTo>
                  <a:cubicBezTo>
                    <a:pt x="-4" y="30780"/>
                    <a:pt x="8869" y="39659"/>
                    <a:pt x="19818" y="39662"/>
                  </a:cubicBezTo>
                  <a:cubicBezTo>
                    <a:pt x="19820" y="39662"/>
                    <a:pt x="19822" y="39662"/>
                    <a:pt x="19824" y="396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
            <p:cNvSpPr/>
            <p:nvPr/>
          </p:nvSpPr>
          <p:spPr>
            <a:xfrm>
              <a:off x="4651610" y="1006272"/>
              <a:ext cx="50800" cy="50800"/>
            </a:xfrm>
            <a:custGeom>
              <a:avLst/>
              <a:gdLst/>
              <a:ahLst/>
              <a:cxnLst/>
              <a:rect l="l" t="t" r="r" b="b"/>
              <a:pathLst>
                <a:path w="50800" h="50800" extrusionOk="0">
                  <a:moveTo>
                    <a:pt x="26289" y="0"/>
                  </a:moveTo>
                  <a:cubicBezTo>
                    <a:pt x="11774" y="-3"/>
                    <a:pt x="3" y="11761"/>
                    <a:pt x="0" y="26276"/>
                  </a:cubicBezTo>
                  <a:cubicBezTo>
                    <a:pt x="-3" y="40792"/>
                    <a:pt x="11761" y="52562"/>
                    <a:pt x="26276" y="52565"/>
                  </a:cubicBezTo>
                  <a:cubicBezTo>
                    <a:pt x="40792" y="52569"/>
                    <a:pt x="52562" y="40804"/>
                    <a:pt x="52565" y="26289"/>
                  </a:cubicBezTo>
                  <a:cubicBezTo>
                    <a:pt x="52565" y="26287"/>
                    <a:pt x="52565" y="26285"/>
                    <a:pt x="52565" y="26283"/>
                  </a:cubicBezTo>
                  <a:cubicBezTo>
                    <a:pt x="52572" y="11774"/>
                    <a:pt x="40817" y="7"/>
                    <a:pt x="26308" y="0"/>
                  </a:cubicBezTo>
                  <a:cubicBezTo>
                    <a:pt x="26302" y="0"/>
                    <a:pt x="26295" y="0"/>
                    <a:pt x="26289"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
            <p:cNvSpPr/>
            <p:nvPr/>
          </p:nvSpPr>
          <p:spPr>
            <a:xfrm>
              <a:off x="6207138" y="5132896"/>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3"/>
                    <a:pt x="0" y="15077"/>
                    <a:pt x="0" y="15081"/>
                  </a:cubicBezTo>
                  <a:cubicBezTo>
                    <a:pt x="-3" y="23400"/>
                    <a:pt x="6737" y="30146"/>
                    <a:pt x="15056" y="30150"/>
                  </a:cubicBezTo>
                  <a:cubicBezTo>
                    <a:pt x="15060" y="30150"/>
                    <a:pt x="15064" y="30150"/>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
            <p:cNvSpPr/>
            <p:nvPr/>
          </p:nvSpPr>
          <p:spPr>
            <a:xfrm>
              <a:off x="6248597" y="5752465"/>
              <a:ext cx="19050" cy="19050"/>
            </a:xfrm>
            <a:custGeom>
              <a:avLst/>
              <a:gdLst/>
              <a:ahLst/>
              <a:cxnLst/>
              <a:rect l="l" t="t" r="r" b="b"/>
              <a:pathLst>
                <a:path w="19050" h="19050" extrusionOk="0">
                  <a:moveTo>
                    <a:pt x="11430" y="22860"/>
                  </a:moveTo>
                  <a:cubicBezTo>
                    <a:pt x="17743" y="22860"/>
                    <a:pt x="22860" y="17742"/>
                    <a:pt x="22860" y="11430"/>
                  </a:cubicBezTo>
                  <a:cubicBezTo>
                    <a:pt x="22860" y="5117"/>
                    <a:pt x="17742" y="0"/>
                    <a:pt x="11430" y="0"/>
                  </a:cubicBezTo>
                  <a:cubicBezTo>
                    <a:pt x="5117" y="0"/>
                    <a:pt x="0" y="5118"/>
                    <a:pt x="0" y="11430"/>
                  </a:cubicBezTo>
                  <a:cubicBezTo>
                    <a:pt x="0" y="17743"/>
                    <a:pt x="5118" y="22860"/>
                    <a:pt x="11430" y="22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
            <p:cNvSpPr/>
            <p:nvPr/>
          </p:nvSpPr>
          <p:spPr>
            <a:xfrm>
              <a:off x="9574263" y="4993760"/>
              <a:ext cx="25400" cy="25400"/>
            </a:xfrm>
            <a:custGeom>
              <a:avLst/>
              <a:gdLst/>
              <a:ahLst/>
              <a:cxnLst/>
              <a:rect l="l" t="t" r="r" b="b"/>
              <a:pathLst>
                <a:path w="25400" h="25400" extrusionOk="0">
                  <a:moveTo>
                    <a:pt x="15342" y="30696"/>
                  </a:moveTo>
                  <a:cubicBezTo>
                    <a:pt x="23818" y="30700"/>
                    <a:pt x="30693" y="23831"/>
                    <a:pt x="30696" y="15354"/>
                  </a:cubicBezTo>
                  <a:cubicBezTo>
                    <a:pt x="30700" y="6878"/>
                    <a:pt x="23830" y="4"/>
                    <a:pt x="15354" y="0"/>
                  </a:cubicBezTo>
                  <a:cubicBezTo>
                    <a:pt x="6878" y="-3"/>
                    <a:pt x="3" y="6865"/>
                    <a:pt x="0" y="15342"/>
                  </a:cubicBezTo>
                  <a:cubicBezTo>
                    <a:pt x="0" y="15344"/>
                    <a:pt x="0" y="15346"/>
                    <a:pt x="0" y="15348"/>
                  </a:cubicBezTo>
                  <a:cubicBezTo>
                    <a:pt x="0" y="23822"/>
                    <a:pt x="6868" y="30692"/>
                    <a:pt x="15342" y="3069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
            <p:cNvSpPr/>
            <p:nvPr/>
          </p:nvSpPr>
          <p:spPr>
            <a:xfrm>
              <a:off x="11175676" y="876643"/>
              <a:ext cx="57150" cy="57150"/>
            </a:xfrm>
            <a:custGeom>
              <a:avLst/>
              <a:gdLst/>
              <a:ahLst/>
              <a:cxnLst/>
              <a:rect l="l" t="t" r="r" b="b"/>
              <a:pathLst>
                <a:path w="57150" h="57150" extrusionOk="0">
                  <a:moveTo>
                    <a:pt x="0" y="31274"/>
                  </a:moveTo>
                  <a:cubicBezTo>
                    <a:pt x="0" y="48546"/>
                    <a:pt x="14001" y="62548"/>
                    <a:pt x="31274" y="62548"/>
                  </a:cubicBezTo>
                  <a:cubicBezTo>
                    <a:pt x="48546" y="62548"/>
                    <a:pt x="62548" y="48546"/>
                    <a:pt x="62548" y="31274"/>
                  </a:cubicBezTo>
                  <a:cubicBezTo>
                    <a:pt x="62548" y="14002"/>
                    <a:pt x="48547" y="0"/>
                    <a:pt x="31274" y="0"/>
                  </a:cubicBezTo>
                  <a:cubicBezTo>
                    <a:pt x="31272" y="0"/>
                    <a:pt x="31270" y="0"/>
                    <a:pt x="31268" y="0"/>
                  </a:cubicBezTo>
                  <a:cubicBezTo>
                    <a:pt x="13999" y="0"/>
                    <a:pt x="1" y="13999"/>
                    <a:pt x="1" y="31267"/>
                  </a:cubicBezTo>
                  <a:cubicBezTo>
                    <a:pt x="1" y="31270"/>
                    <a:pt x="1" y="31272"/>
                    <a:pt x="1" y="3127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
            <p:cNvSpPr/>
            <p:nvPr/>
          </p:nvSpPr>
          <p:spPr>
            <a:xfrm>
              <a:off x="11269307" y="4970856"/>
              <a:ext cx="50800" cy="50800"/>
            </a:xfrm>
            <a:custGeom>
              <a:avLst/>
              <a:gdLst/>
              <a:ahLst/>
              <a:cxnLst/>
              <a:rect l="l" t="t" r="r" b="b"/>
              <a:pathLst>
                <a:path w="50800" h="50800" extrusionOk="0">
                  <a:moveTo>
                    <a:pt x="28467" y="0"/>
                  </a:moveTo>
                  <a:cubicBezTo>
                    <a:pt x="12745" y="0"/>
                    <a:pt x="0" y="12745"/>
                    <a:pt x="0" y="28467"/>
                  </a:cubicBezTo>
                  <a:cubicBezTo>
                    <a:pt x="0" y="44189"/>
                    <a:pt x="12745" y="56934"/>
                    <a:pt x="28467" y="56934"/>
                  </a:cubicBezTo>
                  <a:cubicBezTo>
                    <a:pt x="44190" y="56934"/>
                    <a:pt x="56935" y="44189"/>
                    <a:pt x="56935" y="28467"/>
                  </a:cubicBezTo>
                  <a:cubicBezTo>
                    <a:pt x="56935" y="28465"/>
                    <a:pt x="56935" y="28463"/>
                    <a:pt x="56935" y="28461"/>
                  </a:cubicBezTo>
                  <a:cubicBezTo>
                    <a:pt x="56938" y="12746"/>
                    <a:pt x="44201" y="3"/>
                    <a:pt x="28487" y="0"/>
                  </a:cubicBezTo>
                  <a:cubicBezTo>
                    <a:pt x="28480" y="0"/>
                    <a:pt x="28474" y="0"/>
                    <a:pt x="28467"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
            <p:cNvSpPr/>
            <p:nvPr/>
          </p:nvSpPr>
          <p:spPr>
            <a:xfrm>
              <a:off x="11216983" y="2066842"/>
              <a:ext cx="44450" cy="44450"/>
            </a:xfrm>
            <a:custGeom>
              <a:avLst/>
              <a:gdLst/>
              <a:ahLst/>
              <a:cxnLst/>
              <a:rect l="l" t="t" r="r" b="b"/>
              <a:pathLst>
                <a:path w="44450" h="44450" extrusionOk="0">
                  <a:moveTo>
                    <a:pt x="0" y="23787"/>
                  </a:moveTo>
                  <a:cubicBezTo>
                    <a:pt x="0" y="36924"/>
                    <a:pt x="10650" y="47574"/>
                    <a:pt x="23787" y="47574"/>
                  </a:cubicBezTo>
                  <a:cubicBezTo>
                    <a:pt x="36924" y="47574"/>
                    <a:pt x="47574" y="36924"/>
                    <a:pt x="47574" y="23787"/>
                  </a:cubicBezTo>
                  <a:cubicBezTo>
                    <a:pt x="47574" y="10650"/>
                    <a:pt x="36924" y="0"/>
                    <a:pt x="23787" y="0"/>
                  </a:cubicBezTo>
                  <a:cubicBezTo>
                    <a:pt x="10650" y="0"/>
                    <a:pt x="0" y="10650"/>
                    <a:pt x="0" y="2378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
            <p:cNvSpPr/>
            <p:nvPr/>
          </p:nvSpPr>
          <p:spPr>
            <a:xfrm>
              <a:off x="11156518" y="305492"/>
              <a:ext cx="57150" cy="57150"/>
            </a:xfrm>
            <a:custGeom>
              <a:avLst/>
              <a:gdLst/>
              <a:ahLst/>
              <a:cxnLst/>
              <a:rect l="l" t="t" r="r" b="b"/>
              <a:pathLst>
                <a:path w="57150" h="57150" extrusionOk="0">
                  <a:moveTo>
                    <a:pt x="31223" y="62471"/>
                  </a:moveTo>
                  <a:cubicBezTo>
                    <a:pt x="48474" y="62478"/>
                    <a:pt x="62464" y="48499"/>
                    <a:pt x="62471" y="31248"/>
                  </a:cubicBezTo>
                  <a:cubicBezTo>
                    <a:pt x="62478" y="13997"/>
                    <a:pt x="48499" y="7"/>
                    <a:pt x="31248" y="0"/>
                  </a:cubicBezTo>
                  <a:cubicBezTo>
                    <a:pt x="13998" y="-7"/>
                    <a:pt x="7" y="13972"/>
                    <a:pt x="0" y="31223"/>
                  </a:cubicBezTo>
                  <a:cubicBezTo>
                    <a:pt x="0" y="31229"/>
                    <a:pt x="0" y="31236"/>
                    <a:pt x="0" y="31242"/>
                  </a:cubicBezTo>
                  <a:cubicBezTo>
                    <a:pt x="-4" y="48486"/>
                    <a:pt x="13973" y="62468"/>
                    <a:pt x="31217" y="62471"/>
                  </a:cubicBezTo>
                  <a:cubicBezTo>
                    <a:pt x="31219" y="62471"/>
                    <a:pt x="31221" y="62471"/>
                    <a:pt x="31223" y="62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
            <p:cNvSpPr/>
            <p:nvPr/>
          </p:nvSpPr>
          <p:spPr>
            <a:xfrm>
              <a:off x="11268596" y="4160863"/>
              <a:ext cx="57150" cy="57150"/>
            </a:xfrm>
            <a:custGeom>
              <a:avLst/>
              <a:gdLst/>
              <a:ahLst/>
              <a:cxnLst/>
              <a:rect l="l" t="t" r="r" b="b"/>
              <a:pathLst>
                <a:path w="57150" h="57150" extrusionOk="0">
                  <a:moveTo>
                    <a:pt x="30740" y="61506"/>
                  </a:moveTo>
                  <a:cubicBezTo>
                    <a:pt x="47724" y="61513"/>
                    <a:pt x="61499" y="47750"/>
                    <a:pt x="61506" y="30766"/>
                  </a:cubicBezTo>
                  <a:cubicBezTo>
                    <a:pt x="61513" y="13781"/>
                    <a:pt x="47750" y="7"/>
                    <a:pt x="30766" y="0"/>
                  </a:cubicBezTo>
                  <a:cubicBezTo>
                    <a:pt x="13781" y="-7"/>
                    <a:pt x="7" y="13756"/>
                    <a:pt x="0" y="30740"/>
                  </a:cubicBezTo>
                  <a:cubicBezTo>
                    <a:pt x="0" y="30745"/>
                    <a:pt x="0" y="30749"/>
                    <a:pt x="0" y="30753"/>
                  </a:cubicBezTo>
                  <a:cubicBezTo>
                    <a:pt x="-7" y="47730"/>
                    <a:pt x="13750" y="61499"/>
                    <a:pt x="30728" y="61506"/>
                  </a:cubicBezTo>
                  <a:cubicBezTo>
                    <a:pt x="30731" y="61506"/>
                    <a:pt x="30736" y="61506"/>
                    <a:pt x="30740" y="61506"/>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
            <p:cNvSpPr/>
            <p:nvPr/>
          </p:nvSpPr>
          <p:spPr>
            <a:xfrm>
              <a:off x="11554079" y="1075214"/>
              <a:ext cx="31750" cy="31750"/>
            </a:xfrm>
            <a:custGeom>
              <a:avLst/>
              <a:gdLst/>
              <a:ahLst/>
              <a:cxnLst/>
              <a:rect l="l" t="t" r="r" b="b"/>
              <a:pathLst>
                <a:path w="31750" h="31750" extrusionOk="0">
                  <a:moveTo>
                    <a:pt x="17145" y="34290"/>
                  </a:moveTo>
                  <a:cubicBezTo>
                    <a:pt x="26614" y="34290"/>
                    <a:pt x="34289" y="26614"/>
                    <a:pt x="34289" y="17145"/>
                  </a:cubicBezTo>
                  <a:cubicBezTo>
                    <a:pt x="34289" y="7676"/>
                    <a:pt x="26613" y="0"/>
                    <a:pt x="17145" y="0"/>
                  </a:cubicBezTo>
                  <a:cubicBezTo>
                    <a:pt x="7676" y="0"/>
                    <a:pt x="0" y="7676"/>
                    <a:pt x="0" y="17145"/>
                  </a:cubicBezTo>
                  <a:cubicBezTo>
                    <a:pt x="0" y="26614"/>
                    <a:pt x="7676" y="34290"/>
                    <a:pt x="17145" y="342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
            <p:cNvSpPr/>
            <p:nvPr/>
          </p:nvSpPr>
          <p:spPr>
            <a:xfrm>
              <a:off x="11546497" y="1732007"/>
              <a:ext cx="57150" cy="57150"/>
            </a:xfrm>
            <a:custGeom>
              <a:avLst/>
              <a:gdLst/>
              <a:ahLst/>
              <a:cxnLst/>
              <a:rect l="l" t="t" r="r" b="b"/>
              <a:pathLst>
                <a:path w="57150" h="57150" extrusionOk="0">
                  <a:moveTo>
                    <a:pt x="30226" y="60465"/>
                  </a:moveTo>
                  <a:cubicBezTo>
                    <a:pt x="46923" y="60468"/>
                    <a:pt x="60461" y="46936"/>
                    <a:pt x="60465" y="30239"/>
                  </a:cubicBezTo>
                  <a:cubicBezTo>
                    <a:pt x="60468" y="13542"/>
                    <a:pt x="46935" y="3"/>
                    <a:pt x="30238" y="0"/>
                  </a:cubicBezTo>
                  <a:cubicBezTo>
                    <a:pt x="13542" y="-3"/>
                    <a:pt x="3" y="13529"/>
                    <a:pt x="0" y="30226"/>
                  </a:cubicBezTo>
                  <a:cubicBezTo>
                    <a:pt x="0" y="30228"/>
                    <a:pt x="0" y="30230"/>
                    <a:pt x="0" y="30232"/>
                  </a:cubicBezTo>
                  <a:cubicBezTo>
                    <a:pt x="-4" y="46926"/>
                    <a:pt x="13526" y="60461"/>
                    <a:pt x="30220" y="60465"/>
                  </a:cubicBezTo>
                  <a:cubicBezTo>
                    <a:pt x="30222" y="60465"/>
                    <a:pt x="30224" y="60465"/>
                    <a:pt x="30226" y="604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
            <p:cNvSpPr/>
            <p:nvPr/>
          </p:nvSpPr>
          <p:spPr>
            <a:xfrm>
              <a:off x="11400155" y="94088"/>
              <a:ext cx="50800" cy="50800"/>
            </a:xfrm>
            <a:custGeom>
              <a:avLst/>
              <a:gdLst/>
              <a:ahLst/>
              <a:cxnLst/>
              <a:rect l="l" t="t" r="r" b="b"/>
              <a:pathLst>
                <a:path w="50800" h="50800" extrusionOk="0">
                  <a:moveTo>
                    <a:pt x="26670" y="53340"/>
                  </a:moveTo>
                  <a:cubicBezTo>
                    <a:pt x="41399" y="53340"/>
                    <a:pt x="53339" y="41399"/>
                    <a:pt x="53339" y="26670"/>
                  </a:cubicBezTo>
                  <a:cubicBezTo>
                    <a:pt x="53339" y="11941"/>
                    <a:pt x="41399" y="0"/>
                    <a:pt x="26670" y="0"/>
                  </a:cubicBezTo>
                  <a:cubicBezTo>
                    <a:pt x="11940" y="0"/>
                    <a:pt x="0" y="11941"/>
                    <a:pt x="0" y="26670"/>
                  </a:cubicBezTo>
                  <a:cubicBezTo>
                    <a:pt x="0" y="41399"/>
                    <a:pt x="11940" y="53340"/>
                    <a:pt x="26670" y="53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
            <p:cNvSpPr/>
            <p:nvPr/>
          </p:nvSpPr>
          <p:spPr>
            <a:xfrm>
              <a:off x="10925067" y="1027049"/>
              <a:ext cx="63500" cy="63500"/>
            </a:xfrm>
            <a:custGeom>
              <a:avLst/>
              <a:gdLst/>
              <a:ahLst/>
              <a:cxnLst/>
              <a:rect l="l" t="t" r="r" b="b"/>
              <a:pathLst>
                <a:path w="63500" h="63500" extrusionOk="0">
                  <a:moveTo>
                    <a:pt x="32017" y="64046"/>
                  </a:moveTo>
                  <a:cubicBezTo>
                    <a:pt x="49702" y="64050"/>
                    <a:pt x="64043" y="49715"/>
                    <a:pt x="64046" y="32029"/>
                  </a:cubicBezTo>
                  <a:cubicBezTo>
                    <a:pt x="64050" y="14344"/>
                    <a:pt x="49715" y="4"/>
                    <a:pt x="32029" y="0"/>
                  </a:cubicBezTo>
                  <a:cubicBezTo>
                    <a:pt x="14343" y="-3"/>
                    <a:pt x="3" y="14331"/>
                    <a:pt x="0" y="32017"/>
                  </a:cubicBezTo>
                  <a:cubicBezTo>
                    <a:pt x="0" y="32019"/>
                    <a:pt x="0" y="32021"/>
                    <a:pt x="0" y="32023"/>
                  </a:cubicBezTo>
                  <a:cubicBezTo>
                    <a:pt x="-7" y="49702"/>
                    <a:pt x="14319" y="64039"/>
                    <a:pt x="31997" y="64046"/>
                  </a:cubicBezTo>
                  <a:cubicBezTo>
                    <a:pt x="32003" y="64046"/>
                    <a:pt x="32010" y="64046"/>
                    <a:pt x="32017"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
            <p:cNvSpPr/>
            <p:nvPr/>
          </p:nvSpPr>
          <p:spPr>
            <a:xfrm>
              <a:off x="10055428" y="1788966"/>
              <a:ext cx="19050" cy="19050"/>
            </a:xfrm>
            <a:custGeom>
              <a:avLst/>
              <a:gdLst/>
              <a:ahLst/>
              <a:cxnLst/>
              <a:rect l="l" t="t" r="r" b="b"/>
              <a:pathLst>
                <a:path w="19050" h="19050" extrusionOk="0">
                  <a:moveTo>
                    <a:pt x="12535" y="25083"/>
                  </a:moveTo>
                  <a:cubicBezTo>
                    <a:pt x="19462" y="25086"/>
                    <a:pt x="25079" y="19474"/>
                    <a:pt x="25082" y="12548"/>
                  </a:cubicBezTo>
                  <a:cubicBezTo>
                    <a:pt x="25086" y="5621"/>
                    <a:pt x="19474" y="4"/>
                    <a:pt x="12547" y="0"/>
                  </a:cubicBezTo>
                  <a:cubicBezTo>
                    <a:pt x="5621" y="-3"/>
                    <a:pt x="3" y="5609"/>
                    <a:pt x="0" y="12535"/>
                  </a:cubicBezTo>
                  <a:cubicBezTo>
                    <a:pt x="0" y="12537"/>
                    <a:pt x="0" y="12539"/>
                    <a:pt x="0" y="12541"/>
                  </a:cubicBezTo>
                  <a:cubicBezTo>
                    <a:pt x="-4" y="19464"/>
                    <a:pt x="5606" y="25079"/>
                    <a:pt x="12529" y="25083"/>
                  </a:cubicBezTo>
                  <a:cubicBezTo>
                    <a:pt x="12531" y="25083"/>
                    <a:pt x="12533" y="25083"/>
                    <a:pt x="12535" y="250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
            <p:cNvSpPr/>
            <p:nvPr/>
          </p:nvSpPr>
          <p:spPr>
            <a:xfrm>
              <a:off x="9800019" y="5229339"/>
              <a:ext cx="31750" cy="31750"/>
            </a:xfrm>
            <a:custGeom>
              <a:avLst/>
              <a:gdLst/>
              <a:ahLst/>
              <a:cxnLst/>
              <a:rect l="l" t="t" r="r" b="b"/>
              <a:pathLst>
                <a:path w="31750" h="31750" extrusionOk="0">
                  <a:moveTo>
                    <a:pt x="18599" y="37211"/>
                  </a:moveTo>
                  <a:cubicBezTo>
                    <a:pt x="28874" y="37214"/>
                    <a:pt x="37207" y="28887"/>
                    <a:pt x="37211" y="18612"/>
                  </a:cubicBezTo>
                  <a:cubicBezTo>
                    <a:pt x="37215" y="8336"/>
                    <a:pt x="28887" y="3"/>
                    <a:pt x="18612" y="0"/>
                  </a:cubicBezTo>
                  <a:cubicBezTo>
                    <a:pt x="8337" y="-3"/>
                    <a:pt x="4" y="8324"/>
                    <a:pt x="0" y="18599"/>
                  </a:cubicBezTo>
                  <a:cubicBezTo>
                    <a:pt x="0" y="18604"/>
                    <a:pt x="0" y="18608"/>
                    <a:pt x="0" y="18612"/>
                  </a:cubicBezTo>
                  <a:cubicBezTo>
                    <a:pt x="0" y="28884"/>
                    <a:pt x="8327" y="37211"/>
                    <a:pt x="18599" y="3721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
            <p:cNvSpPr/>
            <p:nvPr/>
          </p:nvSpPr>
          <p:spPr>
            <a:xfrm>
              <a:off x="8971471" y="2461343"/>
              <a:ext cx="38100" cy="38100"/>
            </a:xfrm>
            <a:custGeom>
              <a:avLst/>
              <a:gdLst/>
              <a:ahLst/>
              <a:cxnLst/>
              <a:rect l="l" t="t" r="r" b="b"/>
              <a:pathLst>
                <a:path w="38100" h="38100" extrusionOk="0">
                  <a:moveTo>
                    <a:pt x="21939" y="43904"/>
                  </a:moveTo>
                  <a:cubicBezTo>
                    <a:pt x="34063" y="43911"/>
                    <a:pt x="43897" y="34088"/>
                    <a:pt x="43904" y="21965"/>
                  </a:cubicBezTo>
                  <a:cubicBezTo>
                    <a:pt x="43911" y="9841"/>
                    <a:pt x="34088" y="7"/>
                    <a:pt x="21965" y="0"/>
                  </a:cubicBezTo>
                  <a:cubicBezTo>
                    <a:pt x="9840" y="-7"/>
                    <a:pt x="7" y="9815"/>
                    <a:pt x="0" y="21939"/>
                  </a:cubicBezTo>
                  <a:cubicBezTo>
                    <a:pt x="0" y="21946"/>
                    <a:pt x="0" y="21952"/>
                    <a:pt x="0" y="21958"/>
                  </a:cubicBezTo>
                  <a:cubicBezTo>
                    <a:pt x="-4" y="34075"/>
                    <a:pt x="9816" y="43900"/>
                    <a:pt x="21933" y="43904"/>
                  </a:cubicBezTo>
                  <a:cubicBezTo>
                    <a:pt x="21935" y="43904"/>
                    <a:pt x="21937" y="43904"/>
                    <a:pt x="21939" y="439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
            <p:cNvSpPr/>
            <p:nvPr/>
          </p:nvSpPr>
          <p:spPr>
            <a:xfrm>
              <a:off x="5262638" y="1398257"/>
              <a:ext cx="50800" cy="50800"/>
            </a:xfrm>
            <a:custGeom>
              <a:avLst/>
              <a:gdLst/>
              <a:ahLst/>
              <a:cxnLst/>
              <a:rect l="l" t="t" r="r" b="b"/>
              <a:pathLst>
                <a:path w="50800" h="50800" extrusionOk="0">
                  <a:moveTo>
                    <a:pt x="28239" y="56490"/>
                  </a:moveTo>
                  <a:cubicBezTo>
                    <a:pt x="43838" y="56493"/>
                    <a:pt x="56486" y="43850"/>
                    <a:pt x="56490" y="28251"/>
                  </a:cubicBezTo>
                  <a:cubicBezTo>
                    <a:pt x="56493" y="12652"/>
                    <a:pt x="43850" y="4"/>
                    <a:pt x="28251" y="0"/>
                  </a:cubicBezTo>
                  <a:cubicBezTo>
                    <a:pt x="12652" y="-3"/>
                    <a:pt x="3" y="12639"/>
                    <a:pt x="0" y="28238"/>
                  </a:cubicBezTo>
                  <a:cubicBezTo>
                    <a:pt x="0" y="28241"/>
                    <a:pt x="0" y="28243"/>
                    <a:pt x="0" y="28245"/>
                  </a:cubicBezTo>
                  <a:cubicBezTo>
                    <a:pt x="-3" y="43841"/>
                    <a:pt x="12636" y="56486"/>
                    <a:pt x="28232" y="56490"/>
                  </a:cubicBezTo>
                  <a:cubicBezTo>
                    <a:pt x="28234" y="56490"/>
                    <a:pt x="28236" y="56490"/>
                    <a:pt x="28238" y="564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
            <p:cNvSpPr/>
            <p:nvPr/>
          </p:nvSpPr>
          <p:spPr>
            <a:xfrm>
              <a:off x="9406134" y="3343973"/>
              <a:ext cx="19050" cy="19050"/>
            </a:xfrm>
            <a:custGeom>
              <a:avLst/>
              <a:gdLst/>
              <a:ahLst/>
              <a:cxnLst/>
              <a:rect l="l" t="t" r="r" b="b"/>
              <a:pathLst>
                <a:path w="19050" h="19050" extrusionOk="0">
                  <a:moveTo>
                    <a:pt x="10979" y="21958"/>
                  </a:moveTo>
                  <a:cubicBezTo>
                    <a:pt x="17043" y="21958"/>
                    <a:pt x="21958" y="17043"/>
                    <a:pt x="21958" y="10979"/>
                  </a:cubicBezTo>
                  <a:cubicBezTo>
                    <a:pt x="21958" y="4916"/>
                    <a:pt x="17043" y="0"/>
                    <a:pt x="10979" y="0"/>
                  </a:cubicBezTo>
                  <a:cubicBezTo>
                    <a:pt x="4915" y="0"/>
                    <a:pt x="0" y="4916"/>
                    <a:pt x="0" y="10979"/>
                  </a:cubicBezTo>
                  <a:cubicBezTo>
                    <a:pt x="-4" y="17039"/>
                    <a:pt x="4907" y="21955"/>
                    <a:pt x="10967" y="21958"/>
                  </a:cubicBezTo>
                  <a:cubicBezTo>
                    <a:pt x="10971" y="21958"/>
                    <a:pt x="10975" y="21958"/>
                    <a:pt x="10979" y="2195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
            <p:cNvSpPr/>
            <p:nvPr/>
          </p:nvSpPr>
          <p:spPr>
            <a:xfrm>
              <a:off x="10732408" y="312033"/>
              <a:ext cx="50800" cy="50800"/>
            </a:xfrm>
            <a:custGeom>
              <a:avLst/>
              <a:gdLst/>
              <a:ahLst/>
              <a:cxnLst/>
              <a:rect l="l" t="t" r="r" b="b"/>
              <a:pathLst>
                <a:path w="50800" h="50800" extrusionOk="0">
                  <a:moveTo>
                    <a:pt x="26822" y="53658"/>
                  </a:moveTo>
                  <a:cubicBezTo>
                    <a:pt x="41639" y="53661"/>
                    <a:pt x="53654" y="41652"/>
                    <a:pt x="53657" y="26835"/>
                  </a:cubicBezTo>
                  <a:cubicBezTo>
                    <a:pt x="53661" y="12018"/>
                    <a:pt x="41652" y="4"/>
                    <a:pt x="26835" y="0"/>
                  </a:cubicBezTo>
                  <a:cubicBezTo>
                    <a:pt x="12018" y="-4"/>
                    <a:pt x="3" y="12005"/>
                    <a:pt x="0" y="26822"/>
                  </a:cubicBezTo>
                  <a:cubicBezTo>
                    <a:pt x="0" y="26825"/>
                    <a:pt x="0" y="26827"/>
                    <a:pt x="0" y="26829"/>
                  </a:cubicBezTo>
                  <a:cubicBezTo>
                    <a:pt x="-4" y="41642"/>
                    <a:pt x="12002" y="53654"/>
                    <a:pt x="26816" y="53657"/>
                  </a:cubicBezTo>
                  <a:cubicBezTo>
                    <a:pt x="26819" y="53657"/>
                    <a:pt x="26820" y="53657"/>
                    <a:pt x="26822" y="53657"/>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
            <p:cNvSpPr/>
            <p:nvPr/>
          </p:nvSpPr>
          <p:spPr>
            <a:xfrm>
              <a:off x="10816444" y="191846"/>
              <a:ext cx="31750" cy="31750"/>
            </a:xfrm>
            <a:custGeom>
              <a:avLst/>
              <a:gdLst/>
              <a:ahLst/>
              <a:cxnLst/>
              <a:rect l="l" t="t" r="r" b="b"/>
              <a:pathLst>
                <a:path w="31750" h="31750" extrusionOk="0">
                  <a:moveTo>
                    <a:pt x="18205" y="36424"/>
                  </a:moveTo>
                  <a:cubicBezTo>
                    <a:pt x="28263" y="36427"/>
                    <a:pt x="36419" y="28276"/>
                    <a:pt x="36423" y="18218"/>
                  </a:cubicBezTo>
                  <a:cubicBezTo>
                    <a:pt x="36427" y="8160"/>
                    <a:pt x="28276" y="4"/>
                    <a:pt x="18218" y="0"/>
                  </a:cubicBezTo>
                  <a:cubicBezTo>
                    <a:pt x="8160" y="-4"/>
                    <a:pt x="4" y="8147"/>
                    <a:pt x="0" y="18205"/>
                  </a:cubicBezTo>
                  <a:cubicBezTo>
                    <a:pt x="0" y="18210"/>
                    <a:pt x="0" y="18214"/>
                    <a:pt x="0" y="18218"/>
                  </a:cubicBezTo>
                  <a:cubicBezTo>
                    <a:pt x="-4" y="28269"/>
                    <a:pt x="8141" y="36420"/>
                    <a:pt x="18193" y="36424"/>
                  </a:cubicBezTo>
                  <a:cubicBezTo>
                    <a:pt x="18197" y="36424"/>
                    <a:pt x="18201" y="36424"/>
                    <a:pt x="18205" y="364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
            <p:cNvSpPr/>
            <p:nvPr/>
          </p:nvSpPr>
          <p:spPr>
            <a:xfrm>
              <a:off x="10302031" y="1831118"/>
              <a:ext cx="25400" cy="25400"/>
            </a:xfrm>
            <a:custGeom>
              <a:avLst/>
              <a:gdLst/>
              <a:ahLst/>
              <a:cxnLst/>
              <a:rect l="l" t="t" r="r" b="b"/>
              <a:pathLst>
                <a:path w="25400" h="25400" extrusionOk="0">
                  <a:moveTo>
                    <a:pt x="14567" y="29146"/>
                  </a:moveTo>
                  <a:cubicBezTo>
                    <a:pt x="22615" y="29150"/>
                    <a:pt x="29142" y="22628"/>
                    <a:pt x="29146" y="14580"/>
                  </a:cubicBezTo>
                  <a:cubicBezTo>
                    <a:pt x="29150" y="6531"/>
                    <a:pt x="22628" y="3"/>
                    <a:pt x="14580" y="0"/>
                  </a:cubicBezTo>
                  <a:cubicBezTo>
                    <a:pt x="6531" y="-3"/>
                    <a:pt x="4" y="6518"/>
                    <a:pt x="0" y="14567"/>
                  </a:cubicBezTo>
                  <a:cubicBezTo>
                    <a:pt x="0" y="14571"/>
                    <a:pt x="0" y="14575"/>
                    <a:pt x="0" y="14580"/>
                  </a:cubicBezTo>
                  <a:cubicBezTo>
                    <a:pt x="-4" y="22621"/>
                    <a:pt x="6513" y="29143"/>
                    <a:pt x="14554" y="29147"/>
                  </a:cubicBezTo>
                  <a:cubicBezTo>
                    <a:pt x="14558" y="29147"/>
                    <a:pt x="14563" y="29147"/>
                    <a:pt x="14567" y="291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
            <p:cNvSpPr/>
            <p:nvPr/>
          </p:nvSpPr>
          <p:spPr>
            <a:xfrm>
              <a:off x="10842975" y="1124293"/>
              <a:ext cx="44450" cy="44450"/>
            </a:xfrm>
            <a:custGeom>
              <a:avLst/>
              <a:gdLst/>
              <a:ahLst/>
              <a:cxnLst/>
              <a:rect l="l" t="t" r="r" b="b"/>
              <a:pathLst>
                <a:path w="44450" h="44450" extrusionOk="0">
                  <a:moveTo>
                    <a:pt x="0" y="23590"/>
                  </a:moveTo>
                  <a:cubicBezTo>
                    <a:pt x="0" y="36619"/>
                    <a:pt x="10561" y="47180"/>
                    <a:pt x="23590" y="47180"/>
                  </a:cubicBezTo>
                  <a:cubicBezTo>
                    <a:pt x="36619" y="47180"/>
                    <a:pt x="47180" y="36619"/>
                    <a:pt x="47180" y="23590"/>
                  </a:cubicBezTo>
                  <a:cubicBezTo>
                    <a:pt x="47180" y="10562"/>
                    <a:pt x="36619" y="0"/>
                    <a:pt x="23590" y="0"/>
                  </a:cubicBezTo>
                  <a:cubicBezTo>
                    <a:pt x="10561" y="0"/>
                    <a:pt x="0" y="10562"/>
                    <a:pt x="0" y="2359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
            <p:cNvSpPr/>
            <p:nvPr/>
          </p:nvSpPr>
          <p:spPr>
            <a:xfrm>
              <a:off x="872280" y="1432719"/>
              <a:ext cx="19050" cy="19050"/>
            </a:xfrm>
            <a:custGeom>
              <a:avLst/>
              <a:gdLst/>
              <a:ahLst/>
              <a:cxnLst/>
              <a:rect l="l" t="t" r="r" b="b"/>
              <a:pathLst>
                <a:path w="19050" h="19050" extrusionOk="0">
                  <a:moveTo>
                    <a:pt x="10947" y="21907"/>
                  </a:moveTo>
                  <a:cubicBezTo>
                    <a:pt x="16997" y="21911"/>
                    <a:pt x="21904" y="17010"/>
                    <a:pt x="21907" y="10960"/>
                  </a:cubicBezTo>
                  <a:cubicBezTo>
                    <a:pt x="21911" y="4910"/>
                    <a:pt x="17010" y="3"/>
                    <a:pt x="10960" y="0"/>
                  </a:cubicBezTo>
                  <a:cubicBezTo>
                    <a:pt x="4910" y="-3"/>
                    <a:pt x="3" y="4898"/>
                    <a:pt x="0" y="10947"/>
                  </a:cubicBezTo>
                  <a:cubicBezTo>
                    <a:pt x="0" y="10950"/>
                    <a:pt x="0" y="10952"/>
                    <a:pt x="0" y="10954"/>
                  </a:cubicBezTo>
                  <a:cubicBezTo>
                    <a:pt x="0" y="17001"/>
                    <a:pt x="4900" y="21904"/>
                    <a:pt x="10947" y="219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
            <p:cNvSpPr/>
            <p:nvPr/>
          </p:nvSpPr>
          <p:spPr>
            <a:xfrm>
              <a:off x="467493" y="5444134"/>
              <a:ext cx="38100" cy="38100"/>
            </a:xfrm>
            <a:custGeom>
              <a:avLst/>
              <a:gdLst/>
              <a:ahLst/>
              <a:cxnLst/>
              <a:rect l="l" t="t" r="r" b="b"/>
              <a:pathLst>
                <a:path w="38100" h="38100" extrusionOk="0">
                  <a:moveTo>
                    <a:pt x="39941" y="19971"/>
                  </a:moveTo>
                  <a:cubicBezTo>
                    <a:pt x="39941" y="8941"/>
                    <a:pt x="31000" y="0"/>
                    <a:pt x="19971" y="0"/>
                  </a:cubicBezTo>
                  <a:cubicBezTo>
                    <a:pt x="8941" y="0"/>
                    <a:pt x="0" y="8941"/>
                    <a:pt x="0" y="19971"/>
                  </a:cubicBezTo>
                  <a:cubicBezTo>
                    <a:pt x="0" y="31000"/>
                    <a:pt x="8941" y="39942"/>
                    <a:pt x="19971" y="39942"/>
                  </a:cubicBezTo>
                  <a:cubicBezTo>
                    <a:pt x="30997" y="39945"/>
                    <a:pt x="39938" y="31010"/>
                    <a:pt x="39941" y="19984"/>
                  </a:cubicBezTo>
                  <a:cubicBezTo>
                    <a:pt x="39941" y="19979"/>
                    <a:pt x="39941" y="19975"/>
                    <a:pt x="39941" y="199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
            <p:cNvSpPr/>
            <p:nvPr/>
          </p:nvSpPr>
          <p:spPr>
            <a:xfrm>
              <a:off x="187801" y="1038409"/>
              <a:ext cx="31750" cy="31750"/>
            </a:xfrm>
            <a:custGeom>
              <a:avLst/>
              <a:gdLst/>
              <a:ahLst/>
              <a:cxnLst/>
              <a:rect l="l" t="t" r="r" b="b"/>
              <a:pathLst>
                <a:path w="31750" h="31750" extrusionOk="0">
                  <a:moveTo>
                    <a:pt x="32499" y="16256"/>
                  </a:moveTo>
                  <a:cubicBezTo>
                    <a:pt x="32503" y="7282"/>
                    <a:pt x="25230" y="3"/>
                    <a:pt x="16256" y="0"/>
                  </a:cubicBezTo>
                  <a:cubicBezTo>
                    <a:pt x="7282" y="-3"/>
                    <a:pt x="4" y="7269"/>
                    <a:pt x="0" y="16243"/>
                  </a:cubicBezTo>
                  <a:cubicBezTo>
                    <a:pt x="-3" y="25218"/>
                    <a:pt x="7269" y="32496"/>
                    <a:pt x="16243" y="32499"/>
                  </a:cubicBezTo>
                  <a:cubicBezTo>
                    <a:pt x="16248" y="32499"/>
                    <a:pt x="16252" y="32499"/>
                    <a:pt x="16256" y="32499"/>
                  </a:cubicBezTo>
                  <a:cubicBezTo>
                    <a:pt x="25227" y="32499"/>
                    <a:pt x="32499" y="25227"/>
                    <a:pt x="32499" y="1625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
            <p:cNvSpPr/>
            <p:nvPr/>
          </p:nvSpPr>
          <p:spPr>
            <a:xfrm>
              <a:off x="334823" y="4716500"/>
              <a:ext cx="57150" cy="57150"/>
            </a:xfrm>
            <a:custGeom>
              <a:avLst/>
              <a:gdLst/>
              <a:ahLst/>
              <a:cxnLst/>
              <a:rect l="l" t="t" r="r" b="b"/>
              <a:pathLst>
                <a:path w="57150" h="57150" extrusionOk="0">
                  <a:moveTo>
                    <a:pt x="29286" y="0"/>
                  </a:moveTo>
                  <a:cubicBezTo>
                    <a:pt x="13112" y="0"/>
                    <a:pt x="0" y="13112"/>
                    <a:pt x="0" y="29286"/>
                  </a:cubicBezTo>
                  <a:cubicBezTo>
                    <a:pt x="0" y="45460"/>
                    <a:pt x="13112" y="58572"/>
                    <a:pt x="29286" y="58572"/>
                  </a:cubicBezTo>
                  <a:cubicBezTo>
                    <a:pt x="45461" y="58572"/>
                    <a:pt x="58572" y="45460"/>
                    <a:pt x="58572" y="29286"/>
                  </a:cubicBezTo>
                  <a:cubicBezTo>
                    <a:pt x="58576" y="13115"/>
                    <a:pt x="45470" y="3"/>
                    <a:pt x="29299" y="0"/>
                  </a:cubicBezTo>
                  <a:cubicBezTo>
                    <a:pt x="29295" y="0"/>
                    <a:pt x="29290" y="0"/>
                    <a:pt x="2928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
            <p:cNvSpPr/>
            <p:nvPr/>
          </p:nvSpPr>
          <p:spPr>
            <a:xfrm>
              <a:off x="385635" y="6379794"/>
              <a:ext cx="25400" cy="31750"/>
            </a:xfrm>
            <a:custGeom>
              <a:avLst/>
              <a:gdLst/>
              <a:ahLst/>
              <a:cxnLst/>
              <a:rect l="l" t="t" r="r" b="b"/>
              <a:pathLst>
                <a:path w="25400" h="31750" extrusionOk="0">
                  <a:moveTo>
                    <a:pt x="15875" y="0"/>
                  </a:moveTo>
                  <a:cubicBezTo>
                    <a:pt x="7107" y="0"/>
                    <a:pt x="0" y="7107"/>
                    <a:pt x="0" y="15875"/>
                  </a:cubicBezTo>
                  <a:cubicBezTo>
                    <a:pt x="0" y="24643"/>
                    <a:pt x="7107" y="31750"/>
                    <a:pt x="15875" y="31750"/>
                  </a:cubicBezTo>
                  <a:cubicBezTo>
                    <a:pt x="24643" y="31750"/>
                    <a:pt x="31750" y="24643"/>
                    <a:pt x="31750" y="15875"/>
                  </a:cubicBezTo>
                  <a:cubicBezTo>
                    <a:pt x="31750" y="7107"/>
                    <a:pt x="24643" y="0"/>
                    <a:pt x="1587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
            <p:cNvSpPr/>
            <p:nvPr/>
          </p:nvSpPr>
          <p:spPr>
            <a:xfrm>
              <a:off x="186728" y="2558104"/>
              <a:ext cx="44450" cy="44450"/>
            </a:xfrm>
            <a:custGeom>
              <a:avLst/>
              <a:gdLst/>
              <a:ahLst/>
              <a:cxnLst/>
              <a:rect l="l" t="t" r="r" b="b"/>
              <a:pathLst>
                <a:path w="44450" h="44450" extrusionOk="0">
                  <a:moveTo>
                    <a:pt x="22295" y="0"/>
                  </a:moveTo>
                  <a:cubicBezTo>
                    <a:pt x="9982" y="0"/>
                    <a:pt x="0" y="9982"/>
                    <a:pt x="0" y="22295"/>
                  </a:cubicBezTo>
                  <a:cubicBezTo>
                    <a:pt x="0" y="34608"/>
                    <a:pt x="9982" y="44590"/>
                    <a:pt x="22295" y="44590"/>
                  </a:cubicBezTo>
                  <a:cubicBezTo>
                    <a:pt x="34608" y="44590"/>
                    <a:pt x="44590" y="34608"/>
                    <a:pt x="44590" y="22295"/>
                  </a:cubicBezTo>
                  <a:cubicBezTo>
                    <a:pt x="44593" y="9985"/>
                    <a:pt x="34617" y="3"/>
                    <a:pt x="22308" y="0"/>
                  </a:cubicBezTo>
                  <a:cubicBezTo>
                    <a:pt x="22303" y="0"/>
                    <a:pt x="22299" y="0"/>
                    <a:pt x="222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
            <p:cNvSpPr/>
            <p:nvPr/>
          </p:nvSpPr>
          <p:spPr>
            <a:xfrm>
              <a:off x="181921" y="6305582"/>
              <a:ext cx="25400" cy="25400"/>
            </a:xfrm>
            <a:custGeom>
              <a:avLst/>
              <a:gdLst/>
              <a:ahLst/>
              <a:cxnLst/>
              <a:rect l="l" t="t" r="r" b="b"/>
              <a:pathLst>
                <a:path w="25400" h="25400" extrusionOk="0">
                  <a:moveTo>
                    <a:pt x="14046" y="0"/>
                  </a:moveTo>
                  <a:cubicBezTo>
                    <a:pt x="6289" y="0"/>
                    <a:pt x="0" y="6289"/>
                    <a:pt x="0" y="14046"/>
                  </a:cubicBezTo>
                  <a:cubicBezTo>
                    <a:pt x="0" y="21804"/>
                    <a:pt x="6289" y="28092"/>
                    <a:pt x="14046" y="28092"/>
                  </a:cubicBezTo>
                  <a:cubicBezTo>
                    <a:pt x="21804" y="28092"/>
                    <a:pt x="28092" y="21803"/>
                    <a:pt x="28092" y="14046"/>
                  </a:cubicBezTo>
                  <a:cubicBezTo>
                    <a:pt x="28092" y="14044"/>
                    <a:pt x="28092" y="14042"/>
                    <a:pt x="28092" y="14040"/>
                  </a:cubicBezTo>
                  <a:cubicBezTo>
                    <a:pt x="28092" y="6286"/>
                    <a:pt x="21807" y="0"/>
                    <a:pt x="14053" y="0"/>
                  </a:cubicBezTo>
                  <a:cubicBezTo>
                    <a:pt x="14050" y="0"/>
                    <a:pt x="14048" y="0"/>
                    <a:pt x="140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
            <p:cNvSpPr/>
            <p:nvPr/>
          </p:nvSpPr>
          <p:spPr>
            <a:xfrm>
              <a:off x="552774" y="5933059"/>
              <a:ext cx="57150" cy="57150"/>
            </a:xfrm>
            <a:custGeom>
              <a:avLst/>
              <a:gdLst/>
              <a:ahLst/>
              <a:cxnLst/>
              <a:rect l="l" t="t" r="r" b="b"/>
              <a:pathLst>
                <a:path w="57150" h="57150" extrusionOk="0">
                  <a:moveTo>
                    <a:pt x="29654" y="0"/>
                  </a:moveTo>
                  <a:cubicBezTo>
                    <a:pt x="13277" y="0"/>
                    <a:pt x="0" y="13277"/>
                    <a:pt x="0" y="29654"/>
                  </a:cubicBezTo>
                  <a:cubicBezTo>
                    <a:pt x="0" y="46032"/>
                    <a:pt x="13277" y="59309"/>
                    <a:pt x="29654" y="59309"/>
                  </a:cubicBezTo>
                  <a:cubicBezTo>
                    <a:pt x="46032" y="59309"/>
                    <a:pt x="59309" y="46032"/>
                    <a:pt x="59309" y="29654"/>
                  </a:cubicBezTo>
                  <a:cubicBezTo>
                    <a:pt x="59312" y="13280"/>
                    <a:pt x="46041" y="3"/>
                    <a:pt x="29667" y="0"/>
                  </a:cubicBezTo>
                  <a:cubicBezTo>
                    <a:pt x="29663" y="0"/>
                    <a:pt x="29659" y="0"/>
                    <a:pt x="2965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
            <p:cNvSpPr/>
            <p:nvPr/>
          </p:nvSpPr>
          <p:spPr>
            <a:xfrm>
              <a:off x="479101" y="6039352"/>
              <a:ext cx="63500" cy="63500"/>
            </a:xfrm>
            <a:custGeom>
              <a:avLst/>
              <a:gdLst/>
              <a:ahLst/>
              <a:cxnLst/>
              <a:rect l="l" t="t" r="r" b="b"/>
              <a:pathLst>
                <a:path w="63500" h="63500" extrusionOk="0">
                  <a:moveTo>
                    <a:pt x="33141" y="0"/>
                  </a:moveTo>
                  <a:cubicBezTo>
                    <a:pt x="14838" y="0"/>
                    <a:pt x="0" y="14837"/>
                    <a:pt x="0" y="33141"/>
                  </a:cubicBezTo>
                  <a:cubicBezTo>
                    <a:pt x="0" y="51444"/>
                    <a:pt x="14838" y="66281"/>
                    <a:pt x="33141" y="66281"/>
                  </a:cubicBezTo>
                  <a:cubicBezTo>
                    <a:pt x="51444" y="66281"/>
                    <a:pt x="66281" y="51444"/>
                    <a:pt x="66281" y="33141"/>
                  </a:cubicBezTo>
                  <a:cubicBezTo>
                    <a:pt x="66288" y="14844"/>
                    <a:pt x="51462" y="7"/>
                    <a:pt x="33166" y="0"/>
                  </a:cubicBezTo>
                  <a:cubicBezTo>
                    <a:pt x="33158" y="0"/>
                    <a:pt x="33149" y="0"/>
                    <a:pt x="3314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
            <p:cNvSpPr/>
            <p:nvPr/>
          </p:nvSpPr>
          <p:spPr>
            <a:xfrm>
              <a:off x="876452" y="6614464"/>
              <a:ext cx="19050" cy="19050"/>
            </a:xfrm>
            <a:custGeom>
              <a:avLst/>
              <a:gdLst/>
              <a:ahLst/>
              <a:cxnLst/>
              <a:rect l="l" t="t" r="r" b="b"/>
              <a:pathLst>
                <a:path w="19050" h="19050" extrusionOk="0">
                  <a:moveTo>
                    <a:pt x="12617" y="0"/>
                  </a:moveTo>
                  <a:cubicBezTo>
                    <a:pt x="5653" y="-4"/>
                    <a:pt x="3" y="5640"/>
                    <a:pt x="0" y="12605"/>
                  </a:cubicBezTo>
                  <a:cubicBezTo>
                    <a:pt x="-3" y="19569"/>
                    <a:pt x="5640" y="25219"/>
                    <a:pt x="12605" y="25222"/>
                  </a:cubicBezTo>
                  <a:cubicBezTo>
                    <a:pt x="19570" y="25226"/>
                    <a:pt x="25219" y="19582"/>
                    <a:pt x="25222" y="12617"/>
                  </a:cubicBezTo>
                  <a:cubicBezTo>
                    <a:pt x="25222" y="12613"/>
                    <a:pt x="25222" y="12609"/>
                    <a:pt x="25222" y="12605"/>
                  </a:cubicBezTo>
                  <a:cubicBezTo>
                    <a:pt x="25222" y="5643"/>
                    <a:pt x="19579" y="0"/>
                    <a:pt x="1261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
            <p:cNvSpPr/>
            <p:nvPr/>
          </p:nvSpPr>
          <p:spPr>
            <a:xfrm>
              <a:off x="862971" y="6001086"/>
              <a:ext cx="19050" cy="19050"/>
            </a:xfrm>
            <a:custGeom>
              <a:avLst/>
              <a:gdLst/>
              <a:ahLst/>
              <a:cxnLst/>
              <a:rect l="l" t="t" r="r" b="b"/>
              <a:pathLst>
                <a:path w="19050" h="19050" extrusionOk="0">
                  <a:moveTo>
                    <a:pt x="22669" y="11341"/>
                  </a:moveTo>
                  <a:cubicBezTo>
                    <a:pt x="22673" y="5081"/>
                    <a:pt x="17601" y="3"/>
                    <a:pt x="11341" y="0"/>
                  </a:cubicBezTo>
                  <a:cubicBezTo>
                    <a:pt x="5081" y="-3"/>
                    <a:pt x="3" y="5068"/>
                    <a:pt x="0" y="11328"/>
                  </a:cubicBezTo>
                  <a:cubicBezTo>
                    <a:pt x="-3" y="17588"/>
                    <a:pt x="5068" y="22666"/>
                    <a:pt x="11328" y="22670"/>
                  </a:cubicBezTo>
                  <a:cubicBezTo>
                    <a:pt x="11333" y="22670"/>
                    <a:pt x="11337" y="22670"/>
                    <a:pt x="11341" y="22670"/>
                  </a:cubicBezTo>
                  <a:cubicBezTo>
                    <a:pt x="17598" y="22670"/>
                    <a:pt x="22669" y="17598"/>
                    <a:pt x="22669" y="11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
            <p:cNvSpPr/>
            <p:nvPr/>
          </p:nvSpPr>
          <p:spPr>
            <a:xfrm>
              <a:off x="1000862" y="2938615"/>
              <a:ext cx="50800" cy="50800"/>
            </a:xfrm>
            <a:custGeom>
              <a:avLst/>
              <a:gdLst/>
              <a:ahLst/>
              <a:cxnLst/>
              <a:rect l="l" t="t" r="r" b="b"/>
              <a:pathLst>
                <a:path w="50800" h="50800" extrusionOk="0">
                  <a:moveTo>
                    <a:pt x="26607" y="0"/>
                  </a:moveTo>
                  <a:cubicBezTo>
                    <a:pt x="11912" y="0"/>
                    <a:pt x="0" y="11912"/>
                    <a:pt x="0" y="26607"/>
                  </a:cubicBezTo>
                  <a:cubicBezTo>
                    <a:pt x="0" y="41301"/>
                    <a:pt x="11912" y="53213"/>
                    <a:pt x="26607" y="53213"/>
                  </a:cubicBezTo>
                  <a:cubicBezTo>
                    <a:pt x="41301" y="53213"/>
                    <a:pt x="53213" y="41301"/>
                    <a:pt x="53213" y="26607"/>
                  </a:cubicBezTo>
                  <a:cubicBezTo>
                    <a:pt x="53217" y="11916"/>
                    <a:pt x="41310" y="3"/>
                    <a:pt x="26619" y="0"/>
                  </a:cubicBezTo>
                  <a:cubicBezTo>
                    <a:pt x="26615" y="0"/>
                    <a:pt x="26611" y="0"/>
                    <a:pt x="2660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
            <p:cNvSpPr/>
            <p:nvPr/>
          </p:nvSpPr>
          <p:spPr>
            <a:xfrm>
              <a:off x="818134" y="2681878"/>
              <a:ext cx="38100" cy="38100"/>
            </a:xfrm>
            <a:custGeom>
              <a:avLst/>
              <a:gdLst/>
              <a:ahLst/>
              <a:cxnLst/>
              <a:rect l="l" t="t" r="r" b="b"/>
              <a:pathLst>
                <a:path w="38100" h="38100" extrusionOk="0">
                  <a:moveTo>
                    <a:pt x="21203" y="0"/>
                  </a:moveTo>
                  <a:cubicBezTo>
                    <a:pt x="9493" y="0"/>
                    <a:pt x="0" y="9493"/>
                    <a:pt x="0" y="21203"/>
                  </a:cubicBezTo>
                  <a:cubicBezTo>
                    <a:pt x="0" y="32913"/>
                    <a:pt x="9493" y="42405"/>
                    <a:pt x="21203" y="42405"/>
                  </a:cubicBezTo>
                  <a:cubicBezTo>
                    <a:pt x="32913" y="42405"/>
                    <a:pt x="42405" y="32913"/>
                    <a:pt x="42405" y="21203"/>
                  </a:cubicBezTo>
                  <a:cubicBezTo>
                    <a:pt x="42405" y="21201"/>
                    <a:pt x="42405" y="21199"/>
                    <a:pt x="42405" y="21196"/>
                  </a:cubicBezTo>
                  <a:cubicBezTo>
                    <a:pt x="42409" y="9493"/>
                    <a:pt x="32925" y="4"/>
                    <a:pt x="21222" y="0"/>
                  </a:cubicBezTo>
                  <a:cubicBezTo>
                    <a:pt x="21215" y="0"/>
                    <a:pt x="21209" y="0"/>
                    <a:pt x="2120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
            <p:cNvSpPr/>
            <p:nvPr/>
          </p:nvSpPr>
          <p:spPr>
            <a:xfrm>
              <a:off x="661086" y="2806522"/>
              <a:ext cx="63500" cy="63500"/>
            </a:xfrm>
            <a:custGeom>
              <a:avLst/>
              <a:gdLst/>
              <a:ahLst/>
              <a:cxnLst/>
              <a:rect l="l" t="t" r="r" b="b"/>
              <a:pathLst>
                <a:path w="63500" h="63500" extrusionOk="0">
                  <a:moveTo>
                    <a:pt x="31921" y="0"/>
                  </a:moveTo>
                  <a:cubicBezTo>
                    <a:pt x="14292" y="0"/>
                    <a:pt x="0" y="14292"/>
                    <a:pt x="0" y="31922"/>
                  </a:cubicBezTo>
                  <a:cubicBezTo>
                    <a:pt x="0" y="49551"/>
                    <a:pt x="14292" y="63843"/>
                    <a:pt x="31921" y="63843"/>
                  </a:cubicBezTo>
                  <a:cubicBezTo>
                    <a:pt x="49549" y="63843"/>
                    <a:pt x="63839" y="49555"/>
                    <a:pt x="63843" y="31928"/>
                  </a:cubicBezTo>
                  <a:cubicBezTo>
                    <a:pt x="63853" y="14305"/>
                    <a:pt x="49576" y="11"/>
                    <a:pt x="31953" y="0"/>
                  </a:cubicBezTo>
                  <a:cubicBezTo>
                    <a:pt x="31943" y="0"/>
                    <a:pt x="31932" y="0"/>
                    <a:pt x="3192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
            <p:cNvSpPr/>
            <p:nvPr/>
          </p:nvSpPr>
          <p:spPr>
            <a:xfrm>
              <a:off x="344214" y="2640927"/>
              <a:ext cx="19050" cy="19050"/>
            </a:xfrm>
            <a:custGeom>
              <a:avLst/>
              <a:gdLst/>
              <a:ahLst/>
              <a:cxnLst/>
              <a:rect l="l" t="t" r="r" b="b"/>
              <a:pathLst>
                <a:path w="19050" h="19050" extrusionOk="0">
                  <a:moveTo>
                    <a:pt x="10116" y="20244"/>
                  </a:moveTo>
                  <a:cubicBezTo>
                    <a:pt x="15706" y="20247"/>
                    <a:pt x="20240" y="15718"/>
                    <a:pt x="20244" y="10128"/>
                  </a:cubicBezTo>
                  <a:cubicBezTo>
                    <a:pt x="20247" y="4538"/>
                    <a:pt x="15718" y="3"/>
                    <a:pt x="10128" y="0"/>
                  </a:cubicBezTo>
                  <a:cubicBezTo>
                    <a:pt x="4538" y="-3"/>
                    <a:pt x="4" y="4525"/>
                    <a:pt x="0" y="10115"/>
                  </a:cubicBezTo>
                  <a:cubicBezTo>
                    <a:pt x="0" y="10120"/>
                    <a:pt x="0" y="10124"/>
                    <a:pt x="0" y="10128"/>
                  </a:cubicBezTo>
                  <a:cubicBezTo>
                    <a:pt x="4" y="15713"/>
                    <a:pt x="4530" y="20240"/>
                    <a:pt x="10116"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
            <p:cNvSpPr/>
            <p:nvPr/>
          </p:nvSpPr>
          <p:spPr>
            <a:xfrm>
              <a:off x="4944872" y="310921"/>
              <a:ext cx="19050" cy="19050"/>
            </a:xfrm>
            <a:custGeom>
              <a:avLst/>
              <a:gdLst/>
              <a:ahLst/>
              <a:cxnLst/>
              <a:rect l="l" t="t" r="r" b="b"/>
              <a:pathLst>
                <a:path w="19050" h="19050" extrusionOk="0">
                  <a:moveTo>
                    <a:pt x="10585" y="21184"/>
                  </a:moveTo>
                  <a:cubicBezTo>
                    <a:pt x="16435" y="21187"/>
                    <a:pt x="21180" y="16448"/>
                    <a:pt x="21184" y="10598"/>
                  </a:cubicBezTo>
                  <a:cubicBezTo>
                    <a:pt x="21187" y="4748"/>
                    <a:pt x="16448" y="4"/>
                    <a:pt x="10598" y="0"/>
                  </a:cubicBezTo>
                  <a:cubicBezTo>
                    <a:pt x="4749" y="-4"/>
                    <a:pt x="3" y="4736"/>
                    <a:pt x="0" y="10585"/>
                  </a:cubicBezTo>
                  <a:cubicBezTo>
                    <a:pt x="0" y="10590"/>
                    <a:pt x="0" y="10594"/>
                    <a:pt x="0" y="10598"/>
                  </a:cubicBezTo>
                  <a:cubicBezTo>
                    <a:pt x="0" y="16444"/>
                    <a:pt x="4739" y="21184"/>
                    <a:pt x="10585" y="2118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
            <p:cNvSpPr/>
            <p:nvPr/>
          </p:nvSpPr>
          <p:spPr>
            <a:xfrm>
              <a:off x="657663" y="6392266"/>
              <a:ext cx="12700" cy="12700"/>
            </a:xfrm>
            <a:custGeom>
              <a:avLst/>
              <a:gdLst/>
              <a:ahLst/>
              <a:cxnLst/>
              <a:rect l="l" t="t" r="r" b="b"/>
              <a:pathLst>
                <a:path w="12700" h="12700" extrusionOk="0">
                  <a:moveTo>
                    <a:pt x="8115" y="0"/>
                  </a:moveTo>
                  <a:cubicBezTo>
                    <a:pt x="3633" y="0"/>
                    <a:pt x="0" y="3633"/>
                    <a:pt x="0" y="8115"/>
                  </a:cubicBezTo>
                  <a:cubicBezTo>
                    <a:pt x="0" y="12597"/>
                    <a:pt x="3633" y="16231"/>
                    <a:pt x="8115" y="16231"/>
                  </a:cubicBezTo>
                  <a:cubicBezTo>
                    <a:pt x="12597" y="16231"/>
                    <a:pt x="16231" y="12597"/>
                    <a:pt x="16231" y="8115"/>
                  </a:cubicBezTo>
                  <a:cubicBezTo>
                    <a:pt x="16231" y="3633"/>
                    <a:pt x="12597" y="0"/>
                    <a:pt x="81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
            <p:cNvSpPr/>
            <p:nvPr/>
          </p:nvSpPr>
          <p:spPr>
            <a:xfrm>
              <a:off x="633590" y="508559"/>
              <a:ext cx="19050" cy="19050"/>
            </a:xfrm>
            <a:custGeom>
              <a:avLst/>
              <a:gdLst/>
              <a:ahLst/>
              <a:cxnLst/>
              <a:rect l="l" t="t" r="r" b="b"/>
              <a:pathLst>
                <a:path w="19050" h="19050" extrusionOk="0">
                  <a:moveTo>
                    <a:pt x="11252" y="0"/>
                  </a:moveTo>
                  <a:cubicBezTo>
                    <a:pt x="5038" y="0"/>
                    <a:pt x="0" y="5038"/>
                    <a:pt x="0" y="11252"/>
                  </a:cubicBezTo>
                  <a:cubicBezTo>
                    <a:pt x="0" y="17467"/>
                    <a:pt x="5038" y="22504"/>
                    <a:pt x="11252" y="22504"/>
                  </a:cubicBezTo>
                  <a:cubicBezTo>
                    <a:pt x="17467" y="22504"/>
                    <a:pt x="22504" y="17467"/>
                    <a:pt x="22504" y="11252"/>
                  </a:cubicBezTo>
                  <a:cubicBezTo>
                    <a:pt x="22504" y="5038"/>
                    <a:pt x="17467" y="0"/>
                    <a:pt x="1125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
            <p:cNvSpPr/>
            <p:nvPr/>
          </p:nvSpPr>
          <p:spPr>
            <a:xfrm>
              <a:off x="2567927" y="1329868"/>
              <a:ext cx="25400" cy="25400"/>
            </a:xfrm>
            <a:custGeom>
              <a:avLst/>
              <a:gdLst/>
              <a:ahLst/>
              <a:cxnLst/>
              <a:rect l="l" t="t" r="r" b="b"/>
              <a:pathLst>
                <a:path w="25400" h="25400" extrusionOk="0">
                  <a:moveTo>
                    <a:pt x="13513" y="27038"/>
                  </a:moveTo>
                  <a:cubicBezTo>
                    <a:pt x="20979" y="27042"/>
                    <a:pt x="27035" y="20992"/>
                    <a:pt x="27038" y="13526"/>
                  </a:cubicBezTo>
                  <a:cubicBezTo>
                    <a:pt x="27042" y="6059"/>
                    <a:pt x="20992" y="4"/>
                    <a:pt x="13526" y="0"/>
                  </a:cubicBezTo>
                  <a:cubicBezTo>
                    <a:pt x="6059" y="-3"/>
                    <a:pt x="3" y="6046"/>
                    <a:pt x="0" y="13513"/>
                  </a:cubicBezTo>
                  <a:cubicBezTo>
                    <a:pt x="0" y="13515"/>
                    <a:pt x="0" y="13517"/>
                    <a:pt x="0" y="13519"/>
                  </a:cubicBezTo>
                  <a:cubicBezTo>
                    <a:pt x="-3" y="20982"/>
                    <a:pt x="6044" y="27035"/>
                    <a:pt x="13507" y="27038"/>
                  </a:cubicBezTo>
                  <a:cubicBezTo>
                    <a:pt x="13509" y="27038"/>
                    <a:pt x="13511" y="27038"/>
                    <a:pt x="13513" y="270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
            <p:cNvSpPr/>
            <p:nvPr/>
          </p:nvSpPr>
          <p:spPr>
            <a:xfrm>
              <a:off x="2662936" y="2268772"/>
              <a:ext cx="50800" cy="50800"/>
            </a:xfrm>
            <a:custGeom>
              <a:avLst/>
              <a:gdLst/>
              <a:ahLst/>
              <a:cxnLst/>
              <a:rect l="l" t="t" r="r" b="b"/>
              <a:pathLst>
                <a:path w="50800" h="50800" extrusionOk="0">
                  <a:moveTo>
                    <a:pt x="26848" y="53708"/>
                  </a:moveTo>
                  <a:cubicBezTo>
                    <a:pt x="41679" y="53712"/>
                    <a:pt x="53705" y="41692"/>
                    <a:pt x="53708" y="26861"/>
                  </a:cubicBezTo>
                  <a:cubicBezTo>
                    <a:pt x="53712" y="12029"/>
                    <a:pt x="41692" y="3"/>
                    <a:pt x="26861" y="0"/>
                  </a:cubicBezTo>
                  <a:cubicBezTo>
                    <a:pt x="12029" y="-3"/>
                    <a:pt x="3" y="12017"/>
                    <a:pt x="0" y="26848"/>
                  </a:cubicBezTo>
                  <a:cubicBezTo>
                    <a:pt x="0" y="26850"/>
                    <a:pt x="0" y="26852"/>
                    <a:pt x="0" y="26854"/>
                  </a:cubicBezTo>
                  <a:cubicBezTo>
                    <a:pt x="-3" y="41682"/>
                    <a:pt x="12014" y="53705"/>
                    <a:pt x="26841" y="53708"/>
                  </a:cubicBezTo>
                  <a:cubicBezTo>
                    <a:pt x="26844" y="53708"/>
                    <a:pt x="26846" y="53708"/>
                    <a:pt x="26848" y="537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
            <p:cNvSpPr/>
            <p:nvPr/>
          </p:nvSpPr>
          <p:spPr>
            <a:xfrm>
              <a:off x="2600655" y="350736"/>
              <a:ext cx="25400" cy="25400"/>
            </a:xfrm>
            <a:custGeom>
              <a:avLst/>
              <a:gdLst/>
              <a:ahLst/>
              <a:cxnLst/>
              <a:rect l="l" t="t" r="r" b="b"/>
              <a:pathLst>
                <a:path w="25400" h="25400" extrusionOk="0">
                  <a:moveTo>
                    <a:pt x="14973" y="29959"/>
                  </a:moveTo>
                  <a:cubicBezTo>
                    <a:pt x="23246" y="29963"/>
                    <a:pt x="29956" y="23259"/>
                    <a:pt x="29959" y="14986"/>
                  </a:cubicBezTo>
                  <a:cubicBezTo>
                    <a:pt x="29963" y="6713"/>
                    <a:pt x="23259" y="4"/>
                    <a:pt x="14986" y="0"/>
                  </a:cubicBezTo>
                  <a:cubicBezTo>
                    <a:pt x="6713" y="-4"/>
                    <a:pt x="3" y="6700"/>
                    <a:pt x="0" y="14973"/>
                  </a:cubicBezTo>
                  <a:cubicBezTo>
                    <a:pt x="0" y="14975"/>
                    <a:pt x="0" y="14978"/>
                    <a:pt x="0" y="14980"/>
                  </a:cubicBezTo>
                  <a:cubicBezTo>
                    <a:pt x="-3" y="23249"/>
                    <a:pt x="6697" y="29956"/>
                    <a:pt x="14967" y="29959"/>
                  </a:cubicBezTo>
                  <a:cubicBezTo>
                    <a:pt x="14969" y="29959"/>
                    <a:pt x="14971" y="29959"/>
                    <a:pt x="14973" y="2995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
            <p:cNvSpPr/>
            <p:nvPr/>
          </p:nvSpPr>
          <p:spPr>
            <a:xfrm>
              <a:off x="2539276" y="3221050"/>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1"/>
                    <a:pt x="0" y="15073"/>
                    <a:pt x="0" y="15075"/>
                  </a:cubicBezTo>
                  <a:cubicBezTo>
                    <a:pt x="0" y="23398"/>
                    <a:pt x="6745" y="30146"/>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
            <p:cNvSpPr/>
            <p:nvPr/>
          </p:nvSpPr>
          <p:spPr>
            <a:xfrm>
              <a:off x="3359404" y="2276570"/>
              <a:ext cx="44450" cy="44450"/>
            </a:xfrm>
            <a:custGeom>
              <a:avLst/>
              <a:gdLst/>
              <a:ahLst/>
              <a:cxnLst/>
              <a:rect l="l" t="t" r="r" b="b"/>
              <a:pathLst>
                <a:path w="44450" h="44450" extrusionOk="0">
                  <a:moveTo>
                    <a:pt x="22225" y="44526"/>
                  </a:moveTo>
                  <a:cubicBezTo>
                    <a:pt x="34520" y="44547"/>
                    <a:pt x="44505" y="34597"/>
                    <a:pt x="44526" y="22301"/>
                  </a:cubicBezTo>
                  <a:cubicBezTo>
                    <a:pt x="44547" y="10006"/>
                    <a:pt x="34597" y="21"/>
                    <a:pt x="22301" y="0"/>
                  </a:cubicBezTo>
                  <a:cubicBezTo>
                    <a:pt x="10006" y="-21"/>
                    <a:pt x="21" y="9929"/>
                    <a:pt x="0" y="22225"/>
                  </a:cubicBezTo>
                  <a:cubicBezTo>
                    <a:pt x="0" y="22238"/>
                    <a:pt x="0" y="22250"/>
                    <a:pt x="0" y="22263"/>
                  </a:cubicBezTo>
                  <a:cubicBezTo>
                    <a:pt x="-3" y="34545"/>
                    <a:pt x="9943" y="44509"/>
                    <a:pt x="22225" y="4452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
            <p:cNvSpPr/>
            <p:nvPr/>
          </p:nvSpPr>
          <p:spPr>
            <a:xfrm>
              <a:off x="4267200" y="4132732"/>
              <a:ext cx="57150" cy="57150"/>
            </a:xfrm>
            <a:custGeom>
              <a:avLst/>
              <a:gdLst/>
              <a:ahLst/>
              <a:cxnLst/>
              <a:rect l="l" t="t" r="r" b="b"/>
              <a:pathLst>
                <a:path w="57150" h="57150" extrusionOk="0">
                  <a:moveTo>
                    <a:pt x="31115" y="62230"/>
                  </a:moveTo>
                  <a:cubicBezTo>
                    <a:pt x="48299" y="62230"/>
                    <a:pt x="62230" y="48300"/>
                    <a:pt x="62230" y="31115"/>
                  </a:cubicBezTo>
                  <a:cubicBezTo>
                    <a:pt x="62230" y="13931"/>
                    <a:pt x="48300" y="0"/>
                    <a:pt x="31115" y="0"/>
                  </a:cubicBezTo>
                  <a:cubicBezTo>
                    <a:pt x="13931" y="0"/>
                    <a:pt x="0" y="13931"/>
                    <a:pt x="0" y="31115"/>
                  </a:cubicBezTo>
                  <a:cubicBezTo>
                    <a:pt x="0" y="48299"/>
                    <a:pt x="13931" y="62230"/>
                    <a:pt x="31115" y="622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
            <p:cNvSpPr/>
            <p:nvPr/>
          </p:nvSpPr>
          <p:spPr>
            <a:xfrm>
              <a:off x="4929302" y="3532429"/>
              <a:ext cx="19050" cy="19050"/>
            </a:xfrm>
            <a:custGeom>
              <a:avLst/>
              <a:gdLst/>
              <a:ahLst/>
              <a:cxnLst/>
              <a:rect l="l" t="t" r="r" b="b"/>
              <a:pathLst>
                <a:path w="19050" h="19050" extrusionOk="0">
                  <a:moveTo>
                    <a:pt x="10935" y="0"/>
                  </a:moveTo>
                  <a:cubicBezTo>
                    <a:pt x="4895" y="0"/>
                    <a:pt x="0" y="4896"/>
                    <a:pt x="0" y="10935"/>
                  </a:cubicBezTo>
                  <a:cubicBezTo>
                    <a:pt x="0" y="16974"/>
                    <a:pt x="4896" y="21869"/>
                    <a:pt x="10935" y="21869"/>
                  </a:cubicBezTo>
                  <a:cubicBezTo>
                    <a:pt x="16974" y="21869"/>
                    <a:pt x="21869" y="16973"/>
                    <a:pt x="21869" y="10935"/>
                  </a:cubicBezTo>
                  <a:cubicBezTo>
                    <a:pt x="21873" y="4899"/>
                    <a:pt x="16983" y="3"/>
                    <a:pt x="10947" y="0"/>
                  </a:cubicBezTo>
                  <a:cubicBezTo>
                    <a:pt x="10943" y="0"/>
                    <a:pt x="10939" y="0"/>
                    <a:pt x="109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
            <p:cNvSpPr/>
            <p:nvPr/>
          </p:nvSpPr>
          <p:spPr>
            <a:xfrm>
              <a:off x="3744062" y="114605"/>
              <a:ext cx="38100" cy="38100"/>
            </a:xfrm>
            <a:custGeom>
              <a:avLst/>
              <a:gdLst/>
              <a:ahLst/>
              <a:cxnLst/>
              <a:rect l="l" t="t" r="r" b="b"/>
              <a:pathLst>
                <a:path w="38100" h="38100" extrusionOk="0">
                  <a:moveTo>
                    <a:pt x="20447" y="40907"/>
                  </a:moveTo>
                  <a:cubicBezTo>
                    <a:pt x="31743" y="40910"/>
                    <a:pt x="40903" y="31756"/>
                    <a:pt x="40906" y="20460"/>
                  </a:cubicBezTo>
                  <a:cubicBezTo>
                    <a:pt x="40910" y="9164"/>
                    <a:pt x="31755" y="4"/>
                    <a:pt x="20460" y="0"/>
                  </a:cubicBezTo>
                  <a:cubicBezTo>
                    <a:pt x="9163" y="-4"/>
                    <a:pt x="3" y="9151"/>
                    <a:pt x="0" y="20447"/>
                  </a:cubicBezTo>
                  <a:cubicBezTo>
                    <a:pt x="0" y="20449"/>
                    <a:pt x="0" y="20451"/>
                    <a:pt x="0" y="20453"/>
                  </a:cubicBezTo>
                  <a:cubicBezTo>
                    <a:pt x="-3" y="31746"/>
                    <a:pt x="9148" y="40903"/>
                    <a:pt x="20441" y="40907"/>
                  </a:cubicBezTo>
                  <a:cubicBezTo>
                    <a:pt x="20443" y="40907"/>
                    <a:pt x="20445" y="40907"/>
                    <a:pt x="20447" y="409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
            <p:cNvSpPr/>
            <p:nvPr/>
          </p:nvSpPr>
          <p:spPr>
            <a:xfrm>
              <a:off x="2342674" y="2846743"/>
              <a:ext cx="12700" cy="12700"/>
            </a:xfrm>
            <a:custGeom>
              <a:avLst/>
              <a:gdLst/>
              <a:ahLst/>
              <a:cxnLst/>
              <a:rect l="l" t="t" r="r" b="b"/>
              <a:pathLst>
                <a:path w="12700" h="12700" extrusionOk="0">
                  <a:moveTo>
                    <a:pt x="9042" y="18085"/>
                  </a:moveTo>
                  <a:cubicBezTo>
                    <a:pt x="14037" y="18085"/>
                    <a:pt x="18085" y="14037"/>
                    <a:pt x="18085" y="9042"/>
                  </a:cubicBezTo>
                  <a:cubicBezTo>
                    <a:pt x="18085" y="4048"/>
                    <a:pt x="14037" y="0"/>
                    <a:pt x="9042" y="0"/>
                  </a:cubicBezTo>
                  <a:cubicBezTo>
                    <a:pt x="4048" y="0"/>
                    <a:pt x="0" y="4048"/>
                    <a:pt x="0" y="9042"/>
                  </a:cubicBezTo>
                  <a:cubicBezTo>
                    <a:pt x="-3" y="14033"/>
                    <a:pt x="4039" y="18081"/>
                    <a:pt x="9030" y="18085"/>
                  </a:cubicBezTo>
                  <a:cubicBezTo>
                    <a:pt x="9034" y="18085"/>
                    <a:pt x="9038" y="18085"/>
                    <a:pt x="9042" y="18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
            <p:cNvSpPr/>
            <p:nvPr/>
          </p:nvSpPr>
          <p:spPr>
            <a:xfrm>
              <a:off x="1107034" y="450437"/>
              <a:ext cx="38100" cy="38100"/>
            </a:xfrm>
            <a:custGeom>
              <a:avLst/>
              <a:gdLst/>
              <a:ahLst/>
              <a:cxnLst/>
              <a:rect l="l" t="t" r="r" b="b"/>
              <a:pathLst>
                <a:path w="38100" h="38100" extrusionOk="0">
                  <a:moveTo>
                    <a:pt x="21031" y="42062"/>
                  </a:moveTo>
                  <a:cubicBezTo>
                    <a:pt x="32646" y="42062"/>
                    <a:pt x="42062" y="32646"/>
                    <a:pt x="42062" y="21031"/>
                  </a:cubicBezTo>
                  <a:cubicBezTo>
                    <a:pt x="42062" y="9416"/>
                    <a:pt x="32646" y="0"/>
                    <a:pt x="21031" y="0"/>
                  </a:cubicBezTo>
                  <a:cubicBezTo>
                    <a:pt x="9416" y="0"/>
                    <a:pt x="0" y="9416"/>
                    <a:pt x="0" y="21031"/>
                  </a:cubicBezTo>
                  <a:cubicBezTo>
                    <a:pt x="-3" y="32643"/>
                    <a:pt x="9407" y="42059"/>
                    <a:pt x="21018" y="42062"/>
                  </a:cubicBezTo>
                  <a:cubicBezTo>
                    <a:pt x="21023" y="42062"/>
                    <a:pt x="21027" y="42062"/>
                    <a:pt x="21031" y="420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
            <p:cNvSpPr/>
            <p:nvPr/>
          </p:nvSpPr>
          <p:spPr>
            <a:xfrm>
              <a:off x="526371" y="5706320"/>
              <a:ext cx="50800" cy="50800"/>
            </a:xfrm>
            <a:custGeom>
              <a:avLst/>
              <a:gdLst/>
              <a:ahLst/>
              <a:cxnLst/>
              <a:rect l="l" t="t" r="r" b="b"/>
              <a:pathLst>
                <a:path w="50800" h="50800" extrusionOk="0">
                  <a:moveTo>
                    <a:pt x="27349" y="54724"/>
                  </a:moveTo>
                  <a:cubicBezTo>
                    <a:pt x="42461" y="54731"/>
                    <a:pt x="54717" y="42487"/>
                    <a:pt x="54724" y="27375"/>
                  </a:cubicBezTo>
                  <a:cubicBezTo>
                    <a:pt x="54731" y="12263"/>
                    <a:pt x="42487" y="7"/>
                    <a:pt x="27375" y="0"/>
                  </a:cubicBezTo>
                  <a:cubicBezTo>
                    <a:pt x="12263" y="-7"/>
                    <a:pt x="7" y="12238"/>
                    <a:pt x="0" y="27349"/>
                  </a:cubicBezTo>
                  <a:cubicBezTo>
                    <a:pt x="0" y="27356"/>
                    <a:pt x="0" y="27362"/>
                    <a:pt x="0" y="27368"/>
                  </a:cubicBezTo>
                  <a:cubicBezTo>
                    <a:pt x="-3" y="42473"/>
                    <a:pt x="12238" y="54721"/>
                    <a:pt x="27343" y="54724"/>
                  </a:cubicBezTo>
                  <a:cubicBezTo>
                    <a:pt x="27345" y="54724"/>
                    <a:pt x="27347" y="54724"/>
                    <a:pt x="27349" y="547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
            <p:cNvSpPr/>
            <p:nvPr/>
          </p:nvSpPr>
          <p:spPr>
            <a:xfrm>
              <a:off x="868699" y="3217355"/>
              <a:ext cx="50800" cy="50800"/>
            </a:xfrm>
            <a:custGeom>
              <a:avLst/>
              <a:gdLst/>
              <a:ahLst/>
              <a:cxnLst/>
              <a:rect l="l" t="t" r="r" b="b"/>
              <a:pathLst>
                <a:path w="50800" h="50800" extrusionOk="0">
                  <a:moveTo>
                    <a:pt x="28429" y="56883"/>
                  </a:moveTo>
                  <a:cubicBezTo>
                    <a:pt x="44137" y="56890"/>
                    <a:pt x="56876" y="44162"/>
                    <a:pt x="56883" y="28454"/>
                  </a:cubicBezTo>
                  <a:cubicBezTo>
                    <a:pt x="56890" y="12746"/>
                    <a:pt x="44162" y="7"/>
                    <a:pt x="28454" y="0"/>
                  </a:cubicBezTo>
                  <a:cubicBezTo>
                    <a:pt x="12747" y="-7"/>
                    <a:pt x="7" y="12721"/>
                    <a:pt x="0" y="28429"/>
                  </a:cubicBezTo>
                  <a:cubicBezTo>
                    <a:pt x="0" y="28435"/>
                    <a:pt x="0" y="28442"/>
                    <a:pt x="0" y="28448"/>
                  </a:cubicBezTo>
                  <a:cubicBezTo>
                    <a:pt x="-3" y="44149"/>
                    <a:pt x="12722" y="56880"/>
                    <a:pt x="28423" y="56883"/>
                  </a:cubicBezTo>
                  <a:cubicBezTo>
                    <a:pt x="28425" y="56883"/>
                    <a:pt x="28427" y="56883"/>
                    <a:pt x="28429" y="568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
            <p:cNvSpPr/>
            <p:nvPr/>
          </p:nvSpPr>
          <p:spPr>
            <a:xfrm>
              <a:off x="533533" y="1848911"/>
              <a:ext cx="50800" cy="50800"/>
            </a:xfrm>
            <a:custGeom>
              <a:avLst/>
              <a:gdLst/>
              <a:ahLst/>
              <a:cxnLst/>
              <a:rect l="l" t="t" r="r" b="b"/>
              <a:pathLst>
                <a:path w="50800" h="50800" extrusionOk="0">
                  <a:moveTo>
                    <a:pt x="25527" y="51067"/>
                  </a:moveTo>
                  <a:cubicBezTo>
                    <a:pt x="39629" y="51070"/>
                    <a:pt x="51063" y="39641"/>
                    <a:pt x="51067" y="25540"/>
                  </a:cubicBezTo>
                  <a:cubicBezTo>
                    <a:pt x="51070" y="11438"/>
                    <a:pt x="39641" y="3"/>
                    <a:pt x="25540" y="0"/>
                  </a:cubicBezTo>
                  <a:cubicBezTo>
                    <a:pt x="11438" y="-3"/>
                    <a:pt x="4" y="11425"/>
                    <a:pt x="0" y="25527"/>
                  </a:cubicBezTo>
                  <a:cubicBezTo>
                    <a:pt x="0" y="25529"/>
                    <a:pt x="0" y="25531"/>
                    <a:pt x="0" y="25533"/>
                  </a:cubicBezTo>
                  <a:cubicBezTo>
                    <a:pt x="-7" y="39628"/>
                    <a:pt x="11413" y="51060"/>
                    <a:pt x="25508" y="51067"/>
                  </a:cubicBezTo>
                  <a:cubicBezTo>
                    <a:pt x="25514" y="51067"/>
                    <a:pt x="25521" y="51067"/>
                    <a:pt x="25527" y="5106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
            <p:cNvSpPr/>
            <p:nvPr/>
          </p:nvSpPr>
          <p:spPr>
            <a:xfrm>
              <a:off x="499961" y="4519111"/>
              <a:ext cx="38100" cy="38100"/>
            </a:xfrm>
            <a:custGeom>
              <a:avLst/>
              <a:gdLst/>
              <a:ahLst/>
              <a:cxnLst/>
              <a:rect l="l" t="t" r="r" b="b"/>
              <a:pathLst>
                <a:path w="38100" h="38100" extrusionOk="0">
                  <a:moveTo>
                    <a:pt x="40767" y="20384"/>
                  </a:moveTo>
                  <a:cubicBezTo>
                    <a:pt x="40767" y="9126"/>
                    <a:pt x="31641" y="0"/>
                    <a:pt x="20383" y="0"/>
                  </a:cubicBezTo>
                  <a:cubicBezTo>
                    <a:pt x="9126" y="0"/>
                    <a:pt x="0" y="9126"/>
                    <a:pt x="0" y="20384"/>
                  </a:cubicBezTo>
                  <a:cubicBezTo>
                    <a:pt x="0" y="31641"/>
                    <a:pt x="9126" y="40767"/>
                    <a:pt x="20383" y="40767"/>
                  </a:cubicBezTo>
                  <a:cubicBezTo>
                    <a:pt x="31638" y="40771"/>
                    <a:pt x="40764" y="31650"/>
                    <a:pt x="40767" y="20396"/>
                  </a:cubicBezTo>
                  <a:cubicBezTo>
                    <a:pt x="40767" y="20392"/>
                    <a:pt x="40767" y="20388"/>
                    <a:pt x="40767" y="2038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
            <p:cNvSpPr/>
            <p:nvPr/>
          </p:nvSpPr>
          <p:spPr>
            <a:xfrm>
              <a:off x="486785" y="3228645"/>
              <a:ext cx="44450" cy="44450"/>
            </a:xfrm>
            <a:custGeom>
              <a:avLst/>
              <a:gdLst/>
              <a:ahLst/>
              <a:cxnLst/>
              <a:rect l="l" t="t" r="r" b="b"/>
              <a:pathLst>
                <a:path w="44450" h="44450" extrusionOk="0">
                  <a:moveTo>
                    <a:pt x="22276" y="44552"/>
                  </a:moveTo>
                  <a:cubicBezTo>
                    <a:pt x="34578" y="44552"/>
                    <a:pt x="44552" y="34579"/>
                    <a:pt x="44552" y="22276"/>
                  </a:cubicBezTo>
                  <a:cubicBezTo>
                    <a:pt x="44552" y="9973"/>
                    <a:pt x="34578" y="0"/>
                    <a:pt x="22276" y="0"/>
                  </a:cubicBezTo>
                  <a:cubicBezTo>
                    <a:pt x="9973" y="0"/>
                    <a:pt x="0" y="9973"/>
                    <a:pt x="0" y="22276"/>
                  </a:cubicBezTo>
                  <a:cubicBezTo>
                    <a:pt x="-7" y="34572"/>
                    <a:pt x="9955" y="44545"/>
                    <a:pt x="22250" y="44552"/>
                  </a:cubicBezTo>
                  <a:cubicBezTo>
                    <a:pt x="22259" y="44552"/>
                    <a:pt x="22267" y="44552"/>
                    <a:pt x="22276" y="4455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
            <p:cNvSpPr/>
            <p:nvPr/>
          </p:nvSpPr>
          <p:spPr>
            <a:xfrm>
              <a:off x="1011714" y="4510576"/>
              <a:ext cx="38100" cy="38100"/>
            </a:xfrm>
            <a:custGeom>
              <a:avLst/>
              <a:gdLst/>
              <a:ahLst/>
              <a:cxnLst/>
              <a:rect l="l" t="t" r="r" b="b"/>
              <a:pathLst>
                <a:path w="38100" h="38100" extrusionOk="0">
                  <a:moveTo>
                    <a:pt x="0" y="20320"/>
                  </a:moveTo>
                  <a:cubicBezTo>
                    <a:pt x="0" y="31543"/>
                    <a:pt x="9098" y="40640"/>
                    <a:pt x="20320" y="40640"/>
                  </a:cubicBezTo>
                  <a:cubicBezTo>
                    <a:pt x="31542" y="40640"/>
                    <a:pt x="40640" y="31543"/>
                    <a:pt x="40640" y="20320"/>
                  </a:cubicBezTo>
                  <a:cubicBezTo>
                    <a:pt x="40640" y="9098"/>
                    <a:pt x="31542" y="0"/>
                    <a:pt x="20320" y="0"/>
                  </a:cubicBezTo>
                  <a:cubicBezTo>
                    <a:pt x="9098" y="0"/>
                    <a:pt x="0" y="9098"/>
                    <a:pt x="0" y="203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
            <p:cNvSpPr/>
            <p:nvPr/>
          </p:nvSpPr>
          <p:spPr>
            <a:xfrm>
              <a:off x="1266825" y="2011591"/>
              <a:ext cx="25400" cy="25400"/>
            </a:xfrm>
            <a:custGeom>
              <a:avLst/>
              <a:gdLst/>
              <a:ahLst/>
              <a:cxnLst/>
              <a:rect l="l" t="t" r="r" b="b"/>
              <a:pathLst>
                <a:path w="25400" h="25400" extrusionOk="0">
                  <a:moveTo>
                    <a:pt x="14967" y="29934"/>
                  </a:moveTo>
                  <a:cubicBezTo>
                    <a:pt x="23233" y="29934"/>
                    <a:pt x="29934" y="23233"/>
                    <a:pt x="29934" y="14967"/>
                  </a:cubicBezTo>
                  <a:cubicBezTo>
                    <a:pt x="29934" y="6701"/>
                    <a:pt x="23233" y="0"/>
                    <a:pt x="14967" y="0"/>
                  </a:cubicBezTo>
                  <a:cubicBezTo>
                    <a:pt x="6701" y="0"/>
                    <a:pt x="0" y="6701"/>
                    <a:pt x="0" y="14967"/>
                  </a:cubicBezTo>
                  <a:cubicBezTo>
                    <a:pt x="-3" y="23229"/>
                    <a:pt x="6692" y="29930"/>
                    <a:pt x="14954" y="29934"/>
                  </a:cubicBezTo>
                  <a:cubicBezTo>
                    <a:pt x="14958" y="29934"/>
                    <a:pt x="14963" y="29934"/>
                    <a:pt x="14967" y="2993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
            <p:cNvSpPr/>
            <p:nvPr/>
          </p:nvSpPr>
          <p:spPr>
            <a:xfrm>
              <a:off x="1730985" y="173101"/>
              <a:ext cx="44450" cy="44450"/>
            </a:xfrm>
            <a:custGeom>
              <a:avLst/>
              <a:gdLst/>
              <a:ahLst/>
              <a:cxnLst/>
              <a:rect l="l" t="t" r="r" b="b"/>
              <a:pathLst>
                <a:path w="44450" h="44450" extrusionOk="0">
                  <a:moveTo>
                    <a:pt x="24568" y="49149"/>
                  </a:moveTo>
                  <a:cubicBezTo>
                    <a:pt x="38140" y="49153"/>
                    <a:pt x="49145" y="38153"/>
                    <a:pt x="49149" y="24581"/>
                  </a:cubicBezTo>
                  <a:cubicBezTo>
                    <a:pt x="49152" y="11009"/>
                    <a:pt x="38153" y="4"/>
                    <a:pt x="24581" y="0"/>
                  </a:cubicBezTo>
                  <a:cubicBezTo>
                    <a:pt x="11009" y="-4"/>
                    <a:pt x="3" y="10996"/>
                    <a:pt x="0" y="24568"/>
                  </a:cubicBezTo>
                  <a:cubicBezTo>
                    <a:pt x="0" y="24570"/>
                    <a:pt x="0" y="24572"/>
                    <a:pt x="0" y="24574"/>
                  </a:cubicBezTo>
                  <a:cubicBezTo>
                    <a:pt x="-7" y="38140"/>
                    <a:pt x="10984" y="49142"/>
                    <a:pt x="24549" y="49149"/>
                  </a:cubicBezTo>
                  <a:cubicBezTo>
                    <a:pt x="24555" y="49149"/>
                    <a:pt x="24562" y="49149"/>
                    <a:pt x="24568" y="4914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
            <p:cNvSpPr/>
            <p:nvPr/>
          </p:nvSpPr>
          <p:spPr>
            <a:xfrm>
              <a:off x="9064942" y="2842895"/>
              <a:ext cx="57150" cy="57150"/>
            </a:xfrm>
            <a:custGeom>
              <a:avLst/>
              <a:gdLst/>
              <a:ahLst/>
              <a:cxnLst/>
              <a:rect l="l" t="t" r="r" b="b"/>
              <a:pathLst>
                <a:path w="57150" h="57150" extrusionOk="0">
                  <a:moveTo>
                    <a:pt x="29159" y="0"/>
                  </a:moveTo>
                  <a:cubicBezTo>
                    <a:pt x="13055" y="0"/>
                    <a:pt x="0" y="13055"/>
                    <a:pt x="0" y="29159"/>
                  </a:cubicBezTo>
                  <a:cubicBezTo>
                    <a:pt x="0" y="45264"/>
                    <a:pt x="13055" y="58319"/>
                    <a:pt x="29159" y="58319"/>
                  </a:cubicBezTo>
                  <a:cubicBezTo>
                    <a:pt x="45264" y="58319"/>
                    <a:pt x="58319" y="45264"/>
                    <a:pt x="58319" y="29159"/>
                  </a:cubicBezTo>
                  <a:cubicBezTo>
                    <a:pt x="58326" y="13062"/>
                    <a:pt x="45283" y="7"/>
                    <a:pt x="29185" y="0"/>
                  </a:cubicBezTo>
                  <a:cubicBezTo>
                    <a:pt x="29177" y="0"/>
                    <a:pt x="29168" y="0"/>
                    <a:pt x="2915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
            <p:cNvSpPr/>
            <p:nvPr/>
          </p:nvSpPr>
          <p:spPr>
            <a:xfrm>
              <a:off x="8917927" y="5802795"/>
              <a:ext cx="63500" cy="63500"/>
            </a:xfrm>
            <a:custGeom>
              <a:avLst/>
              <a:gdLst/>
              <a:ahLst/>
              <a:cxnLst/>
              <a:rect l="l" t="t" r="r" b="b"/>
              <a:pathLst>
                <a:path w="63500" h="63500" extrusionOk="0">
                  <a:moveTo>
                    <a:pt x="32182" y="0"/>
                  </a:moveTo>
                  <a:cubicBezTo>
                    <a:pt x="14408" y="0"/>
                    <a:pt x="0" y="14408"/>
                    <a:pt x="0" y="32182"/>
                  </a:cubicBezTo>
                  <a:cubicBezTo>
                    <a:pt x="0" y="49955"/>
                    <a:pt x="14408" y="64364"/>
                    <a:pt x="32182" y="64364"/>
                  </a:cubicBezTo>
                  <a:cubicBezTo>
                    <a:pt x="49955" y="64364"/>
                    <a:pt x="64364" y="49955"/>
                    <a:pt x="64364" y="32182"/>
                  </a:cubicBezTo>
                  <a:cubicBezTo>
                    <a:pt x="64364" y="32180"/>
                    <a:pt x="64364" y="32177"/>
                    <a:pt x="64364" y="32176"/>
                  </a:cubicBezTo>
                  <a:cubicBezTo>
                    <a:pt x="64367" y="14409"/>
                    <a:pt x="49967" y="3"/>
                    <a:pt x="32201" y="0"/>
                  </a:cubicBezTo>
                  <a:cubicBezTo>
                    <a:pt x="32195" y="0"/>
                    <a:pt x="32189" y="0"/>
                    <a:pt x="321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
            <p:cNvSpPr/>
            <p:nvPr/>
          </p:nvSpPr>
          <p:spPr>
            <a:xfrm>
              <a:off x="8979573" y="5122101"/>
              <a:ext cx="44450" cy="44450"/>
            </a:xfrm>
            <a:custGeom>
              <a:avLst/>
              <a:gdLst/>
              <a:ahLst/>
              <a:cxnLst/>
              <a:rect l="l" t="t" r="r" b="b"/>
              <a:pathLst>
                <a:path w="44450" h="44450" extrusionOk="0">
                  <a:moveTo>
                    <a:pt x="24035" y="0"/>
                  </a:moveTo>
                  <a:cubicBezTo>
                    <a:pt x="10764" y="-3"/>
                    <a:pt x="4" y="10752"/>
                    <a:pt x="0" y="24022"/>
                  </a:cubicBezTo>
                  <a:cubicBezTo>
                    <a:pt x="-4" y="37293"/>
                    <a:pt x="10751" y="48053"/>
                    <a:pt x="24022" y="48057"/>
                  </a:cubicBezTo>
                  <a:cubicBezTo>
                    <a:pt x="37292" y="48060"/>
                    <a:pt x="48053" y="37305"/>
                    <a:pt x="48057" y="24035"/>
                  </a:cubicBezTo>
                  <a:cubicBezTo>
                    <a:pt x="48057" y="24033"/>
                    <a:pt x="48057" y="24030"/>
                    <a:pt x="48057" y="24028"/>
                  </a:cubicBezTo>
                  <a:cubicBezTo>
                    <a:pt x="48061" y="10761"/>
                    <a:pt x="37308" y="3"/>
                    <a:pt x="24041" y="0"/>
                  </a:cubicBezTo>
                  <a:cubicBezTo>
                    <a:pt x="24039" y="0"/>
                    <a:pt x="24037" y="0"/>
                    <a:pt x="24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
            <p:cNvSpPr/>
            <p:nvPr/>
          </p:nvSpPr>
          <p:spPr>
            <a:xfrm>
              <a:off x="9040826" y="3477527"/>
              <a:ext cx="19050" cy="19050"/>
            </a:xfrm>
            <a:custGeom>
              <a:avLst/>
              <a:gdLst/>
              <a:ahLst/>
              <a:cxnLst/>
              <a:rect l="l" t="t" r="r" b="b"/>
              <a:pathLst>
                <a:path w="19050" h="19050" extrusionOk="0">
                  <a:moveTo>
                    <a:pt x="12319" y="0"/>
                  </a:moveTo>
                  <a:cubicBezTo>
                    <a:pt x="5518" y="-3"/>
                    <a:pt x="3" y="5506"/>
                    <a:pt x="0" y="12306"/>
                  </a:cubicBezTo>
                  <a:cubicBezTo>
                    <a:pt x="-4" y="19106"/>
                    <a:pt x="5506" y="24622"/>
                    <a:pt x="12306" y="24625"/>
                  </a:cubicBezTo>
                  <a:cubicBezTo>
                    <a:pt x="19107" y="24629"/>
                    <a:pt x="24622" y="19119"/>
                    <a:pt x="24625" y="12319"/>
                  </a:cubicBezTo>
                  <a:cubicBezTo>
                    <a:pt x="24625" y="12317"/>
                    <a:pt x="24625" y="12315"/>
                    <a:pt x="24625" y="12313"/>
                  </a:cubicBezTo>
                  <a:cubicBezTo>
                    <a:pt x="24625" y="5515"/>
                    <a:pt x="19116" y="3"/>
                    <a:pt x="12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
            <p:cNvSpPr/>
            <p:nvPr/>
          </p:nvSpPr>
          <p:spPr>
            <a:xfrm>
              <a:off x="9164472" y="560121"/>
              <a:ext cx="25400" cy="25400"/>
            </a:xfrm>
            <a:custGeom>
              <a:avLst/>
              <a:gdLst/>
              <a:ahLst/>
              <a:cxnLst/>
              <a:rect l="l" t="t" r="r" b="b"/>
              <a:pathLst>
                <a:path w="25400" h="25400" extrusionOk="0">
                  <a:moveTo>
                    <a:pt x="29908" y="14954"/>
                  </a:moveTo>
                  <a:cubicBezTo>
                    <a:pt x="29908" y="6695"/>
                    <a:pt x="23213" y="0"/>
                    <a:pt x="14954" y="0"/>
                  </a:cubicBezTo>
                  <a:cubicBezTo>
                    <a:pt x="6695" y="0"/>
                    <a:pt x="0" y="6695"/>
                    <a:pt x="0" y="14954"/>
                  </a:cubicBezTo>
                  <a:cubicBezTo>
                    <a:pt x="0" y="23213"/>
                    <a:pt x="6695" y="29909"/>
                    <a:pt x="14954" y="29909"/>
                  </a:cubicBezTo>
                  <a:cubicBezTo>
                    <a:pt x="14956" y="29909"/>
                    <a:pt x="14958" y="29909"/>
                    <a:pt x="14960" y="29909"/>
                  </a:cubicBezTo>
                  <a:cubicBezTo>
                    <a:pt x="23216" y="29909"/>
                    <a:pt x="29908" y="23216"/>
                    <a:pt x="29908" y="14961"/>
                  </a:cubicBezTo>
                  <a:cubicBezTo>
                    <a:pt x="29908" y="14959"/>
                    <a:pt x="29908" y="14956"/>
                    <a:pt x="29908" y="1495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
            <p:cNvSpPr/>
            <p:nvPr/>
          </p:nvSpPr>
          <p:spPr>
            <a:xfrm>
              <a:off x="8782901" y="937927"/>
              <a:ext cx="19050" cy="19050"/>
            </a:xfrm>
            <a:custGeom>
              <a:avLst/>
              <a:gdLst/>
              <a:ahLst/>
              <a:cxnLst/>
              <a:rect l="l" t="t" r="r" b="b"/>
              <a:pathLst>
                <a:path w="19050" h="19050" extrusionOk="0">
                  <a:moveTo>
                    <a:pt x="9671" y="0"/>
                  </a:moveTo>
                  <a:cubicBezTo>
                    <a:pt x="4333" y="-3"/>
                    <a:pt x="3" y="4321"/>
                    <a:pt x="0" y="9658"/>
                  </a:cubicBezTo>
                  <a:cubicBezTo>
                    <a:pt x="-4" y="14996"/>
                    <a:pt x="4321" y="19326"/>
                    <a:pt x="9658" y="19329"/>
                  </a:cubicBezTo>
                  <a:cubicBezTo>
                    <a:pt x="14996" y="19333"/>
                    <a:pt x="19326" y="15009"/>
                    <a:pt x="19329" y="9671"/>
                  </a:cubicBezTo>
                  <a:cubicBezTo>
                    <a:pt x="19329" y="9669"/>
                    <a:pt x="19329" y="9667"/>
                    <a:pt x="19329" y="9665"/>
                  </a:cubicBezTo>
                  <a:cubicBezTo>
                    <a:pt x="19333" y="4331"/>
                    <a:pt x="15011" y="3"/>
                    <a:pt x="9677" y="0"/>
                  </a:cubicBezTo>
                  <a:cubicBezTo>
                    <a:pt x="9675" y="0"/>
                    <a:pt x="9673" y="0"/>
                    <a:pt x="96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
            <p:cNvSpPr/>
            <p:nvPr/>
          </p:nvSpPr>
          <p:spPr>
            <a:xfrm>
              <a:off x="8841956" y="6209862"/>
              <a:ext cx="31750" cy="31750"/>
            </a:xfrm>
            <a:custGeom>
              <a:avLst/>
              <a:gdLst/>
              <a:ahLst/>
              <a:cxnLst/>
              <a:rect l="l" t="t" r="r" b="b"/>
              <a:pathLst>
                <a:path w="31750" h="31750" extrusionOk="0">
                  <a:moveTo>
                    <a:pt x="18199" y="0"/>
                  </a:moveTo>
                  <a:cubicBezTo>
                    <a:pt x="8148" y="0"/>
                    <a:pt x="0" y="8148"/>
                    <a:pt x="0" y="18199"/>
                  </a:cubicBezTo>
                  <a:cubicBezTo>
                    <a:pt x="0" y="28250"/>
                    <a:pt x="8148" y="36399"/>
                    <a:pt x="18199" y="36399"/>
                  </a:cubicBezTo>
                  <a:cubicBezTo>
                    <a:pt x="28250" y="36399"/>
                    <a:pt x="36398" y="28251"/>
                    <a:pt x="36398" y="18199"/>
                  </a:cubicBezTo>
                  <a:cubicBezTo>
                    <a:pt x="36402" y="8152"/>
                    <a:pt x="28259" y="4"/>
                    <a:pt x="18211" y="0"/>
                  </a:cubicBezTo>
                  <a:cubicBezTo>
                    <a:pt x="18207" y="0"/>
                    <a:pt x="18203" y="0"/>
                    <a:pt x="181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
            <p:cNvSpPr/>
            <p:nvPr/>
          </p:nvSpPr>
          <p:spPr>
            <a:xfrm>
              <a:off x="8865914" y="3461727"/>
              <a:ext cx="44450" cy="44450"/>
            </a:xfrm>
            <a:custGeom>
              <a:avLst/>
              <a:gdLst/>
              <a:ahLst/>
              <a:cxnLst/>
              <a:rect l="l" t="t" r="r" b="b"/>
              <a:pathLst>
                <a:path w="44450" h="44450" extrusionOk="0">
                  <a:moveTo>
                    <a:pt x="22613" y="0"/>
                  </a:moveTo>
                  <a:cubicBezTo>
                    <a:pt x="10127" y="-3"/>
                    <a:pt x="4" y="10115"/>
                    <a:pt x="0" y="22600"/>
                  </a:cubicBezTo>
                  <a:cubicBezTo>
                    <a:pt x="-4" y="35085"/>
                    <a:pt x="10115" y="45209"/>
                    <a:pt x="22599" y="45212"/>
                  </a:cubicBezTo>
                  <a:cubicBezTo>
                    <a:pt x="35085" y="45216"/>
                    <a:pt x="45208" y="35097"/>
                    <a:pt x="45212" y="22613"/>
                  </a:cubicBezTo>
                  <a:cubicBezTo>
                    <a:pt x="45212" y="22608"/>
                    <a:pt x="45212" y="22604"/>
                    <a:pt x="45212" y="22600"/>
                  </a:cubicBezTo>
                  <a:cubicBezTo>
                    <a:pt x="45216" y="10122"/>
                    <a:pt x="35103" y="3"/>
                    <a:pt x="22625" y="0"/>
                  </a:cubicBezTo>
                  <a:cubicBezTo>
                    <a:pt x="22621" y="0"/>
                    <a:pt x="22616" y="0"/>
                    <a:pt x="2261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
            <p:cNvSpPr/>
            <p:nvPr/>
          </p:nvSpPr>
          <p:spPr>
            <a:xfrm>
              <a:off x="8844972" y="5710555"/>
              <a:ext cx="44450" cy="44450"/>
            </a:xfrm>
            <a:custGeom>
              <a:avLst/>
              <a:gdLst/>
              <a:ahLst/>
              <a:cxnLst/>
              <a:rect l="l" t="t" r="r" b="b"/>
              <a:pathLst>
                <a:path w="44450" h="44450" extrusionOk="0">
                  <a:moveTo>
                    <a:pt x="23013" y="0"/>
                  </a:moveTo>
                  <a:cubicBezTo>
                    <a:pt x="10306" y="-3"/>
                    <a:pt x="4" y="10294"/>
                    <a:pt x="0" y="23000"/>
                  </a:cubicBezTo>
                  <a:cubicBezTo>
                    <a:pt x="-4" y="35706"/>
                    <a:pt x="10294" y="46009"/>
                    <a:pt x="22999" y="46012"/>
                  </a:cubicBezTo>
                  <a:cubicBezTo>
                    <a:pt x="35706" y="46016"/>
                    <a:pt x="46008" y="35718"/>
                    <a:pt x="46012" y="23013"/>
                  </a:cubicBezTo>
                  <a:cubicBezTo>
                    <a:pt x="46012" y="23011"/>
                    <a:pt x="46012" y="23008"/>
                    <a:pt x="46012" y="23006"/>
                  </a:cubicBezTo>
                  <a:cubicBezTo>
                    <a:pt x="46019" y="10308"/>
                    <a:pt x="35730" y="7"/>
                    <a:pt x="23031" y="0"/>
                  </a:cubicBezTo>
                  <a:cubicBezTo>
                    <a:pt x="23025" y="0"/>
                    <a:pt x="23019" y="0"/>
                    <a:pt x="230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
            <p:cNvSpPr/>
            <p:nvPr/>
          </p:nvSpPr>
          <p:spPr>
            <a:xfrm>
              <a:off x="9418758" y="6765843"/>
              <a:ext cx="38100" cy="38100"/>
            </a:xfrm>
            <a:custGeom>
              <a:avLst/>
              <a:gdLst/>
              <a:ahLst/>
              <a:cxnLst/>
              <a:rect l="l" t="t" r="r" b="b"/>
              <a:pathLst>
                <a:path w="38100" h="38100" extrusionOk="0">
                  <a:moveTo>
                    <a:pt x="19406" y="0"/>
                  </a:moveTo>
                  <a:cubicBezTo>
                    <a:pt x="8689" y="0"/>
                    <a:pt x="0" y="8688"/>
                    <a:pt x="0" y="19406"/>
                  </a:cubicBezTo>
                  <a:cubicBezTo>
                    <a:pt x="0" y="30123"/>
                    <a:pt x="8688" y="38812"/>
                    <a:pt x="19406" y="38812"/>
                  </a:cubicBezTo>
                  <a:cubicBezTo>
                    <a:pt x="30123" y="38812"/>
                    <a:pt x="38812" y="30124"/>
                    <a:pt x="38812" y="19406"/>
                  </a:cubicBezTo>
                  <a:cubicBezTo>
                    <a:pt x="38812" y="8689"/>
                    <a:pt x="30124" y="0"/>
                    <a:pt x="194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
            <p:cNvSpPr/>
            <p:nvPr/>
          </p:nvSpPr>
          <p:spPr>
            <a:xfrm>
              <a:off x="9535401" y="996188"/>
              <a:ext cx="25400" cy="25400"/>
            </a:xfrm>
            <a:custGeom>
              <a:avLst/>
              <a:gdLst/>
              <a:ahLst/>
              <a:cxnLst/>
              <a:rect l="l" t="t" r="r" b="b"/>
              <a:pathLst>
                <a:path w="25400" h="25400" extrusionOk="0">
                  <a:moveTo>
                    <a:pt x="15570" y="0"/>
                  </a:moveTo>
                  <a:cubicBezTo>
                    <a:pt x="6975" y="-3"/>
                    <a:pt x="4" y="6962"/>
                    <a:pt x="0" y="15558"/>
                  </a:cubicBezTo>
                  <a:cubicBezTo>
                    <a:pt x="-4" y="24153"/>
                    <a:pt x="6962" y="31124"/>
                    <a:pt x="15557" y="31128"/>
                  </a:cubicBezTo>
                  <a:cubicBezTo>
                    <a:pt x="24153" y="31131"/>
                    <a:pt x="31124" y="24166"/>
                    <a:pt x="31128" y="15570"/>
                  </a:cubicBezTo>
                  <a:cubicBezTo>
                    <a:pt x="31128" y="15568"/>
                    <a:pt x="31128" y="15566"/>
                    <a:pt x="31128" y="15564"/>
                  </a:cubicBezTo>
                  <a:cubicBezTo>
                    <a:pt x="31131" y="6972"/>
                    <a:pt x="24168" y="3"/>
                    <a:pt x="15577" y="0"/>
                  </a:cubicBezTo>
                  <a:cubicBezTo>
                    <a:pt x="15574" y="0"/>
                    <a:pt x="15573" y="0"/>
                    <a:pt x="155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
            <p:cNvSpPr/>
            <p:nvPr/>
          </p:nvSpPr>
          <p:spPr>
            <a:xfrm>
              <a:off x="9420327" y="1245552"/>
              <a:ext cx="44450" cy="44450"/>
            </a:xfrm>
            <a:custGeom>
              <a:avLst/>
              <a:gdLst/>
              <a:ahLst/>
              <a:cxnLst/>
              <a:rect l="l" t="t" r="r" b="b"/>
              <a:pathLst>
                <a:path w="44450" h="44450" extrusionOk="0">
                  <a:moveTo>
                    <a:pt x="23266" y="0"/>
                  </a:moveTo>
                  <a:cubicBezTo>
                    <a:pt x="10416" y="0"/>
                    <a:pt x="0" y="10417"/>
                    <a:pt x="0" y="23266"/>
                  </a:cubicBezTo>
                  <a:cubicBezTo>
                    <a:pt x="0" y="36116"/>
                    <a:pt x="10416" y="46533"/>
                    <a:pt x="23266" y="46533"/>
                  </a:cubicBezTo>
                  <a:cubicBezTo>
                    <a:pt x="36116" y="46533"/>
                    <a:pt x="46532" y="36116"/>
                    <a:pt x="46532" y="23266"/>
                  </a:cubicBezTo>
                  <a:cubicBezTo>
                    <a:pt x="46536" y="10420"/>
                    <a:pt x="36124" y="3"/>
                    <a:pt x="23278" y="0"/>
                  </a:cubicBezTo>
                  <a:cubicBezTo>
                    <a:pt x="23275" y="0"/>
                    <a:pt x="23270" y="0"/>
                    <a:pt x="232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
            <p:cNvSpPr/>
            <p:nvPr/>
          </p:nvSpPr>
          <p:spPr>
            <a:xfrm>
              <a:off x="9198140" y="5464727"/>
              <a:ext cx="31750" cy="31750"/>
            </a:xfrm>
            <a:custGeom>
              <a:avLst/>
              <a:gdLst/>
              <a:ahLst/>
              <a:cxnLst/>
              <a:rect l="l" t="t" r="r" b="b"/>
              <a:pathLst>
                <a:path w="31750" h="31750" extrusionOk="0">
                  <a:moveTo>
                    <a:pt x="33528" y="16764"/>
                  </a:moveTo>
                  <a:cubicBezTo>
                    <a:pt x="33528" y="7506"/>
                    <a:pt x="26022" y="0"/>
                    <a:pt x="16764" y="0"/>
                  </a:cubicBezTo>
                  <a:cubicBezTo>
                    <a:pt x="7506" y="0"/>
                    <a:pt x="0" y="7505"/>
                    <a:pt x="0" y="16764"/>
                  </a:cubicBezTo>
                  <a:cubicBezTo>
                    <a:pt x="0" y="26022"/>
                    <a:pt x="7506" y="33528"/>
                    <a:pt x="16764" y="33528"/>
                  </a:cubicBezTo>
                  <a:cubicBezTo>
                    <a:pt x="26019" y="33532"/>
                    <a:pt x="33524" y="26032"/>
                    <a:pt x="33528" y="16777"/>
                  </a:cubicBezTo>
                  <a:cubicBezTo>
                    <a:pt x="33528" y="16773"/>
                    <a:pt x="33528" y="16768"/>
                    <a:pt x="33528" y="1676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
            <p:cNvSpPr/>
            <p:nvPr/>
          </p:nvSpPr>
          <p:spPr>
            <a:xfrm>
              <a:off x="9264694" y="5868600"/>
              <a:ext cx="50800" cy="50800"/>
            </a:xfrm>
            <a:custGeom>
              <a:avLst/>
              <a:gdLst/>
              <a:ahLst/>
              <a:cxnLst/>
              <a:rect l="l" t="t" r="r" b="b"/>
              <a:pathLst>
                <a:path w="50800" h="50800" extrusionOk="0">
                  <a:moveTo>
                    <a:pt x="26626" y="0"/>
                  </a:moveTo>
                  <a:cubicBezTo>
                    <a:pt x="11924" y="-3"/>
                    <a:pt x="3" y="11911"/>
                    <a:pt x="0" y="26613"/>
                  </a:cubicBezTo>
                  <a:cubicBezTo>
                    <a:pt x="-4" y="41314"/>
                    <a:pt x="11912" y="53235"/>
                    <a:pt x="26613" y="53238"/>
                  </a:cubicBezTo>
                  <a:cubicBezTo>
                    <a:pt x="41315" y="53242"/>
                    <a:pt x="53236" y="41327"/>
                    <a:pt x="53239" y="26626"/>
                  </a:cubicBezTo>
                  <a:cubicBezTo>
                    <a:pt x="53239" y="26621"/>
                    <a:pt x="53239" y="26617"/>
                    <a:pt x="53239" y="26613"/>
                  </a:cubicBezTo>
                  <a:cubicBezTo>
                    <a:pt x="53239" y="11915"/>
                    <a:pt x="41324" y="0"/>
                    <a:pt x="2662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
            <p:cNvSpPr/>
            <p:nvPr/>
          </p:nvSpPr>
          <p:spPr>
            <a:xfrm>
              <a:off x="9397740" y="3961035"/>
              <a:ext cx="19050" cy="19050"/>
            </a:xfrm>
            <a:custGeom>
              <a:avLst/>
              <a:gdLst/>
              <a:ahLst/>
              <a:cxnLst/>
              <a:rect l="l" t="t" r="r" b="b"/>
              <a:pathLst>
                <a:path w="19050" h="19050" extrusionOk="0">
                  <a:moveTo>
                    <a:pt x="11150" y="0"/>
                  </a:moveTo>
                  <a:cubicBezTo>
                    <a:pt x="4992" y="0"/>
                    <a:pt x="0" y="4992"/>
                    <a:pt x="0" y="11150"/>
                  </a:cubicBezTo>
                  <a:cubicBezTo>
                    <a:pt x="0" y="17309"/>
                    <a:pt x="4992" y="22301"/>
                    <a:pt x="11150" y="22301"/>
                  </a:cubicBezTo>
                  <a:cubicBezTo>
                    <a:pt x="17309" y="22301"/>
                    <a:pt x="22301" y="17309"/>
                    <a:pt x="22301" y="11150"/>
                  </a:cubicBezTo>
                  <a:cubicBezTo>
                    <a:pt x="22301" y="4992"/>
                    <a:pt x="17309" y="0"/>
                    <a:pt x="111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
            <p:cNvSpPr/>
            <p:nvPr/>
          </p:nvSpPr>
          <p:spPr>
            <a:xfrm>
              <a:off x="9202179" y="4268673"/>
              <a:ext cx="44450" cy="44450"/>
            </a:xfrm>
            <a:custGeom>
              <a:avLst/>
              <a:gdLst/>
              <a:ahLst/>
              <a:cxnLst/>
              <a:rect l="l" t="t" r="r" b="b"/>
              <a:pathLst>
                <a:path w="44450" h="44450" extrusionOk="0">
                  <a:moveTo>
                    <a:pt x="24454" y="0"/>
                  </a:moveTo>
                  <a:cubicBezTo>
                    <a:pt x="10948" y="0"/>
                    <a:pt x="0" y="10948"/>
                    <a:pt x="0" y="24454"/>
                  </a:cubicBezTo>
                  <a:cubicBezTo>
                    <a:pt x="0" y="37959"/>
                    <a:pt x="10948" y="48908"/>
                    <a:pt x="24454" y="48908"/>
                  </a:cubicBezTo>
                  <a:cubicBezTo>
                    <a:pt x="37959" y="48908"/>
                    <a:pt x="48907" y="37960"/>
                    <a:pt x="48907" y="24454"/>
                  </a:cubicBezTo>
                  <a:cubicBezTo>
                    <a:pt x="48914" y="10956"/>
                    <a:pt x="37977" y="7"/>
                    <a:pt x="24478" y="0"/>
                  </a:cubicBezTo>
                  <a:cubicBezTo>
                    <a:pt x="24470" y="0"/>
                    <a:pt x="24461" y="0"/>
                    <a:pt x="2445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
            <p:cNvSpPr/>
            <p:nvPr/>
          </p:nvSpPr>
          <p:spPr>
            <a:xfrm>
              <a:off x="9299416" y="2310822"/>
              <a:ext cx="50800" cy="50800"/>
            </a:xfrm>
            <a:custGeom>
              <a:avLst/>
              <a:gdLst/>
              <a:ahLst/>
              <a:cxnLst/>
              <a:rect l="l" t="t" r="r" b="b"/>
              <a:pathLst>
                <a:path w="50800" h="50800" extrusionOk="0">
                  <a:moveTo>
                    <a:pt x="26994" y="0"/>
                  </a:moveTo>
                  <a:cubicBezTo>
                    <a:pt x="12085" y="0"/>
                    <a:pt x="0" y="12086"/>
                    <a:pt x="0" y="26994"/>
                  </a:cubicBezTo>
                  <a:cubicBezTo>
                    <a:pt x="0" y="41902"/>
                    <a:pt x="12085" y="53988"/>
                    <a:pt x="26994" y="53988"/>
                  </a:cubicBezTo>
                  <a:cubicBezTo>
                    <a:pt x="41902" y="53988"/>
                    <a:pt x="53987" y="41902"/>
                    <a:pt x="53987" y="26994"/>
                  </a:cubicBezTo>
                  <a:cubicBezTo>
                    <a:pt x="53991" y="12089"/>
                    <a:pt x="41911" y="3"/>
                    <a:pt x="27006" y="0"/>
                  </a:cubicBezTo>
                  <a:cubicBezTo>
                    <a:pt x="27002" y="0"/>
                    <a:pt x="26998" y="0"/>
                    <a:pt x="2699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
            <p:cNvSpPr/>
            <p:nvPr/>
          </p:nvSpPr>
          <p:spPr>
            <a:xfrm>
              <a:off x="8714969" y="6023654"/>
              <a:ext cx="63500" cy="63500"/>
            </a:xfrm>
            <a:custGeom>
              <a:avLst/>
              <a:gdLst/>
              <a:ahLst/>
              <a:cxnLst/>
              <a:rect l="l" t="t" r="r" b="b"/>
              <a:pathLst>
                <a:path w="63500" h="63500" extrusionOk="0">
                  <a:moveTo>
                    <a:pt x="32524" y="0"/>
                  </a:moveTo>
                  <a:cubicBezTo>
                    <a:pt x="14561" y="0"/>
                    <a:pt x="0" y="14562"/>
                    <a:pt x="0" y="32525"/>
                  </a:cubicBezTo>
                  <a:cubicBezTo>
                    <a:pt x="0" y="50488"/>
                    <a:pt x="14562" y="65050"/>
                    <a:pt x="32524" y="65050"/>
                  </a:cubicBezTo>
                  <a:cubicBezTo>
                    <a:pt x="50488" y="65050"/>
                    <a:pt x="65049" y="50488"/>
                    <a:pt x="65049" y="32525"/>
                  </a:cubicBezTo>
                  <a:cubicBezTo>
                    <a:pt x="65056" y="14569"/>
                    <a:pt x="50505" y="7"/>
                    <a:pt x="32549" y="0"/>
                  </a:cubicBezTo>
                  <a:cubicBezTo>
                    <a:pt x="32541" y="0"/>
                    <a:pt x="32532" y="0"/>
                    <a:pt x="32524"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
            <p:cNvSpPr/>
            <p:nvPr/>
          </p:nvSpPr>
          <p:spPr>
            <a:xfrm>
              <a:off x="7879391" y="3817760"/>
              <a:ext cx="38100" cy="38100"/>
            </a:xfrm>
            <a:custGeom>
              <a:avLst/>
              <a:gdLst/>
              <a:ahLst/>
              <a:cxnLst/>
              <a:rect l="l" t="t" r="r" b="b"/>
              <a:pathLst>
                <a:path w="38100" h="38100" extrusionOk="0">
                  <a:moveTo>
                    <a:pt x="21837" y="0"/>
                  </a:moveTo>
                  <a:cubicBezTo>
                    <a:pt x="9773" y="3"/>
                    <a:pt x="-4" y="9786"/>
                    <a:pt x="0" y="21850"/>
                  </a:cubicBezTo>
                  <a:cubicBezTo>
                    <a:pt x="4" y="33914"/>
                    <a:pt x="9786" y="43692"/>
                    <a:pt x="21851" y="43688"/>
                  </a:cubicBezTo>
                  <a:cubicBezTo>
                    <a:pt x="33912" y="43685"/>
                    <a:pt x="43688" y="33906"/>
                    <a:pt x="43688" y="21844"/>
                  </a:cubicBezTo>
                  <a:cubicBezTo>
                    <a:pt x="43692" y="9784"/>
                    <a:pt x="33917" y="3"/>
                    <a:pt x="21857" y="0"/>
                  </a:cubicBezTo>
                  <a:cubicBezTo>
                    <a:pt x="21851" y="0"/>
                    <a:pt x="21844" y="0"/>
                    <a:pt x="218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
            <p:cNvSpPr/>
            <p:nvPr/>
          </p:nvSpPr>
          <p:spPr>
            <a:xfrm>
              <a:off x="8061642" y="5632450"/>
              <a:ext cx="44450" cy="44450"/>
            </a:xfrm>
            <a:custGeom>
              <a:avLst/>
              <a:gdLst/>
              <a:ahLst/>
              <a:cxnLst/>
              <a:rect l="l" t="t" r="r" b="b"/>
              <a:pathLst>
                <a:path w="44450" h="44450" extrusionOk="0">
                  <a:moveTo>
                    <a:pt x="23368" y="0"/>
                  </a:moveTo>
                  <a:cubicBezTo>
                    <a:pt x="10463" y="0"/>
                    <a:pt x="0" y="10462"/>
                    <a:pt x="0" y="23368"/>
                  </a:cubicBezTo>
                  <a:cubicBezTo>
                    <a:pt x="0" y="36274"/>
                    <a:pt x="10462" y="46736"/>
                    <a:pt x="23368" y="46736"/>
                  </a:cubicBezTo>
                  <a:cubicBezTo>
                    <a:pt x="36274" y="46736"/>
                    <a:pt x="46737" y="36274"/>
                    <a:pt x="46737" y="23368"/>
                  </a:cubicBezTo>
                  <a:cubicBezTo>
                    <a:pt x="46741" y="10466"/>
                    <a:pt x="36284" y="3"/>
                    <a:pt x="23382" y="0"/>
                  </a:cubicBezTo>
                  <a:cubicBezTo>
                    <a:pt x="23378" y="0"/>
                    <a:pt x="23373" y="0"/>
                    <a:pt x="233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
            <p:cNvSpPr/>
            <p:nvPr/>
          </p:nvSpPr>
          <p:spPr>
            <a:xfrm>
              <a:off x="8138973" y="6449397"/>
              <a:ext cx="44450" cy="44450"/>
            </a:xfrm>
            <a:custGeom>
              <a:avLst/>
              <a:gdLst/>
              <a:ahLst/>
              <a:cxnLst/>
              <a:rect l="l" t="t" r="r" b="b"/>
              <a:pathLst>
                <a:path w="44450" h="44450" extrusionOk="0">
                  <a:moveTo>
                    <a:pt x="23952" y="0"/>
                  </a:moveTo>
                  <a:cubicBezTo>
                    <a:pt x="10723" y="0"/>
                    <a:pt x="0" y="10724"/>
                    <a:pt x="0" y="23952"/>
                  </a:cubicBezTo>
                  <a:cubicBezTo>
                    <a:pt x="0" y="37180"/>
                    <a:pt x="10724" y="47904"/>
                    <a:pt x="23952" y="47904"/>
                  </a:cubicBezTo>
                  <a:cubicBezTo>
                    <a:pt x="37181" y="47904"/>
                    <a:pt x="47904" y="37180"/>
                    <a:pt x="47904" y="23952"/>
                  </a:cubicBezTo>
                  <a:cubicBezTo>
                    <a:pt x="47904" y="10724"/>
                    <a:pt x="37180" y="0"/>
                    <a:pt x="2395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
            <p:cNvSpPr/>
            <p:nvPr/>
          </p:nvSpPr>
          <p:spPr>
            <a:xfrm>
              <a:off x="7841215" y="2717400"/>
              <a:ext cx="63500" cy="63500"/>
            </a:xfrm>
            <a:custGeom>
              <a:avLst/>
              <a:gdLst/>
              <a:ahLst/>
              <a:cxnLst/>
              <a:rect l="l" t="t" r="r" b="b"/>
              <a:pathLst>
                <a:path w="63500" h="63500" extrusionOk="0">
                  <a:moveTo>
                    <a:pt x="65418" y="32702"/>
                  </a:moveTo>
                  <a:cubicBezTo>
                    <a:pt x="65414" y="14638"/>
                    <a:pt x="50767" y="-3"/>
                    <a:pt x="32703" y="0"/>
                  </a:cubicBezTo>
                  <a:cubicBezTo>
                    <a:pt x="14638" y="3"/>
                    <a:pt x="-3" y="14651"/>
                    <a:pt x="0" y="32715"/>
                  </a:cubicBezTo>
                  <a:cubicBezTo>
                    <a:pt x="4" y="50775"/>
                    <a:pt x="14643" y="65414"/>
                    <a:pt x="32703" y="65418"/>
                  </a:cubicBezTo>
                  <a:cubicBezTo>
                    <a:pt x="50764" y="65425"/>
                    <a:pt x="65411" y="50789"/>
                    <a:pt x="65418" y="32728"/>
                  </a:cubicBezTo>
                  <a:cubicBezTo>
                    <a:pt x="65418" y="32719"/>
                    <a:pt x="65418" y="32711"/>
                    <a:pt x="65418" y="3270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
            <p:cNvSpPr/>
            <p:nvPr/>
          </p:nvSpPr>
          <p:spPr>
            <a:xfrm>
              <a:off x="8087099" y="5254758"/>
              <a:ext cx="12700" cy="12700"/>
            </a:xfrm>
            <a:custGeom>
              <a:avLst/>
              <a:gdLst/>
              <a:ahLst/>
              <a:cxnLst/>
              <a:rect l="l" t="t" r="r" b="b"/>
              <a:pathLst>
                <a:path w="12700" h="12700" extrusionOk="0">
                  <a:moveTo>
                    <a:pt x="18962" y="9480"/>
                  </a:moveTo>
                  <a:cubicBezTo>
                    <a:pt x="18962" y="4244"/>
                    <a:pt x="14717" y="0"/>
                    <a:pt x="9481" y="0"/>
                  </a:cubicBezTo>
                  <a:cubicBezTo>
                    <a:pt x="4245" y="0"/>
                    <a:pt x="0" y="4245"/>
                    <a:pt x="0" y="9480"/>
                  </a:cubicBezTo>
                  <a:cubicBezTo>
                    <a:pt x="0" y="14717"/>
                    <a:pt x="4245" y="18961"/>
                    <a:pt x="9481" y="18961"/>
                  </a:cubicBezTo>
                  <a:cubicBezTo>
                    <a:pt x="14717" y="18961"/>
                    <a:pt x="18962" y="14716"/>
                    <a:pt x="18962" y="94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
            <p:cNvSpPr/>
            <p:nvPr/>
          </p:nvSpPr>
          <p:spPr>
            <a:xfrm>
              <a:off x="7795685" y="2468658"/>
              <a:ext cx="31750" cy="31750"/>
            </a:xfrm>
            <a:custGeom>
              <a:avLst/>
              <a:gdLst/>
              <a:ahLst/>
              <a:cxnLst/>
              <a:rect l="l" t="t" r="r" b="b"/>
              <a:pathLst>
                <a:path w="31750" h="31750" extrusionOk="0">
                  <a:moveTo>
                    <a:pt x="16764" y="0"/>
                  </a:moveTo>
                  <a:cubicBezTo>
                    <a:pt x="7506" y="0"/>
                    <a:pt x="0" y="7506"/>
                    <a:pt x="0" y="16764"/>
                  </a:cubicBezTo>
                  <a:cubicBezTo>
                    <a:pt x="0" y="26023"/>
                    <a:pt x="7506" y="33528"/>
                    <a:pt x="16764" y="33528"/>
                  </a:cubicBezTo>
                  <a:cubicBezTo>
                    <a:pt x="26022" y="33528"/>
                    <a:pt x="33528" y="26023"/>
                    <a:pt x="33528" y="16764"/>
                  </a:cubicBezTo>
                  <a:cubicBezTo>
                    <a:pt x="33532" y="7509"/>
                    <a:pt x="26032" y="4"/>
                    <a:pt x="16777" y="0"/>
                  </a:cubicBezTo>
                  <a:cubicBezTo>
                    <a:pt x="16773" y="0"/>
                    <a:pt x="16769" y="0"/>
                    <a:pt x="167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
            <p:cNvSpPr/>
            <p:nvPr/>
          </p:nvSpPr>
          <p:spPr>
            <a:xfrm>
              <a:off x="7834268" y="2091785"/>
              <a:ext cx="50800" cy="50800"/>
            </a:xfrm>
            <a:custGeom>
              <a:avLst/>
              <a:gdLst/>
              <a:ahLst/>
              <a:cxnLst/>
              <a:rect l="l" t="t" r="r" b="b"/>
              <a:pathLst>
                <a:path w="50800" h="50800" extrusionOk="0">
                  <a:moveTo>
                    <a:pt x="26518" y="53048"/>
                  </a:moveTo>
                  <a:cubicBezTo>
                    <a:pt x="41166" y="53051"/>
                    <a:pt x="53045" y="41179"/>
                    <a:pt x="53048" y="26530"/>
                  </a:cubicBezTo>
                  <a:cubicBezTo>
                    <a:pt x="53052" y="11882"/>
                    <a:pt x="41179" y="3"/>
                    <a:pt x="26530" y="0"/>
                  </a:cubicBezTo>
                  <a:cubicBezTo>
                    <a:pt x="11881" y="-3"/>
                    <a:pt x="3" y="11869"/>
                    <a:pt x="0" y="26518"/>
                  </a:cubicBezTo>
                  <a:cubicBezTo>
                    <a:pt x="0" y="26520"/>
                    <a:pt x="0" y="26522"/>
                    <a:pt x="0" y="26524"/>
                  </a:cubicBezTo>
                  <a:cubicBezTo>
                    <a:pt x="-4" y="41169"/>
                    <a:pt x="11866" y="53044"/>
                    <a:pt x="26512" y="53048"/>
                  </a:cubicBezTo>
                  <a:cubicBezTo>
                    <a:pt x="26514" y="53048"/>
                    <a:pt x="26515" y="53048"/>
                    <a:pt x="26518" y="530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
            <p:cNvSpPr/>
            <p:nvPr/>
          </p:nvSpPr>
          <p:spPr>
            <a:xfrm>
              <a:off x="8224386" y="3649345"/>
              <a:ext cx="12700" cy="12700"/>
            </a:xfrm>
            <a:custGeom>
              <a:avLst/>
              <a:gdLst/>
              <a:ahLst/>
              <a:cxnLst/>
              <a:rect l="l" t="t" r="r" b="b"/>
              <a:pathLst>
                <a:path w="12700" h="12700" extrusionOk="0">
                  <a:moveTo>
                    <a:pt x="9023" y="0"/>
                  </a:moveTo>
                  <a:cubicBezTo>
                    <a:pt x="4040" y="0"/>
                    <a:pt x="0" y="4040"/>
                    <a:pt x="0" y="9023"/>
                  </a:cubicBezTo>
                  <a:cubicBezTo>
                    <a:pt x="0" y="14007"/>
                    <a:pt x="4040" y="18047"/>
                    <a:pt x="9023" y="18047"/>
                  </a:cubicBezTo>
                  <a:cubicBezTo>
                    <a:pt x="14007" y="18047"/>
                    <a:pt x="18047" y="14007"/>
                    <a:pt x="18047" y="9023"/>
                  </a:cubicBezTo>
                  <a:cubicBezTo>
                    <a:pt x="18047" y="4040"/>
                    <a:pt x="14007" y="0"/>
                    <a:pt x="90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
            <p:cNvSpPr/>
            <p:nvPr/>
          </p:nvSpPr>
          <p:spPr>
            <a:xfrm>
              <a:off x="8709393" y="3407168"/>
              <a:ext cx="38100" cy="38100"/>
            </a:xfrm>
            <a:custGeom>
              <a:avLst/>
              <a:gdLst/>
              <a:ahLst/>
              <a:cxnLst/>
              <a:rect l="l" t="t" r="r" b="b"/>
              <a:pathLst>
                <a:path w="38100" h="38100" extrusionOk="0">
                  <a:moveTo>
                    <a:pt x="20536" y="41085"/>
                  </a:moveTo>
                  <a:cubicBezTo>
                    <a:pt x="31881" y="41088"/>
                    <a:pt x="41081" y="31894"/>
                    <a:pt x="41084" y="20549"/>
                  </a:cubicBezTo>
                  <a:cubicBezTo>
                    <a:pt x="41088" y="9204"/>
                    <a:pt x="31893" y="3"/>
                    <a:pt x="20548" y="0"/>
                  </a:cubicBezTo>
                  <a:cubicBezTo>
                    <a:pt x="9203" y="-3"/>
                    <a:pt x="3" y="9191"/>
                    <a:pt x="0" y="20536"/>
                  </a:cubicBezTo>
                  <a:cubicBezTo>
                    <a:pt x="0" y="20540"/>
                    <a:pt x="0" y="20544"/>
                    <a:pt x="0" y="20549"/>
                  </a:cubicBezTo>
                  <a:cubicBezTo>
                    <a:pt x="-4" y="31887"/>
                    <a:pt x="9185" y="41081"/>
                    <a:pt x="20524" y="41085"/>
                  </a:cubicBezTo>
                  <a:cubicBezTo>
                    <a:pt x="20527" y="41085"/>
                    <a:pt x="20532" y="41085"/>
                    <a:pt x="20536" y="41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
            <p:cNvSpPr/>
            <p:nvPr/>
          </p:nvSpPr>
          <p:spPr>
            <a:xfrm>
              <a:off x="8461077" y="5319395"/>
              <a:ext cx="57150" cy="57150"/>
            </a:xfrm>
            <a:custGeom>
              <a:avLst/>
              <a:gdLst/>
              <a:ahLst/>
              <a:cxnLst/>
              <a:rect l="l" t="t" r="r" b="b"/>
              <a:pathLst>
                <a:path w="57150" h="57150" extrusionOk="0">
                  <a:moveTo>
                    <a:pt x="28873" y="0"/>
                  </a:moveTo>
                  <a:cubicBezTo>
                    <a:pt x="12923" y="3"/>
                    <a:pt x="-4" y="12936"/>
                    <a:pt x="0" y="28886"/>
                  </a:cubicBezTo>
                  <a:cubicBezTo>
                    <a:pt x="4" y="44836"/>
                    <a:pt x="12936" y="57763"/>
                    <a:pt x="28886" y="57760"/>
                  </a:cubicBezTo>
                  <a:cubicBezTo>
                    <a:pt x="44833" y="57756"/>
                    <a:pt x="57759" y="44827"/>
                    <a:pt x="57759" y="28880"/>
                  </a:cubicBezTo>
                  <a:cubicBezTo>
                    <a:pt x="57763" y="12934"/>
                    <a:pt x="44838" y="4"/>
                    <a:pt x="28892" y="0"/>
                  </a:cubicBezTo>
                  <a:cubicBezTo>
                    <a:pt x="28886" y="0"/>
                    <a:pt x="28880" y="0"/>
                    <a:pt x="288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
            <p:cNvSpPr/>
            <p:nvPr/>
          </p:nvSpPr>
          <p:spPr>
            <a:xfrm>
              <a:off x="8423307" y="6592665"/>
              <a:ext cx="44450" cy="44450"/>
            </a:xfrm>
            <a:custGeom>
              <a:avLst/>
              <a:gdLst/>
              <a:ahLst/>
              <a:cxnLst/>
              <a:rect l="l" t="t" r="r" b="b"/>
              <a:pathLst>
                <a:path w="44450" h="44450" extrusionOk="0">
                  <a:moveTo>
                    <a:pt x="23844" y="0"/>
                  </a:moveTo>
                  <a:cubicBezTo>
                    <a:pt x="10679" y="-4"/>
                    <a:pt x="4" y="10666"/>
                    <a:pt x="0" y="23832"/>
                  </a:cubicBezTo>
                  <a:cubicBezTo>
                    <a:pt x="-4" y="36997"/>
                    <a:pt x="10666" y="47672"/>
                    <a:pt x="23832" y="47676"/>
                  </a:cubicBezTo>
                  <a:cubicBezTo>
                    <a:pt x="36997" y="47680"/>
                    <a:pt x="47672" y="37010"/>
                    <a:pt x="47676" y="23844"/>
                  </a:cubicBezTo>
                  <a:cubicBezTo>
                    <a:pt x="47676" y="23842"/>
                    <a:pt x="47676" y="23840"/>
                    <a:pt x="47676" y="23838"/>
                  </a:cubicBezTo>
                  <a:cubicBezTo>
                    <a:pt x="47680" y="10676"/>
                    <a:pt x="37012" y="4"/>
                    <a:pt x="23851" y="0"/>
                  </a:cubicBezTo>
                  <a:cubicBezTo>
                    <a:pt x="23849" y="0"/>
                    <a:pt x="23847" y="0"/>
                    <a:pt x="238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
            <p:cNvSpPr/>
            <p:nvPr/>
          </p:nvSpPr>
          <p:spPr>
            <a:xfrm>
              <a:off x="8705977" y="2606973"/>
              <a:ext cx="38100" cy="38100"/>
            </a:xfrm>
            <a:custGeom>
              <a:avLst/>
              <a:gdLst/>
              <a:ahLst/>
              <a:cxnLst/>
              <a:rect l="l" t="t" r="r" b="b"/>
              <a:pathLst>
                <a:path w="38100" h="38100" extrusionOk="0">
                  <a:moveTo>
                    <a:pt x="20320" y="40640"/>
                  </a:moveTo>
                  <a:cubicBezTo>
                    <a:pt x="31542" y="40640"/>
                    <a:pt x="40639" y="31543"/>
                    <a:pt x="40639" y="20320"/>
                  </a:cubicBezTo>
                  <a:cubicBezTo>
                    <a:pt x="40639" y="9098"/>
                    <a:pt x="31541" y="0"/>
                    <a:pt x="20320" y="0"/>
                  </a:cubicBezTo>
                  <a:cubicBezTo>
                    <a:pt x="9097" y="0"/>
                    <a:pt x="0" y="9098"/>
                    <a:pt x="0" y="20320"/>
                  </a:cubicBezTo>
                  <a:cubicBezTo>
                    <a:pt x="0" y="31542"/>
                    <a:pt x="9098" y="40640"/>
                    <a:pt x="20320" y="406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
            <p:cNvSpPr/>
            <p:nvPr/>
          </p:nvSpPr>
          <p:spPr>
            <a:xfrm>
              <a:off x="8539423" y="808850"/>
              <a:ext cx="31750" cy="31750"/>
            </a:xfrm>
            <a:custGeom>
              <a:avLst/>
              <a:gdLst/>
              <a:ahLst/>
              <a:cxnLst/>
              <a:rect l="l" t="t" r="r" b="b"/>
              <a:pathLst>
                <a:path w="31750" h="31750" extrusionOk="0">
                  <a:moveTo>
                    <a:pt x="16828" y="33668"/>
                  </a:moveTo>
                  <a:cubicBezTo>
                    <a:pt x="26125" y="33671"/>
                    <a:pt x="33665" y="26137"/>
                    <a:pt x="33668" y="16840"/>
                  </a:cubicBezTo>
                  <a:cubicBezTo>
                    <a:pt x="33672" y="7543"/>
                    <a:pt x="26137" y="3"/>
                    <a:pt x="16840" y="0"/>
                  </a:cubicBezTo>
                  <a:cubicBezTo>
                    <a:pt x="7543" y="-3"/>
                    <a:pt x="3" y="7530"/>
                    <a:pt x="0" y="16828"/>
                  </a:cubicBezTo>
                  <a:cubicBezTo>
                    <a:pt x="0" y="16830"/>
                    <a:pt x="0" y="16832"/>
                    <a:pt x="0" y="16834"/>
                  </a:cubicBezTo>
                  <a:cubicBezTo>
                    <a:pt x="-4" y="26128"/>
                    <a:pt x="7527" y="33664"/>
                    <a:pt x="16821" y="33668"/>
                  </a:cubicBezTo>
                  <a:cubicBezTo>
                    <a:pt x="16824" y="33668"/>
                    <a:pt x="16825" y="33668"/>
                    <a:pt x="16828" y="336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
            <p:cNvSpPr/>
            <p:nvPr/>
          </p:nvSpPr>
          <p:spPr>
            <a:xfrm>
              <a:off x="8315319" y="1829613"/>
              <a:ext cx="38100" cy="38100"/>
            </a:xfrm>
            <a:custGeom>
              <a:avLst/>
              <a:gdLst/>
              <a:ahLst/>
              <a:cxnLst/>
              <a:rect l="l" t="t" r="r" b="b"/>
              <a:pathLst>
                <a:path w="38100" h="38100" extrusionOk="0">
                  <a:moveTo>
                    <a:pt x="21463" y="0"/>
                  </a:moveTo>
                  <a:cubicBezTo>
                    <a:pt x="9609" y="0"/>
                    <a:pt x="0" y="9609"/>
                    <a:pt x="0" y="21463"/>
                  </a:cubicBezTo>
                  <a:cubicBezTo>
                    <a:pt x="0" y="33317"/>
                    <a:pt x="9609" y="42926"/>
                    <a:pt x="21463" y="42926"/>
                  </a:cubicBezTo>
                  <a:cubicBezTo>
                    <a:pt x="33317" y="42926"/>
                    <a:pt x="42926" y="33317"/>
                    <a:pt x="42926" y="21463"/>
                  </a:cubicBezTo>
                  <a:cubicBezTo>
                    <a:pt x="42933" y="9616"/>
                    <a:pt x="33335" y="7"/>
                    <a:pt x="21489" y="0"/>
                  </a:cubicBezTo>
                  <a:cubicBezTo>
                    <a:pt x="21480" y="0"/>
                    <a:pt x="21472" y="0"/>
                    <a:pt x="2146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
            <p:cNvSpPr/>
            <p:nvPr/>
          </p:nvSpPr>
          <p:spPr>
            <a:xfrm>
              <a:off x="8251058" y="901662"/>
              <a:ext cx="50800" cy="50800"/>
            </a:xfrm>
            <a:custGeom>
              <a:avLst/>
              <a:gdLst/>
              <a:ahLst/>
              <a:cxnLst/>
              <a:rect l="l" t="t" r="r" b="b"/>
              <a:pathLst>
                <a:path w="50800" h="50800" extrusionOk="0">
                  <a:moveTo>
                    <a:pt x="52679" y="26340"/>
                  </a:moveTo>
                  <a:cubicBezTo>
                    <a:pt x="52679" y="11793"/>
                    <a:pt x="40886" y="0"/>
                    <a:pt x="26339" y="0"/>
                  </a:cubicBezTo>
                  <a:cubicBezTo>
                    <a:pt x="11792" y="0"/>
                    <a:pt x="0" y="11793"/>
                    <a:pt x="0" y="26340"/>
                  </a:cubicBezTo>
                  <a:cubicBezTo>
                    <a:pt x="0" y="40887"/>
                    <a:pt x="11793" y="52680"/>
                    <a:pt x="26339" y="52680"/>
                  </a:cubicBezTo>
                  <a:cubicBezTo>
                    <a:pt x="40883" y="52683"/>
                    <a:pt x="52676" y="40896"/>
                    <a:pt x="52679" y="26352"/>
                  </a:cubicBezTo>
                  <a:cubicBezTo>
                    <a:pt x="52679" y="26348"/>
                    <a:pt x="52679" y="26344"/>
                    <a:pt x="52679" y="26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
            <p:cNvSpPr/>
            <p:nvPr/>
          </p:nvSpPr>
          <p:spPr>
            <a:xfrm>
              <a:off x="8285811" y="2419426"/>
              <a:ext cx="38100" cy="38100"/>
            </a:xfrm>
            <a:custGeom>
              <a:avLst/>
              <a:gdLst/>
              <a:ahLst/>
              <a:cxnLst/>
              <a:rect l="l" t="t" r="r" b="b"/>
              <a:pathLst>
                <a:path w="38100" h="38100" extrusionOk="0">
                  <a:moveTo>
                    <a:pt x="21139" y="0"/>
                  </a:moveTo>
                  <a:cubicBezTo>
                    <a:pt x="9465" y="0"/>
                    <a:pt x="0" y="9464"/>
                    <a:pt x="0" y="21139"/>
                  </a:cubicBezTo>
                  <a:cubicBezTo>
                    <a:pt x="0" y="32814"/>
                    <a:pt x="9465" y="42278"/>
                    <a:pt x="21139" y="42278"/>
                  </a:cubicBezTo>
                  <a:cubicBezTo>
                    <a:pt x="32814" y="42278"/>
                    <a:pt x="42278" y="32814"/>
                    <a:pt x="42278" y="21139"/>
                  </a:cubicBezTo>
                  <a:cubicBezTo>
                    <a:pt x="42282" y="9468"/>
                    <a:pt x="32823" y="3"/>
                    <a:pt x="21151" y="0"/>
                  </a:cubicBezTo>
                  <a:cubicBezTo>
                    <a:pt x="21148" y="0"/>
                    <a:pt x="21143" y="0"/>
                    <a:pt x="211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
            <p:cNvSpPr/>
            <p:nvPr/>
          </p:nvSpPr>
          <p:spPr>
            <a:xfrm>
              <a:off x="10176104" y="6559493"/>
              <a:ext cx="50800" cy="50800"/>
            </a:xfrm>
            <a:custGeom>
              <a:avLst/>
              <a:gdLst/>
              <a:ahLst/>
              <a:cxnLst/>
              <a:rect l="l" t="t" r="r" b="b"/>
              <a:pathLst>
                <a:path w="50800" h="50800" extrusionOk="0">
                  <a:moveTo>
                    <a:pt x="26638" y="0"/>
                  </a:moveTo>
                  <a:cubicBezTo>
                    <a:pt x="11926" y="0"/>
                    <a:pt x="0" y="11926"/>
                    <a:pt x="0" y="26638"/>
                  </a:cubicBezTo>
                  <a:cubicBezTo>
                    <a:pt x="0" y="41350"/>
                    <a:pt x="11926" y="53276"/>
                    <a:pt x="26638" y="53276"/>
                  </a:cubicBezTo>
                  <a:cubicBezTo>
                    <a:pt x="41350" y="53276"/>
                    <a:pt x="53276" y="41349"/>
                    <a:pt x="53276" y="26638"/>
                  </a:cubicBezTo>
                  <a:cubicBezTo>
                    <a:pt x="53276" y="26636"/>
                    <a:pt x="53276" y="26634"/>
                    <a:pt x="53276" y="26632"/>
                  </a:cubicBezTo>
                  <a:cubicBezTo>
                    <a:pt x="53276" y="11923"/>
                    <a:pt x="41353" y="0"/>
                    <a:pt x="26644" y="0"/>
                  </a:cubicBezTo>
                  <a:cubicBezTo>
                    <a:pt x="26642" y="0"/>
                    <a:pt x="26640" y="0"/>
                    <a:pt x="266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
            <p:cNvSpPr/>
            <p:nvPr/>
          </p:nvSpPr>
          <p:spPr>
            <a:xfrm>
              <a:off x="11090484" y="5157921"/>
              <a:ext cx="50800" cy="50800"/>
            </a:xfrm>
            <a:custGeom>
              <a:avLst/>
              <a:gdLst/>
              <a:ahLst/>
              <a:cxnLst/>
              <a:rect l="l" t="t" r="r" b="b"/>
              <a:pathLst>
                <a:path w="50800" h="50800" extrusionOk="0">
                  <a:moveTo>
                    <a:pt x="27419" y="0"/>
                  </a:moveTo>
                  <a:cubicBezTo>
                    <a:pt x="12280" y="-3"/>
                    <a:pt x="3" y="12267"/>
                    <a:pt x="0" y="27406"/>
                  </a:cubicBezTo>
                  <a:cubicBezTo>
                    <a:pt x="-4" y="42546"/>
                    <a:pt x="12267" y="54822"/>
                    <a:pt x="27407" y="54826"/>
                  </a:cubicBezTo>
                  <a:cubicBezTo>
                    <a:pt x="42546" y="54829"/>
                    <a:pt x="54823" y="42559"/>
                    <a:pt x="54826" y="27419"/>
                  </a:cubicBezTo>
                  <a:cubicBezTo>
                    <a:pt x="54826" y="27417"/>
                    <a:pt x="54826" y="27415"/>
                    <a:pt x="54826" y="27413"/>
                  </a:cubicBezTo>
                  <a:cubicBezTo>
                    <a:pt x="54830" y="12277"/>
                    <a:pt x="42562" y="3"/>
                    <a:pt x="27426" y="0"/>
                  </a:cubicBezTo>
                  <a:cubicBezTo>
                    <a:pt x="27424" y="0"/>
                    <a:pt x="27422" y="0"/>
                    <a:pt x="2742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
            <p:cNvSpPr/>
            <p:nvPr/>
          </p:nvSpPr>
          <p:spPr>
            <a:xfrm>
              <a:off x="11407311" y="436385"/>
              <a:ext cx="25400" cy="25400"/>
            </a:xfrm>
            <a:custGeom>
              <a:avLst/>
              <a:gdLst/>
              <a:ahLst/>
              <a:cxnLst/>
              <a:rect l="l" t="t" r="r" b="b"/>
              <a:pathLst>
                <a:path w="25400" h="25400" extrusionOk="0">
                  <a:moveTo>
                    <a:pt x="28601" y="14307"/>
                  </a:moveTo>
                  <a:cubicBezTo>
                    <a:pt x="28604" y="6409"/>
                    <a:pt x="22205" y="3"/>
                    <a:pt x="14307" y="0"/>
                  </a:cubicBezTo>
                  <a:cubicBezTo>
                    <a:pt x="6409" y="-3"/>
                    <a:pt x="4" y="6396"/>
                    <a:pt x="0" y="14294"/>
                  </a:cubicBezTo>
                  <a:cubicBezTo>
                    <a:pt x="-4" y="22192"/>
                    <a:pt x="6396" y="28597"/>
                    <a:pt x="14294" y="28600"/>
                  </a:cubicBezTo>
                  <a:cubicBezTo>
                    <a:pt x="14296" y="28600"/>
                    <a:pt x="14298" y="28600"/>
                    <a:pt x="14300" y="28600"/>
                  </a:cubicBezTo>
                  <a:cubicBezTo>
                    <a:pt x="22196" y="28600"/>
                    <a:pt x="28597" y="22202"/>
                    <a:pt x="28600" y="143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
            <p:cNvSpPr/>
            <p:nvPr/>
          </p:nvSpPr>
          <p:spPr>
            <a:xfrm>
              <a:off x="11086465" y="2557278"/>
              <a:ext cx="57150" cy="57150"/>
            </a:xfrm>
            <a:custGeom>
              <a:avLst/>
              <a:gdLst/>
              <a:ahLst/>
              <a:cxnLst/>
              <a:rect l="l" t="t" r="r" b="b"/>
              <a:pathLst>
                <a:path w="57150" h="57150" extrusionOk="0">
                  <a:moveTo>
                    <a:pt x="30867" y="61747"/>
                  </a:moveTo>
                  <a:cubicBezTo>
                    <a:pt x="47918" y="61751"/>
                    <a:pt x="61744" y="47931"/>
                    <a:pt x="61747" y="30880"/>
                  </a:cubicBezTo>
                  <a:cubicBezTo>
                    <a:pt x="61751" y="13829"/>
                    <a:pt x="47931" y="3"/>
                    <a:pt x="30880" y="0"/>
                  </a:cubicBezTo>
                  <a:cubicBezTo>
                    <a:pt x="13829" y="-3"/>
                    <a:pt x="4" y="13816"/>
                    <a:pt x="0" y="30867"/>
                  </a:cubicBezTo>
                  <a:cubicBezTo>
                    <a:pt x="0" y="30872"/>
                    <a:pt x="0" y="30876"/>
                    <a:pt x="0" y="30880"/>
                  </a:cubicBezTo>
                  <a:cubicBezTo>
                    <a:pt x="-7" y="47921"/>
                    <a:pt x="13801" y="61740"/>
                    <a:pt x="30842" y="61747"/>
                  </a:cubicBezTo>
                  <a:cubicBezTo>
                    <a:pt x="30851" y="61747"/>
                    <a:pt x="30859" y="61747"/>
                    <a:pt x="30868" y="617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
            <p:cNvSpPr/>
            <p:nvPr/>
          </p:nvSpPr>
          <p:spPr>
            <a:xfrm>
              <a:off x="11432725" y="6649250"/>
              <a:ext cx="50800" cy="50800"/>
            </a:xfrm>
            <a:custGeom>
              <a:avLst/>
              <a:gdLst/>
              <a:ahLst/>
              <a:cxnLst/>
              <a:rect l="l" t="t" r="r" b="b"/>
              <a:pathLst>
                <a:path w="50800" h="50800" extrusionOk="0">
                  <a:moveTo>
                    <a:pt x="28391" y="0"/>
                  </a:moveTo>
                  <a:cubicBezTo>
                    <a:pt x="12711" y="0"/>
                    <a:pt x="0" y="12711"/>
                    <a:pt x="0" y="28391"/>
                  </a:cubicBezTo>
                  <a:cubicBezTo>
                    <a:pt x="0" y="44070"/>
                    <a:pt x="12711" y="56781"/>
                    <a:pt x="28391" y="56781"/>
                  </a:cubicBezTo>
                  <a:cubicBezTo>
                    <a:pt x="44070" y="56781"/>
                    <a:pt x="56781" y="44070"/>
                    <a:pt x="56781" y="28391"/>
                  </a:cubicBezTo>
                  <a:cubicBezTo>
                    <a:pt x="56785" y="12714"/>
                    <a:pt x="44079" y="3"/>
                    <a:pt x="28403" y="0"/>
                  </a:cubicBezTo>
                  <a:cubicBezTo>
                    <a:pt x="28399" y="0"/>
                    <a:pt x="28394" y="0"/>
                    <a:pt x="283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
            <p:cNvSpPr/>
            <p:nvPr/>
          </p:nvSpPr>
          <p:spPr>
            <a:xfrm>
              <a:off x="10969911" y="4654595"/>
              <a:ext cx="50800" cy="50800"/>
            </a:xfrm>
            <a:custGeom>
              <a:avLst/>
              <a:gdLst/>
              <a:ahLst/>
              <a:cxnLst/>
              <a:rect l="l" t="t" r="r" b="b"/>
              <a:pathLst>
                <a:path w="50800" h="50800" extrusionOk="0">
                  <a:moveTo>
                    <a:pt x="25400" y="0"/>
                  </a:moveTo>
                  <a:cubicBezTo>
                    <a:pt x="11372" y="0"/>
                    <a:pt x="0" y="11372"/>
                    <a:pt x="0" y="25400"/>
                  </a:cubicBezTo>
                  <a:cubicBezTo>
                    <a:pt x="0" y="39428"/>
                    <a:pt x="11372" y="50800"/>
                    <a:pt x="25400" y="50800"/>
                  </a:cubicBezTo>
                  <a:cubicBezTo>
                    <a:pt x="39428" y="50800"/>
                    <a:pt x="50800" y="39428"/>
                    <a:pt x="50800" y="25400"/>
                  </a:cubicBezTo>
                  <a:cubicBezTo>
                    <a:pt x="50800" y="11372"/>
                    <a:pt x="39428" y="0"/>
                    <a:pt x="254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
            <p:cNvSpPr/>
            <p:nvPr/>
          </p:nvSpPr>
          <p:spPr>
            <a:xfrm>
              <a:off x="11015790" y="719811"/>
              <a:ext cx="50800" cy="50800"/>
            </a:xfrm>
            <a:custGeom>
              <a:avLst/>
              <a:gdLst/>
              <a:ahLst/>
              <a:cxnLst/>
              <a:rect l="l" t="t" r="r" b="b"/>
              <a:pathLst>
                <a:path w="50800" h="50800" extrusionOk="0">
                  <a:moveTo>
                    <a:pt x="26339" y="0"/>
                  </a:moveTo>
                  <a:cubicBezTo>
                    <a:pt x="11796" y="-3"/>
                    <a:pt x="3" y="11784"/>
                    <a:pt x="0" y="26327"/>
                  </a:cubicBezTo>
                  <a:cubicBezTo>
                    <a:pt x="-4" y="40871"/>
                    <a:pt x="11784" y="52663"/>
                    <a:pt x="26327" y="52667"/>
                  </a:cubicBezTo>
                  <a:cubicBezTo>
                    <a:pt x="40870" y="52670"/>
                    <a:pt x="52663" y="40883"/>
                    <a:pt x="52667" y="26340"/>
                  </a:cubicBezTo>
                  <a:cubicBezTo>
                    <a:pt x="52667" y="26336"/>
                    <a:pt x="52667" y="26331"/>
                    <a:pt x="52667" y="26327"/>
                  </a:cubicBezTo>
                  <a:cubicBezTo>
                    <a:pt x="52670" y="11791"/>
                    <a:pt x="40889" y="4"/>
                    <a:pt x="26352" y="0"/>
                  </a:cubicBezTo>
                  <a:cubicBezTo>
                    <a:pt x="26348" y="0"/>
                    <a:pt x="26343" y="0"/>
                    <a:pt x="263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
            <p:cNvSpPr/>
            <p:nvPr/>
          </p:nvSpPr>
          <p:spPr>
            <a:xfrm>
              <a:off x="11023943" y="5083480"/>
              <a:ext cx="38100" cy="38100"/>
            </a:xfrm>
            <a:custGeom>
              <a:avLst/>
              <a:gdLst/>
              <a:ahLst/>
              <a:cxnLst/>
              <a:rect l="l" t="t" r="r" b="b"/>
              <a:pathLst>
                <a:path w="38100" h="38100" extrusionOk="0">
                  <a:moveTo>
                    <a:pt x="21298" y="0"/>
                  </a:moveTo>
                  <a:cubicBezTo>
                    <a:pt x="9539" y="-3"/>
                    <a:pt x="4" y="9526"/>
                    <a:pt x="0" y="21285"/>
                  </a:cubicBezTo>
                  <a:cubicBezTo>
                    <a:pt x="-4" y="33044"/>
                    <a:pt x="9527" y="42580"/>
                    <a:pt x="21286" y="42583"/>
                  </a:cubicBezTo>
                  <a:cubicBezTo>
                    <a:pt x="33044" y="42587"/>
                    <a:pt x="42580" y="33057"/>
                    <a:pt x="42583" y="21298"/>
                  </a:cubicBezTo>
                  <a:cubicBezTo>
                    <a:pt x="42583" y="21296"/>
                    <a:pt x="42583" y="21294"/>
                    <a:pt x="42583" y="21292"/>
                  </a:cubicBezTo>
                  <a:cubicBezTo>
                    <a:pt x="42587" y="9536"/>
                    <a:pt x="33060" y="3"/>
                    <a:pt x="21305" y="0"/>
                  </a:cubicBezTo>
                  <a:cubicBezTo>
                    <a:pt x="21303" y="0"/>
                    <a:pt x="21301" y="0"/>
                    <a:pt x="212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
            <p:cNvSpPr/>
            <p:nvPr/>
          </p:nvSpPr>
          <p:spPr>
            <a:xfrm>
              <a:off x="10999121" y="4607820"/>
              <a:ext cx="19050" cy="19050"/>
            </a:xfrm>
            <a:custGeom>
              <a:avLst/>
              <a:gdLst/>
              <a:ahLst/>
              <a:cxnLst/>
              <a:rect l="l" t="t" r="r" b="b"/>
              <a:pathLst>
                <a:path w="19050" h="19050" extrusionOk="0">
                  <a:moveTo>
                    <a:pt x="11938" y="0"/>
                  </a:moveTo>
                  <a:cubicBezTo>
                    <a:pt x="5345" y="0"/>
                    <a:pt x="0" y="5345"/>
                    <a:pt x="0" y="11938"/>
                  </a:cubicBezTo>
                  <a:cubicBezTo>
                    <a:pt x="0" y="18531"/>
                    <a:pt x="5345" y="23876"/>
                    <a:pt x="11938" y="23876"/>
                  </a:cubicBezTo>
                  <a:cubicBezTo>
                    <a:pt x="18531" y="23876"/>
                    <a:pt x="23876" y="18531"/>
                    <a:pt x="23876" y="11938"/>
                  </a:cubicBezTo>
                  <a:cubicBezTo>
                    <a:pt x="23876" y="5345"/>
                    <a:pt x="18531" y="0"/>
                    <a:pt x="119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
            <p:cNvSpPr/>
            <p:nvPr/>
          </p:nvSpPr>
          <p:spPr>
            <a:xfrm>
              <a:off x="11041132" y="1203039"/>
              <a:ext cx="25400" cy="25400"/>
            </a:xfrm>
            <a:custGeom>
              <a:avLst/>
              <a:gdLst/>
              <a:ahLst/>
              <a:cxnLst/>
              <a:rect l="l" t="t" r="r" b="b"/>
              <a:pathLst>
                <a:path w="25400" h="25400" extrusionOk="0">
                  <a:moveTo>
                    <a:pt x="13157" y="0"/>
                  </a:moveTo>
                  <a:cubicBezTo>
                    <a:pt x="5891" y="0"/>
                    <a:pt x="0" y="5891"/>
                    <a:pt x="0" y="13157"/>
                  </a:cubicBezTo>
                  <a:cubicBezTo>
                    <a:pt x="0" y="20424"/>
                    <a:pt x="5890" y="26314"/>
                    <a:pt x="13157" y="26314"/>
                  </a:cubicBezTo>
                  <a:cubicBezTo>
                    <a:pt x="20424" y="26314"/>
                    <a:pt x="26315" y="20424"/>
                    <a:pt x="26315" y="13157"/>
                  </a:cubicBezTo>
                  <a:cubicBezTo>
                    <a:pt x="26319" y="5894"/>
                    <a:pt x="20433" y="4"/>
                    <a:pt x="13171" y="0"/>
                  </a:cubicBezTo>
                  <a:cubicBezTo>
                    <a:pt x="13167" y="0"/>
                    <a:pt x="13162" y="0"/>
                    <a:pt x="131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
            <p:cNvSpPr/>
            <p:nvPr/>
          </p:nvSpPr>
          <p:spPr>
            <a:xfrm>
              <a:off x="11421352" y="1859521"/>
              <a:ext cx="38100" cy="38100"/>
            </a:xfrm>
            <a:custGeom>
              <a:avLst/>
              <a:gdLst/>
              <a:ahLst/>
              <a:cxnLst/>
              <a:rect l="l" t="t" r="r" b="b"/>
              <a:pathLst>
                <a:path w="38100" h="38100" extrusionOk="0">
                  <a:moveTo>
                    <a:pt x="19685" y="39370"/>
                  </a:moveTo>
                  <a:cubicBezTo>
                    <a:pt x="30556" y="39370"/>
                    <a:pt x="39370" y="30557"/>
                    <a:pt x="39370" y="19685"/>
                  </a:cubicBezTo>
                  <a:cubicBezTo>
                    <a:pt x="39370" y="8813"/>
                    <a:pt x="30556" y="0"/>
                    <a:pt x="19685" y="0"/>
                  </a:cubicBezTo>
                  <a:cubicBezTo>
                    <a:pt x="8813" y="0"/>
                    <a:pt x="0" y="8813"/>
                    <a:pt x="0" y="19685"/>
                  </a:cubicBezTo>
                  <a:cubicBezTo>
                    <a:pt x="0" y="30557"/>
                    <a:pt x="8813" y="39370"/>
                    <a:pt x="19685" y="3937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
            <p:cNvSpPr/>
            <p:nvPr/>
          </p:nvSpPr>
          <p:spPr>
            <a:xfrm>
              <a:off x="11856713" y="3738702"/>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
            <p:cNvSpPr/>
            <p:nvPr/>
          </p:nvSpPr>
          <p:spPr>
            <a:xfrm>
              <a:off x="11931212" y="1631093"/>
              <a:ext cx="25400" cy="25400"/>
            </a:xfrm>
            <a:custGeom>
              <a:avLst/>
              <a:gdLst/>
              <a:ahLst/>
              <a:cxnLst/>
              <a:rect l="l" t="t" r="r" b="b"/>
              <a:pathLst>
                <a:path w="25400" h="25400" extrusionOk="0">
                  <a:moveTo>
                    <a:pt x="25591" y="12795"/>
                  </a:moveTo>
                  <a:cubicBezTo>
                    <a:pt x="25591" y="5729"/>
                    <a:pt x="19862" y="0"/>
                    <a:pt x="12795" y="0"/>
                  </a:cubicBezTo>
                  <a:cubicBezTo>
                    <a:pt x="5729" y="0"/>
                    <a:pt x="0" y="5729"/>
                    <a:pt x="0" y="12795"/>
                  </a:cubicBezTo>
                  <a:cubicBezTo>
                    <a:pt x="0" y="19862"/>
                    <a:pt x="5728" y="25591"/>
                    <a:pt x="12795" y="25591"/>
                  </a:cubicBezTo>
                  <a:cubicBezTo>
                    <a:pt x="19858" y="25594"/>
                    <a:pt x="25587" y="19871"/>
                    <a:pt x="25591" y="12808"/>
                  </a:cubicBezTo>
                  <a:cubicBezTo>
                    <a:pt x="25591" y="12804"/>
                    <a:pt x="25591" y="12800"/>
                    <a:pt x="25591" y="127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
            <p:cNvSpPr/>
            <p:nvPr/>
          </p:nvSpPr>
          <p:spPr>
            <a:xfrm>
              <a:off x="11941855" y="6243656"/>
              <a:ext cx="19050" cy="19050"/>
            </a:xfrm>
            <a:custGeom>
              <a:avLst/>
              <a:gdLst/>
              <a:ahLst/>
              <a:cxnLst/>
              <a:rect l="l" t="t" r="r" b="b"/>
              <a:pathLst>
                <a:path w="19050" h="19050" extrusionOk="0">
                  <a:moveTo>
                    <a:pt x="10496" y="0"/>
                  </a:moveTo>
                  <a:cubicBezTo>
                    <a:pt x="4699" y="0"/>
                    <a:pt x="0" y="4699"/>
                    <a:pt x="0" y="10497"/>
                  </a:cubicBezTo>
                  <a:cubicBezTo>
                    <a:pt x="0" y="16294"/>
                    <a:pt x="4700" y="20993"/>
                    <a:pt x="10496" y="20993"/>
                  </a:cubicBezTo>
                  <a:cubicBezTo>
                    <a:pt x="16294" y="20993"/>
                    <a:pt x="20993" y="16294"/>
                    <a:pt x="20993" y="10497"/>
                  </a:cubicBezTo>
                  <a:cubicBezTo>
                    <a:pt x="20993" y="10495"/>
                    <a:pt x="20993" y="10492"/>
                    <a:pt x="20993" y="10490"/>
                  </a:cubicBezTo>
                  <a:cubicBezTo>
                    <a:pt x="20993" y="4697"/>
                    <a:pt x="16296" y="0"/>
                    <a:pt x="10502" y="0"/>
                  </a:cubicBezTo>
                  <a:cubicBezTo>
                    <a:pt x="10500" y="0"/>
                    <a:pt x="10499" y="0"/>
                    <a:pt x="104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
            <p:cNvSpPr/>
            <p:nvPr/>
          </p:nvSpPr>
          <p:spPr>
            <a:xfrm>
              <a:off x="11552016" y="3767950"/>
              <a:ext cx="31750" cy="31750"/>
            </a:xfrm>
            <a:custGeom>
              <a:avLst/>
              <a:gdLst/>
              <a:ahLst/>
              <a:cxnLst/>
              <a:rect l="l" t="t" r="r" b="b"/>
              <a:pathLst>
                <a:path w="31750" h="31750" extrusionOk="0">
                  <a:moveTo>
                    <a:pt x="15989" y="31991"/>
                  </a:moveTo>
                  <a:cubicBezTo>
                    <a:pt x="24823" y="31995"/>
                    <a:pt x="31987" y="24836"/>
                    <a:pt x="31991" y="16002"/>
                  </a:cubicBezTo>
                  <a:cubicBezTo>
                    <a:pt x="31995" y="7168"/>
                    <a:pt x="24836" y="3"/>
                    <a:pt x="16002" y="0"/>
                  </a:cubicBezTo>
                  <a:cubicBezTo>
                    <a:pt x="7168" y="-3"/>
                    <a:pt x="4" y="7155"/>
                    <a:pt x="0" y="15989"/>
                  </a:cubicBezTo>
                  <a:cubicBezTo>
                    <a:pt x="0" y="15991"/>
                    <a:pt x="0" y="15994"/>
                    <a:pt x="0" y="15996"/>
                  </a:cubicBezTo>
                  <a:cubicBezTo>
                    <a:pt x="-4" y="24826"/>
                    <a:pt x="7152" y="31988"/>
                    <a:pt x="15983" y="31991"/>
                  </a:cubicBezTo>
                  <a:cubicBezTo>
                    <a:pt x="15985" y="31991"/>
                    <a:pt x="15987" y="31991"/>
                    <a:pt x="15989" y="3199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
            <p:cNvSpPr/>
            <p:nvPr/>
          </p:nvSpPr>
          <p:spPr>
            <a:xfrm>
              <a:off x="11548853" y="4813986"/>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6"/>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
            <p:cNvSpPr/>
            <p:nvPr/>
          </p:nvSpPr>
          <p:spPr>
            <a:xfrm>
              <a:off x="11576539" y="2127999"/>
              <a:ext cx="50800" cy="50800"/>
            </a:xfrm>
            <a:custGeom>
              <a:avLst/>
              <a:gdLst/>
              <a:ahLst/>
              <a:cxnLst/>
              <a:rect l="l" t="t" r="r" b="b"/>
              <a:pathLst>
                <a:path w="50800" h="50800" extrusionOk="0">
                  <a:moveTo>
                    <a:pt x="25724" y="0"/>
                  </a:moveTo>
                  <a:cubicBezTo>
                    <a:pt x="11517" y="0"/>
                    <a:pt x="0" y="11517"/>
                    <a:pt x="0" y="25724"/>
                  </a:cubicBezTo>
                  <a:cubicBezTo>
                    <a:pt x="0" y="39931"/>
                    <a:pt x="11517" y="51448"/>
                    <a:pt x="25724" y="51448"/>
                  </a:cubicBezTo>
                  <a:cubicBezTo>
                    <a:pt x="39931" y="51448"/>
                    <a:pt x="51448" y="39931"/>
                    <a:pt x="51448" y="25724"/>
                  </a:cubicBezTo>
                  <a:cubicBezTo>
                    <a:pt x="51452" y="11520"/>
                    <a:pt x="39940" y="3"/>
                    <a:pt x="25737" y="0"/>
                  </a:cubicBezTo>
                  <a:cubicBezTo>
                    <a:pt x="25733" y="0"/>
                    <a:pt x="25729" y="0"/>
                    <a:pt x="2572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
            <p:cNvSpPr/>
            <p:nvPr/>
          </p:nvSpPr>
          <p:spPr>
            <a:xfrm>
              <a:off x="9820059" y="3589223"/>
              <a:ext cx="38100" cy="38100"/>
            </a:xfrm>
            <a:custGeom>
              <a:avLst/>
              <a:gdLst/>
              <a:ahLst/>
              <a:cxnLst/>
              <a:rect l="l" t="t" r="r" b="b"/>
              <a:pathLst>
                <a:path w="38100" h="38100" extrusionOk="0">
                  <a:moveTo>
                    <a:pt x="19565" y="0"/>
                  </a:moveTo>
                  <a:cubicBezTo>
                    <a:pt x="8760" y="0"/>
                    <a:pt x="0" y="8759"/>
                    <a:pt x="0" y="19564"/>
                  </a:cubicBezTo>
                  <a:cubicBezTo>
                    <a:pt x="0" y="30369"/>
                    <a:pt x="8759" y="39129"/>
                    <a:pt x="19565" y="39129"/>
                  </a:cubicBezTo>
                  <a:cubicBezTo>
                    <a:pt x="30369" y="39129"/>
                    <a:pt x="39129" y="30369"/>
                    <a:pt x="39129" y="19564"/>
                  </a:cubicBezTo>
                  <a:cubicBezTo>
                    <a:pt x="39129" y="19562"/>
                    <a:pt x="39129" y="19560"/>
                    <a:pt x="39129" y="19558"/>
                  </a:cubicBezTo>
                  <a:cubicBezTo>
                    <a:pt x="39133" y="8760"/>
                    <a:pt x="30382" y="3"/>
                    <a:pt x="19584" y="0"/>
                  </a:cubicBezTo>
                  <a:cubicBezTo>
                    <a:pt x="19578" y="0"/>
                    <a:pt x="19572" y="0"/>
                    <a:pt x="195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
            <p:cNvSpPr/>
            <p:nvPr/>
          </p:nvSpPr>
          <p:spPr>
            <a:xfrm>
              <a:off x="11449965" y="4266114"/>
              <a:ext cx="38100" cy="38100"/>
            </a:xfrm>
            <a:custGeom>
              <a:avLst/>
              <a:gdLst/>
              <a:ahLst/>
              <a:cxnLst/>
              <a:rect l="l" t="t" r="r" b="b"/>
              <a:pathLst>
                <a:path w="38100" h="38100" extrusionOk="0">
                  <a:moveTo>
                    <a:pt x="19907" y="0"/>
                  </a:moveTo>
                  <a:cubicBezTo>
                    <a:pt x="8917" y="-3"/>
                    <a:pt x="4" y="8904"/>
                    <a:pt x="0" y="19895"/>
                  </a:cubicBezTo>
                  <a:cubicBezTo>
                    <a:pt x="-4" y="30885"/>
                    <a:pt x="8903" y="39798"/>
                    <a:pt x="19895" y="39802"/>
                  </a:cubicBezTo>
                  <a:cubicBezTo>
                    <a:pt x="30886" y="39805"/>
                    <a:pt x="39798" y="30898"/>
                    <a:pt x="39802" y="19907"/>
                  </a:cubicBezTo>
                  <a:cubicBezTo>
                    <a:pt x="39802" y="19905"/>
                    <a:pt x="39802" y="19903"/>
                    <a:pt x="39802" y="19901"/>
                  </a:cubicBezTo>
                  <a:cubicBezTo>
                    <a:pt x="39802" y="8913"/>
                    <a:pt x="30896" y="4"/>
                    <a:pt x="1990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
            <p:cNvSpPr/>
            <p:nvPr/>
          </p:nvSpPr>
          <p:spPr>
            <a:xfrm>
              <a:off x="10274332" y="4806880"/>
              <a:ext cx="63500" cy="63500"/>
            </a:xfrm>
            <a:custGeom>
              <a:avLst/>
              <a:gdLst/>
              <a:ahLst/>
              <a:cxnLst/>
              <a:rect l="l" t="t" r="r" b="b"/>
              <a:pathLst>
                <a:path w="63500" h="63500" extrusionOk="0">
                  <a:moveTo>
                    <a:pt x="32245" y="0"/>
                  </a:moveTo>
                  <a:cubicBezTo>
                    <a:pt x="14440" y="-3"/>
                    <a:pt x="4" y="14427"/>
                    <a:pt x="0" y="32233"/>
                  </a:cubicBezTo>
                  <a:cubicBezTo>
                    <a:pt x="-4" y="50038"/>
                    <a:pt x="14428" y="64474"/>
                    <a:pt x="32233" y="64478"/>
                  </a:cubicBezTo>
                  <a:cubicBezTo>
                    <a:pt x="50038" y="64481"/>
                    <a:pt x="64474" y="50050"/>
                    <a:pt x="64478" y="32245"/>
                  </a:cubicBezTo>
                  <a:cubicBezTo>
                    <a:pt x="64478" y="32241"/>
                    <a:pt x="64478" y="32237"/>
                    <a:pt x="64478" y="32233"/>
                  </a:cubicBezTo>
                  <a:cubicBezTo>
                    <a:pt x="64482" y="14434"/>
                    <a:pt x="50057" y="3"/>
                    <a:pt x="32258" y="0"/>
                  </a:cubicBezTo>
                  <a:cubicBezTo>
                    <a:pt x="32255" y="0"/>
                    <a:pt x="32250" y="0"/>
                    <a:pt x="322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
            <p:cNvSpPr/>
            <p:nvPr/>
          </p:nvSpPr>
          <p:spPr>
            <a:xfrm>
              <a:off x="10220522" y="375456"/>
              <a:ext cx="50800" cy="50800"/>
            </a:xfrm>
            <a:custGeom>
              <a:avLst/>
              <a:gdLst/>
              <a:ahLst/>
              <a:cxnLst/>
              <a:rect l="l" t="t" r="r" b="b"/>
              <a:pathLst>
                <a:path w="50800" h="50800" extrusionOk="0">
                  <a:moveTo>
                    <a:pt x="27108" y="0"/>
                  </a:moveTo>
                  <a:cubicBezTo>
                    <a:pt x="12137" y="0"/>
                    <a:pt x="0" y="12137"/>
                    <a:pt x="0" y="27108"/>
                  </a:cubicBezTo>
                  <a:cubicBezTo>
                    <a:pt x="0" y="42080"/>
                    <a:pt x="12136" y="54216"/>
                    <a:pt x="27108" y="54216"/>
                  </a:cubicBezTo>
                  <a:cubicBezTo>
                    <a:pt x="42080" y="54216"/>
                    <a:pt x="54217" y="42080"/>
                    <a:pt x="54217" y="27108"/>
                  </a:cubicBezTo>
                  <a:cubicBezTo>
                    <a:pt x="54221" y="12140"/>
                    <a:pt x="42090" y="4"/>
                    <a:pt x="27122" y="0"/>
                  </a:cubicBezTo>
                  <a:cubicBezTo>
                    <a:pt x="27118" y="0"/>
                    <a:pt x="27113" y="0"/>
                    <a:pt x="271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
            <p:cNvSpPr/>
            <p:nvPr/>
          </p:nvSpPr>
          <p:spPr>
            <a:xfrm>
              <a:off x="10315201" y="615639"/>
              <a:ext cx="57150" cy="57150"/>
            </a:xfrm>
            <a:custGeom>
              <a:avLst/>
              <a:gdLst/>
              <a:ahLst/>
              <a:cxnLst/>
              <a:rect l="l" t="t" r="r" b="b"/>
              <a:pathLst>
                <a:path w="57150" h="57150" extrusionOk="0">
                  <a:moveTo>
                    <a:pt x="29896" y="0"/>
                  </a:moveTo>
                  <a:cubicBezTo>
                    <a:pt x="13385" y="0"/>
                    <a:pt x="0" y="13385"/>
                    <a:pt x="0" y="29896"/>
                  </a:cubicBezTo>
                  <a:cubicBezTo>
                    <a:pt x="0" y="46407"/>
                    <a:pt x="13384" y="59792"/>
                    <a:pt x="29896" y="59792"/>
                  </a:cubicBezTo>
                  <a:cubicBezTo>
                    <a:pt x="46406" y="59792"/>
                    <a:pt x="59792" y="46407"/>
                    <a:pt x="59792" y="29896"/>
                  </a:cubicBezTo>
                  <a:cubicBezTo>
                    <a:pt x="59796" y="13388"/>
                    <a:pt x="46416" y="3"/>
                    <a:pt x="29908" y="0"/>
                  </a:cubicBezTo>
                  <a:cubicBezTo>
                    <a:pt x="29904" y="0"/>
                    <a:pt x="29900" y="0"/>
                    <a:pt x="2989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
            <p:cNvSpPr/>
            <p:nvPr/>
          </p:nvSpPr>
          <p:spPr>
            <a:xfrm>
              <a:off x="10418363" y="681958"/>
              <a:ext cx="38100" cy="38100"/>
            </a:xfrm>
            <a:custGeom>
              <a:avLst/>
              <a:gdLst/>
              <a:ahLst/>
              <a:cxnLst/>
              <a:rect l="l" t="t" r="r" b="b"/>
              <a:pathLst>
                <a:path w="38100" h="38100" extrusionOk="0">
                  <a:moveTo>
                    <a:pt x="42430" y="21215"/>
                  </a:moveTo>
                  <a:cubicBezTo>
                    <a:pt x="42430" y="9498"/>
                    <a:pt x="32931" y="0"/>
                    <a:pt x="21215" y="0"/>
                  </a:cubicBezTo>
                  <a:cubicBezTo>
                    <a:pt x="9498" y="0"/>
                    <a:pt x="0" y="9498"/>
                    <a:pt x="0" y="21215"/>
                  </a:cubicBezTo>
                  <a:cubicBezTo>
                    <a:pt x="0" y="32932"/>
                    <a:pt x="9499" y="42431"/>
                    <a:pt x="21215" y="42431"/>
                  </a:cubicBezTo>
                  <a:cubicBezTo>
                    <a:pt x="32928" y="42434"/>
                    <a:pt x="42427" y="32941"/>
                    <a:pt x="42430" y="21228"/>
                  </a:cubicBezTo>
                  <a:cubicBezTo>
                    <a:pt x="42430" y="21224"/>
                    <a:pt x="42430" y="21220"/>
                    <a:pt x="42430" y="212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
            <p:cNvSpPr/>
            <p:nvPr/>
          </p:nvSpPr>
          <p:spPr>
            <a:xfrm>
              <a:off x="9869163" y="624840"/>
              <a:ext cx="57150" cy="57150"/>
            </a:xfrm>
            <a:custGeom>
              <a:avLst/>
              <a:gdLst/>
              <a:ahLst/>
              <a:cxnLst/>
              <a:rect l="l" t="t" r="r" b="b"/>
              <a:pathLst>
                <a:path w="57150" h="57150" extrusionOk="0">
                  <a:moveTo>
                    <a:pt x="31293" y="0"/>
                  </a:moveTo>
                  <a:cubicBezTo>
                    <a:pt x="14014" y="-3"/>
                    <a:pt x="3" y="14001"/>
                    <a:pt x="0" y="31280"/>
                  </a:cubicBezTo>
                  <a:cubicBezTo>
                    <a:pt x="-4" y="48559"/>
                    <a:pt x="14001" y="62569"/>
                    <a:pt x="31280" y="62573"/>
                  </a:cubicBezTo>
                  <a:cubicBezTo>
                    <a:pt x="48559" y="62576"/>
                    <a:pt x="62570" y="48572"/>
                    <a:pt x="62573" y="31293"/>
                  </a:cubicBezTo>
                  <a:cubicBezTo>
                    <a:pt x="62573" y="31291"/>
                    <a:pt x="62573" y="31289"/>
                    <a:pt x="62573" y="31286"/>
                  </a:cubicBezTo>
                  <a:cubicBezTo>
                    <a:pt x="62577" y="14011"/>
                    <a:pt x="48575" y="4"/>
                    <a:pt x="31299" y="0"/>
                  </a:cubicBezTo>
                  <a:cubicBezTo>
                    <a:pt x="31297" y="0"/>
                    <a:pt x="31295" y="0"/>
                    <a:pt x="3129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
            <p:cNvSpPr/>
            <p:nvPr/>
          </p:nvSpPr>
          <p:spPr>
            <a:xfrm>
              <a:off x="9974238" y="2658637"/>
              <a:ext cx="12700" cy="12700"/>
            </a:xfrm>
            <a:custGeom>
              <a:avLst/>
              <a:gdLst/>
              <a:ahLst/>
              <a:cxnLst/>
              <a:rect l="l" t="t" r="r" b="b"/>
              <a:pathLst>
                <a:path w="12700" h="12700" extrusionOk="0">
                  <a:moveTo>
                    <a:pt x="9372" y="0"/>
                  </a:moveTo>
                  <a:cubicBezTo>
                    <a:pt x="4200" y="-3"/>
                    <a:pt x="3" y="4187"/>
                    <a:pt x="0" y="9360"/>
                  </a:cubicBezTo>
                  <a:cubicBezTo>
                    <a:pt x="-4" y="14533"/>
                    <a:pt x="4187" y="18729"/>
                    <a:pt x="9360" y="18733"/>
                  </a:cubicBezTo>
                  <a:cubicBezTo>
                    <a:pt x="14532" y="18736"/>
                    <a:pt x="18729" y="14545"/>
                    <a:pt x="18732" y="9373"/>
                  </a:cubicBezTo>
                  <a:cubicBezTo>
                    <a:pt x="18732" y="9371"/>
                    <a:pt x="18732" y="9368"/>
                    <a:pt x="18732" y="9366"/>
                  </a:cubicBezTo>
                  <a:cubicBezTo>
                    <a:pt x="18736" y="4197"/>
                    <a:pt x="14548" y="3"/>
                    <a:pt x="9379" y="0"/>
                  </a:cubicBezTo>
                  <a:cubicBezTo>
                    <a:pt x="9376" y="0"/>
                    <a:pt x="9375" y="0"/>
                    <a:pt x="93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
            <p:cNvSpPr/>
            <p:nvPr/>
          </p:nvSpPr>
          <p:spPr>
            <a:xfrm>
              <a:off x="10036372" y="4416285"/>
              <a:ext cx="50800" cy="50800"/>
            </a:xfrm>
            <a:custGeom>
              <a:avLst/>
              <a:gdLst/>
              <a:ahLst/>
              <a:cxnLst/>
              <a:rect l="l" t="t" r="r" b="b"/>
              <a:pathLst>
                <a:path w="50800" h="50800" extrusionOk="0">
                  <a:moveTo>
                    <a:pt x="28277" y="0"/>
                  </a:moveTo>
                  <a:cubicBezTo>
                    <a:pt x="12664" y="-3"/>
                    <a:pt x="4" y="12651"/>
                    <a:pt x="0" y="28264"/>
                  </a:cubicBezTo>
                  <a:cubicBezTo>
                    <a:pt x="-4" y="43877"/>
                    <a:pt x="12650" y="56537"/>
                    <a:pt x="28264" y="56540"/>
                  </a:cubicBezTo>
                  <a:cubicBezTo>
                    <a:pt x="43877" y="56544"/>
                    <a:pt x="56537" y="43890"/>
                    <a:pt x="56541" y="28277"/>
                  </a:cubicBezTo>
                  <a:cubicBezTo>
                    <a:pt x="56541" y="28275"/>
                    <a:pt x="56541" y="28272"/>
                    <a:pt x="56541" y="28270"/>
                  </a:cubicBezTo>
                  <a:cubicBezTo>
                    <a:pt x="56545" y="12661"/>
                    <a:pt x="43893" y="3"/>
                    <a:pt x="28284" y="0"/>
                  </a:cubicBezTo>
                  <a:cubicBezTo>
                    <a:pt x="28281" y="0"/>
                    <a:pt x="28280" y="0"/>
                    <a:pt x="2827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
            <p:cNvSpPr/>
            <p:nvPr/>
          </p:nvSpPr>
          <p:spPr>
            <a:xfrm>
              <a:off x="10104050" y="5372170"/>
              <a:ext cx="57150" cy="57150"/>
            </a:xfrm>
            <a:custGeom>
              <a:avLst/>
              <a:gdLst/>
              <a:ahLst/>
              <a:cxnLst/>
              <a:rect l="l" t="t" r="r" b="b"/>
              <a:pathLst>
                <a:path w="57150" h="57150" extrusionOk="0">
                  <a:moveTo>
                    <a:pt x="29788" y="0"/>
                  </a:moveTo>
                  <a:cubicBezTo>
                    <a:pt x="13336" y="0"/>
                    <a:pt x="0" y="13336"/>
                    <a:pt x="0" y="29788"/>
                  </a:cubicBezTo>
                  <a:cubicBezTo>
                    <a:pt x="0" y="46239"/>
                    <a:pt x="13336" y="59575"/>
                    <a:pt x="29788" y="59575"/>
                  </a:cubicBezTo>
                  <a:cubicBezTo>
                    <a:pt x="46240" y="59575"/>
                    <a:pt x="59576" y="46239"/>
                    <a:pt x="59576" y="29788"/>
                  </a:cubicBezTo>
                  <a:cubicBezTo>
                    <a:pt x="59580" y="13340"/>
                    <a:pt x="46249" y="3"/>
                    <a:pt x="29801" y="0"/>
                  </a:cubicBezTo>
                  <a:cubicBezTo>
                    <a:pt x="29797" y="0"/>
                    <a:pt x="29793" y="0"/>
                    <a:pt x="2978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
            <p:cNvSpPr/>
            <p:nvPr/>
          </p:nvSpPr>
          <p:spPr>
            <a:xfrm>
              <a:off x="10925511" y="3576060"/>
              <a:ext cx="50800" cy="50800"/>
            </a:xfrm>
            <a:custGeom>
              <a:avLst/>
              <a:gdLst/>
              <a:ahLst/>
              <a:cxnLst/>
              <a:rect l="l" t="t" r="r" b="b"/>
              <a:pathLst>
                <a:path w="50800" h="50800" extrusionOk="0">
                  <a:moveTo>
                    <a:pt x="25629" y="0"/>
                  </a:moveTo>
                  <a:cubicBezTo>
                    <a:pt x="11474" y="0"/>
                    <a:pt x="0" y="11474"/>
                    <a:pt x="0" y="25629"/>
                  </a:cubicBezTo>
                  <a:cubicBezTo>
                    <a:pt x="0" y="39783"/>
                    <a:pt x="11474" y="51257"/>
                    <a:pt x="25629" y="51257"/>
                  </a:cubicBezTo>
                  <a:cubicBezTo>
                    <a:pt x="39783" y="51257"/>
                    <a:pt x="51257" y="39783"/>
                    <a:pt x="51257" y="25629"/>
                  </a:cubicBezTo>
                  <a:cubicBezTo>
                    <a:pt x="51261" y="11478"/>
                    <a:pt x="39792" y="3"/>
                    <a:pt x="25641" y="0"/>
                  </a:cubicBezTo>
                  <a:cubicBezTo>
                    <a:pt x="25637" y="0"/>
                    <a:pt x="25633" y="0"/>
                    <a:pt x="2562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
            <p:cNvSpPr/>
            <p:nvPr/>
          </p:nvSpPr>
          <p:spPr>
            <a:xfrm>
              <a:off x="10645921" y="6313513"/>
              <a:ext cx="38100" cy="38100"/>
            </a:xfrm>
            <a:custGeom>
              <a:avLst/>
              <a:gdLst/>
              <a:ahLst/>
              <a:cxnLst/>
              <a:rect l="l" t="t" r="r" b="b"/>
              <a:pathLst>
                <a:path w="38100" h="38100" extrusionOk="0">
                  <a:moveTo>
                    <a:pt x="22079" y="0"/>
                  </a:moveTo>
                  <a:cubicBezTo>
                    <a:pt x="9889" y="-3"/>
                    <a:pt x="4" y="9876"/>
                    <a:pt x="0" y="22066"/>
                  </a:cubicBezTo>
                  <a:cubicBezTo>
                    <a:pt x="-4" y="34256"/>
                    <a:pt x="9876" y="44141"/>
                    <a:pt x="22066" y="44145"/>
                  </a:cubicBezTo>
                  <a:cubicBezTo>
                    <a:pt x="34257" y="44148"/>
                    <a:pt x="44141" y="34269"/>
                    <a:pt x="44145" y="22079"/>
                  </a:cubicBezTo>
                  <a:cubicBezTo>
                    <a:pt x="44145" y="22075"/>
                    <a:pt x="44145" y="22070"/>
                    <a:pt x="44145" y="22066"/>
                  </a:cubicBezTo>
                  <a:cubicBezTo>
                    <a:pt x="44145" y="9879"/>
                    <a:pt x="34266" y="0"/>
                    <a:pt x="220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
            <p:cNvSpPr/>
            <p:nvPr/>
          </p:nvSpPr>
          <p:spPr>
            <a:xfrm>
              <a:off x="10438651" y="2972003"/>
              <a:ext cx="57150" cy="57150"/>
            </a:xfrm>
            <a:custGeom>
              <a:avLst/>
              <a:gdLst/>
              <a:ahLst/>
              <a:cxnLst/>
              <a:rect l="l" t="t" r="r" b="b"/>
              <a:pathLst>
                <a:path w="57150" h="57150" extrusionOk="0">
                  <a:moveTo>
                    <a:pt x="60401" y="30201"/>
                  </a:moveTo>
                  <a:cubicBezTo>
                    <a:pt x="60401" y="13521"/>
                    <a:pt x="46879" y="0"/>
                    <a:pt x="30200" y="0"/>
                  </a:cubicBezTo>
                  <a:cubicBezTo>
                    <a:pt x="13521" y="0"/>
                    <a:pt x="0" y="13521"/>
                    <a:pt x="0" y="30201"/>
                  </a:cubicBezTo>
                  <a:cubicBezTo>
                    <a:pt x="0" y="46880"/>
                    <a:pt x="13522" y="60401"/>
                    <a:pt x="30200" y="60401"/>
                  </a:cubicBezTo>
                  <a:cubicBezTo>
                    <a:pt x="46873" y="60408"/>
                    <a:pt x="60394" y="46898"/>
                    <a:pt x="60401" y="30226"/>
                  </a:cubicBezTo>
                  <a:cubicBezTo>
                    <a:pt x="60401" y="30218"/>
                    <a:pt x="60401" y="30209"/>
                    <a:pt x="60401" y="3020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
            <p:cNvSpPr/>
            <p:nvPr/>
          </p:nvSpPr>
          <p:spPr>
            <a:xfrm>
              <a:off x="10832897" y="2593118"/>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
            <p:cNvSpPr/>
            <p:nvPr/>
          </p:nvSpPr>
          <p:spPr>
            <a:xfrm>
              <a:off x="10774552" y="3278213"/>
              <a:ext cx="50800" cy="50800"/>
            </a:xfrm>
            <a:custGeom>
              <a:avLst/>
              <a:gdLst/>
              <a:ahLst/>
              <a:cxnLst/>
              <a:rect l="l" t="t" r="r" b="b"/>
              <a:pathLst>
                <a:path w="50800" h="50800" extrusionOk="0">
                  <a:moveTo>
                    <a:pt x="27674" y="0"/>
                  </a:moveTo>
                  <a:cubicBezTo>
                    <a:pt x="12390" y="0"/>
                    <a:pt x="0" y="12390"/>
                    <a:pt x="0" y="27673"/>
                  </a:cubicBezTo>
                  <a:cubicBezTo>
                    <a:pt x="0" y="42957"/>
                    <a:pt x="12390" y="55346"/>
                    <a:pt x="27674" y="55346"/>
                  </a:cubicBezTo>
                  <a:cubicBezTo>
                    <a:pt x="42957" y="55346"/>
                    <a:pt x="55347" y="42956"/>
                    <a:pt x="55347" y="27673"/>
                  </a:cubicBezTo>
                  <a:cubicBezTo>
                    <a:pt x="55351" y="12393"/>
                    <a:pt x="42966" y="3"/>
                    <a:pt x="27687" y="0"/>
                  </a:cubicBezTo>
                  <a:cubicBezTo>
                    <a:pt x="27683" y="0"/>
                    <a:pt x="27678" y="0"/>
                    <a:pt x="2767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
            <p:cNvSpPr/>
            <p:nvPr/>
          </p:nvSpPr>
          <p:spPr>
            <a:xfrm>
              <a:off x="10458221" y="5310035"/>
              <a:ext cx="57150" cy="57150"/>
            </a:xfrm>
            <a:custGeom>
              <a:avLst/>
              <a:gdLst/>
              <a:ahLst/>
              <a:cxnLst/>
              <a:rect l="l" t="t" r="r" b="b"/>
              <a:pathLst>
                <a:path w="57150" h="57150" extrusionOk="0">
                  <a:moveTo>
                    <a:pt x="29293" y="0"/>
                  </a:moveTo>
                  <a:cubicBezTo>
                    <a:pt x="13119" y="-3"/>
                    <a:pt x="4" y="13105"/>
                    <a:pt x="0" y="29280"/>
                  </a:cubicBezTo>
                  <a:cubicBezTo>
                    <a:pt x="-4" y="45454"/>
                    <a:pt x="13105" y="58569"/>
                    <a:pt x="29280" y="58572"/>
                  </a:cubicBezTo>
                  <a:cubicBezTo>
                    <a:pt x="45454" y="58576"/>
                    <a:pt x="58569" y="45467"/>
                    <a:pt x="58572" y="29292"/>
                  </a:cubicBezTo>
                  <a:cubicBezTo>
                    <a:pt x="58572" y="29290"/>
                    <a:pt x="58572" y="29288"/>
                    <a:pt x="58572" y="29286"/>
                  </a:cubicBezTo>
                  <a:cubicBezTo>
                    <a:pt x="58576" y="13115"/>
                    <a:pt x="45470" y="3"/>
                    <a:pt x="29299" y="0"/>
                  </a:cubicBezTo>
                  <a:cubicBezTo>
                    <a:pt x="29297" y="0"/>
                    <a:pt x="29295" y="0"/>
                    <a:pt x="2929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
            <p:cNvSpPr/>
            <p:nvPr/>
          </p:nvSpPr>
          <p:spPr>
            <a:xfrm>
              <a:off x="10527538" y="3360064"/>
              <a:ext cx="44450" cy="44450"/>
            </a:xfrm>
            <a:custGeom>
              <a:avLst/>
              <a:gdLst/>
              <a:ahLst/>
              <a:cxnLst/>
              <a:rect l="l" t="t" r="r" b="b"/>
              <a:pathLst>
                <a:path w="44450" h="44450" extrusionOk="0">
                  <a:moveTo>
                    <a:pt x="24619" y="0"/>
                  </a:moveTo>
                  <a:cubicBezTo>
                    <a:pt x="11022" y="0"/>
                    <a:pt x="0" y="11022"/>
                    <a:pt x="0" y="24619"/>
                  </a:cubicBezTo>
                  <a:cubicBezTo>
                    <a:pt x="0" y="38216"/>
                    <a:pt x="11023" y="49238"/>
                    <a:pt x="24619" y="49238"/>
                  </a:cubicBezTo>
                  <a:cubicBezTo>
                    <a:pt x="38215" y="49238"/>
                    <a:pt x="49237" y="38216"/>
                    <a:pt x="49237" y="24619"/>
                  </a:cubicBezTo>
                  <a:cubicBezTo>
                    <a:pt x="49241" y="11026"/>
                    <a:pt x="38224" y="3"/>
                    <a:pt x="24631" y="0"/>
                  </a:cubicBezTo>
                  <a:cubicBezTo>
                    <a:pt x="24627" y="0"/>
                    <a:pt x="24623" y="0"/>
                    <a:pt x="246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
            <p:cNvSpPr/>
            <p:nvPr/>
          </p:nvSpPr>
          <p:spPr>
            <a:xfrm>
              <a:off x="10465670" y="4653204"/>
              <a:ext cx="57150" cy="57150"/>
            </a:xfrm>
            <a:custGeom>
              <a:avLst/>
              <a:gdLst/>
              <a:ahLst/>
              <a:cxnLst/>
              <a:rect l="l" t="t" r="r" b="b"/>
              <a:pathLst>
                <a:path w="57150" h="57150" extrusionOk="0">
                  <a:moveTo>
                    <a:pt x="30125" y="0"/>
                  </a:moveTo>
                  <a:cubicBezTo>
                    <a:pt x="13491" y="-3"/>
                    <a:pt x="4" y="13478"/>
                    <a:pt x="0" y="30112"/>
                  </a:cubicBezTo>
                  <a:cubicBezTo>
                    <a:pt x="-4" y="46746"/>
                    <a:pt x="13478" y="60233"/>
                    <a:pt x="30111" y="60236"/>
                  </a:cubicBezTo>
                  <a:cubicBezTo>
                    <a:pt x="46745" y="60240"/>
                    <a:pt x="60232" y="46758"/>
                    <a:pt x="60236" y="30125"/>
                  </a:cubicBezTo>
                  <a:cubicBezTo>
                    <a:pt x="60236" y="30123"/>
                    <a:pt x="60236" y="30120"/>
                    <a:pt x="60236" y="30118"/>
                  </a:cubicBezTo>
                  <a:cubicBezTo>
                    <a:pt x="60243" y="13491"/>
                    <a:pt x="46770" y="7"/>
                    <a:pt x="30143" y="0"/>
                  </a:cubicBezTo>
                  <a:cubicBezTo>
                    <a:pt x="30137" y="0"/>
                    <a:pt x="30131" y="0"/>
                    <a:pt x="3012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
            <p:cNvSpPr/>
            <p:nvPr/>
          </p:nvSpPr>
          <p:spPr>
            <a:xfrm>
              <a:off x="7098754" y="1894415"/>
              <a:ext cx="31750" cy="31750"/>
            </a:xfrm>
            <a:custGeom>
              <a:avLst/>
              <a:gdLst/>
              <a:ahLst/>
              <a:cxnLst/>
              <a:rect l="l" t="t" r="r" b="b"/>
              <a:pathLst>
                <a:path w="31750" h="31750" extrusionOk="0">
                  <a:moveTo>
                    <a:pt x="16319" y="0"/>
                  </a:moveTo>
                  <a:cubicBezTo>
                    <a:pt x="7310" y="-3"/>
                    <a:pt x="3" y="7297"/>
                    <a:pt x="0" y="16307"/>
                  </a:cubicBezTo>
                  <a:cubicBezTo>
                    <a:pt x="-4" y="25316"/>
                    <a:pt x="7297" y="32623"/>
                    <a:pt x="16307" y="32626"/>
                  </a:cubicBezTo>
                  <a:cubicBezTo>
                    <a:pt x="25316" y="32630"/>
                    <a:pt x="32623" y="25329"/>
                    <a:pt x="32626" y="16320"/>
                  </a:cubicBezTo>
                  <a:cubicBezTo>
                    <a:pt x="32626" y="16317"/>
                    <a:pt x="32626" y="16315"/>
                    <a:pt x="32626" y="16313"/>
                  </a:cubicBezTo>
                  <a:cubicBezTo>
                    <a:pt x="32630" y="7307"/>
                    <a:pt x="25332" y="3"/>
                    <a:pt x="16325" y="0"/>
                  </a:cubicBezTo>
                  <a:cubicBezTo>
                    <a:pt x="16323" y="0"/>
                    <a:pt x="16321" y="0"/>
                    <a:pt x="16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
            <p:cNvSpPr/>
            <p:nvPr/>
          </p:nvSpPr>
          <p:spPr>
            <a:xfrm>
              <a:off x="6286462" y="2054530"/>
              <a:ext cx="57150" cy="57150"/>
            </a:xfrm>
            <a:custGeom>
              <a:avLst/>
              <a:gdLst/>
              <a:ahLst/>
              <a:cxnLst/>
              <a:rect l="l" t="t" r="r" b="b"/>
              <a:pathLst>
                <a:path w="57150" h="57150" extrusionOk="0">
                  <a:moveTo>
                    <a:pt x="29521" y="0"/>
                  </a:moveTo>
                  <a:cubicBezTo>
                    <a:pt x="13217" y="0"/>
                    <a:pt x="0" y="13217"/>
                    <a:pt x="0" y="29521"/>
                  </a:cubicBezTo>
                  <a:cubicBezTo>
                    <a:pt x="0" y="45825"/>
                    <a:pt x="13217" y="59042"/>
                    <a:pt x="29521" y="59042"/>
                  </a:cubicBezTo>
                  <a:cubicBezTo>
                    <a:pt x="45825" y="59042"/>
                    <a:pt x="59042" y="45825"/>
                    <a:pt x="59042" y="29521"/>
                  </a:cubicBezTo>
                  <a:cubicBezTo>
                    <a:pt x="59042" y="29519"/>
                    <a:pt x="59042" y="29517"/>
                    <a:pt x="59042" y="29515"/>
                  </a:cubicBezTo>
                  <a:cubicBezTo>
                    <a:pt x="59046" y="13218"/>
                    <a:pt x="45837" y="3"/>
                    <a:pt x="29540" y="0"/>
                  </a:cubicBezTo>
                  <a:cubicBezTo>
                    <a:pt x="29534" y="0"/>
                    <a:pt x="29527" y="0"/>
                    <a:pt x="2952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
            <p:cNvSpPr/>
            <p:nvPr/>
          </p:nvSpPr>
          <p:spPr>
            <a:xfrm>
              <a:off x="5239684" y="5580971"/>
              <a:ext cx="38100" cy="38100"/>
            </a:xfrm>
            <a:custGeom>
              <a:avLst/>
              <a:gdLst/>
              <a:ahLst/>
              <a:cxnLst/>
              <a:rect l="l" t="t" r="r" b="b"/>
              <a:pathLst>
                <a:path w="38100" h="38100" extrusionOk="0">
                  <a:moveTo>
                    <a:pt x="20891" y="0"/>
                  </a:moveTo>
                  <a:cubicBezTo>
                    <a:pt x="9353" y="0"/>
                    <a:pt x="0" y="9353"/>
                    <a:pt x="0" y="20891"/>
                  </a:cubicBezTo>
                  <a:cubicBezTo>
                    <a:pt x="0" y="32429"/>
                    <a:pt x="9353" y="41783"/>
                    <a:pt x="20891" y="41783"/>
                  </a:cubicBezTo>
                  <a:cubicBezTo>
                    <a:pt x="32429" y="41783"/>
                    <a:pt x="41783" y="32429"/>
                    <a:pt x="41783" y="20891"/>
                  </a:cubicBezTo>
                  <a:cubicBezTo>
                    <a:pt x="41786" y="9357"/>
                    <a:pt x="32438" y="3"/>
                    <a:pt x="20904" y="0"/>
                  </a:cubicBezTo>
                  <a:cubicBezTo>
                    <a:pt x="20900" y="0"/>
                    <a:pt x="20895" y="0"/>
                    <a:pt x="208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
            <p:cNvSpPr/>
            <p:nvPr/>
          </p:nvSpPr>
          <p:spPr>
            <a:xfrm>
              <a:off x="5181955" y="5905386"/>
              <a:ext cx="25400" cy="25400"/>
            </a:xfrm>
            <a:custGeom>
              <a:avLst/>
              <a:gdLst/>
              <a:ahLst/>
              <a:cxnLst/>
              <a:rect l="l" t="t" r="r" b="b"/>
              <a:pathLst>
                <a:path w="25400" h="25400" extrusionOk="0">
                  <a:moveTo>
                    <a:pt x="14250" y="0"/>
                  </a:moveTo>
                  <a:cubicBezTo>
                    <a:pt x="6383" y="-3"/>
                    <a:pt x="3" y="6371"/>
                    <a:pt x="0" y="14237"/>
                  </a:cubicBezTo>
                  <a:cubicBezTo>
                    <a:pt x="-3" y="22103"/>
                    <a:pt x="6371" y="28483"/>
                    <a:pt x="14237" y="28486"/>
                  </a:cubicBezTo>
                  <a:cubicBezTo>
                    <a:pt x="22103" y="28490"/>
                    <a:pt x="28483" y="22116"/>
                    <a:pt x="28486" y="14250"/>
                  </a:cubicBezTo>
                  <a:cubicBezTo>
                    <a:pt x="28486" y="14248"/>
                    <a:pt x="28486" y="14245"/>
                    <a:pt x="28486" y="14243"/>
                  </a:cubicBezTo>
                  <a:cubicBezTo>
                    <a:pt x="28486" y="6379"/>
                    <a:pt x="22113" y="4"/>
                    <a:pt x="142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
            <p:cNvSpPr/>
            <p:nvPr/>
          </p:nvSpPr>
          <p:spPr>
            <a:xfrm>
              <a:off x="5930551" y="413480"/>
              <a:ext cx="25400" cy="25400"/>
            </a:xfrm>
            <a:custGeom>
              <a:avLst/>
              <a:gdLst/>
              <a:ahLst/>
              <a:cxnLst/>
              <a:rect l="l" t="t" r="r" b="b"/>
              <a:pathLst>
                <a:path w="25400" h="25400" extrusionOk="0">
                  <a:moveTo>
                    <a:pt x="14415" y="0"/>
                  </a:moveTo>
                  <a:cubicBezTo>
                    <a:pt x="6457" y="-3"/>
                    <a:pt x="3" y="6444"/>
                    <a:pt x="0" y="14402"/>
                  </a:cubicBezTo>
                  <a:cubicBezTo>
                    <a:pt x="-3" y="22359"/>
                    <a:pt x="6445" y="28813"/>
                    <a:pt x="14402" y="28816"/>
                  </a:cubicBezTo>
                  <a:cubicBezTo>
                    <a:pt x="22359" y="28820"/>
                    <a:pt x="28813" y="22372"/>
                    <a:pt x="28816" y="14414"/>
                  </a:cubicBezTo>
                  <a:cubicBezTo>
                    <a:pt x="28816" y="14410"/>
                    <a:pt x="28816" y="14406"/>
                    <a:pt x="28816" y="14402"/>
                  </a:cubicBezTo>
                  <a:cubicBezTo>
                    <a:pt x="28820" y="6451"/>
                    <a:pt x="22378" y="3"/>
                    <a:pt x="14427" y="0"/>
                  </a:cubicBezTo>
                  <a:cubicBezTo>
                    <a:pt x="14423" y="0"/>
                    <a:pt x="14419" y="0"/>
                    <a:pt x="144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
            <p:cNvSpPr/>
            <p:nvPr/>
          </p:nvSpPr>
          <p:spPr>
            <a:xfrm>
              <a:off x="6254528" y="5093081"/>
              <a:ext cx="50800" cy="50800"/>
            </a:xfrm>
            <a:custGeom>
              <a:avLst/>
              <a:gdLst/>
              <a:ahLst/>
              <a:cxnLst/>
              <a:rect l="l" t="t" r="r" b="b"/>
              <a:pathLst>
                <a:path w="50800" h="50800" extrusionOk="0">
                  <a:moveTo>
                    <a:pt x="27305" y="0"/>
                  </a:moveTo>
                  <a:cubicBezTo>
                    <a:pt x="12225" y="0"/>
                    <a:pt x="0" y="12225"/>
                    <a:pt x="0" y="27305"/>
                  </a:cubicBezTo>
                  <a:cubicBezTo>
                    <a:pt x="0" y="42385"/>
                    <a:pt x="12225" y="54610"/>
                    <a:pt x="27305" y="54610"/>
                  </a:cubicBezTo>
                  <a:cubicBezTo>
                    <a:pt x="42385" y="54610"/>
                    <a:pt x="54610" y="42385"/>
                    <a:pt x="54610" y="27305"/>
                  </a:cubicBezTo>
                  <a:cubicBezTo>
                    <a:pt x="54610" y="12225"/>
                    <a:pt x="42385" y="0"/>
                    <a:pt x="273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
            <p:cNvSpPr/>
            <p:nvPr/>
          </p:nvSpPr>
          <p:spPr>
            <a:xfrm>
              <a:off x="6317253" y="1997507"/>
              <a:ext cx="25400" cy="25400"/>
            </a:xfrm>
            <a:custGeom>
              <a:avLst/>
              <a:gdLst/>
              <a:ahLst/>
              <a:cxnLst/>
              <a:rect l="l" t="t" r="r" b="b"/>
              <a:pathLst>
                <a:path w="25400" h="25400" extrusionOk="0">
                  <a:moveTo>
                    <a:pt x="15011" y="0"/>
                  </a:moveTo>
                  <a:cubicBezTo>
                    <a:pt x="6721" y="0"/>
                    <a:pt x="0" y="6721"/>
                    <a:pt x="0" y="15011"/>
                  </a:cubicBezTo>
                  <a:cubicBezTo>
                    <a:pt x="0" y="23302"/>
                    <a:pt x="6721" y="30023"/>
                    <a:pt x="15011" y="30023"/>
                  </a:cubicBezTo>
                  <a:cubicBezTo>
                    <a:pt x="23302" y="30023"/>
                    <a:pt x="30023" y="23302"/>
                    <a:pt x="30023" y="15011"/>
                  </a:cubicBezTo>
                  <a:cubicBezTo>
                    <a:pt x="30026" y="6724"/>
                    <a:pt x="23311" y="4"/>
                    <a:pt x="15024" y="0"/>
                  </a:cubicBezTo>
                  <a:cubicBezTo>
                    <a:pt x="15020" y="0"/>
                    <a:pt x="15016" y="0"/>
                    <a:pt x="150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
            <p:cNvSpPr/>
            <p:nvPr/>
          </p:nvSpPr>
          <p:spPr>
            <a:xfrm>
              <a:off x="5132826" y="2931217"/>
              <a:ext cx="44450" cy="44450"/>
            </a:xfrm>
            <a:custGeom>
              <a:avLst/>
              <a:gdLst/>
              <a:ahLst/>
              <a:cxnLst/>
              <a:rect l="l" t="t" r="r" b="b"/>
              <a:pathLst>
                <a:path w="44450" h="44450" extrusionOk="0">
                  <a:moveTo>
                    <a:pt x="23457" y="0"/>
                  </a:moveTo>
                  <a:cubicBezTo>
                    <a:pt x="10505" y="-3"/>
                    <a:pt x="3" y="10493"/>
                    <a:pt x="0" y="23444"/>
                  </a:cubicBezTo>
                  <a:cubicBezTo>
                    <a:pt x="-3" y="36395"/>
                    <a:pt x="10493" y="46898"/>
                    <a:pt x="23444" y="46901"/>
                  </a:cubicBezTo>
                  <a:cubicBezTo>
                    <a:pt x="36396" y="46905"/>
                    <a:pt x="46898" y="36408"/>
                    <a:pt x="46901" y="23457"/>
                  </a:cubicBezTo>
                  <a:cubicBezTo>
                    <a:pt x="46901" y="23453"/>
                    <a:pt x="46901" y="23448"/>
                    <a:pt x="46901" y="23444"/>
                  </a:cubicBezTo>
                  <a:cubicBezTo>
                    <a:pt x="46905" y="10500"/>
                    <a:pt x="36414" y="3"/>
                    <a:pt x="23469" y="0"/>
                  </a:cubicBezTo>
                  <a:cubicBezTo>
                    <a:pt x="23465" y="0"/>
                    <a:pt x="23461" y="0"/>
                    <a:pt x="2345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
            <p:cNvSpPr/>
            <p:nvPr/>
          </p:nvSpPr>
          <p:spPr>
            <a:xfrm>
              <a:off x="5345106" y="3574148"/>
              <a:ext cx="19050" cy="19050"/>
            </a:xfrm>
            <a:custGeom>
              <a:avLst/>
              <a:gdLst/>
              <a:ahLst/>
              <a:cxnLst/>
              <a:rect l="l" t="t" r="r" b="b"/>
              <a:pathLst>
                <a:path w="19050" h="19050" extrusionOk="0">
                  <a:moveTo>
                    <a:pt x="9696" y="0"/>
                  </a:moveTo>
                  <a:cubicBezTo>
                    <a:pt x="4341" y="0"/>
                    <a:pt x="0" y="4341"/>
                    <a:pt x="0" y="9696"/>
                  </a:cubicBezTo>
                  <a:cubicBezTo>
                    <a:pt x="0" y="15051"/>
                    <a:pt x="4341" y="19393"/>
                    <a:pt x="9696" y="19393"/>
                  </a:cubicBezTo>
                  <a:cubicBezTo>
                    <a:pt x="15051" y="19393"/>
                    <a:pt x="19393" y="15051"/>
                    <a:pt x="19393" y="9696"/>
                  </a:cubicBezTo>
                  <a:cubicBezTo>
                    <a:pt x="19396" y="4345"/>
                    <a:pt x="15061" y="3"/>
                    <a:pt x="9709" y="0"/>
                  </a:cubicBezTo>
                  <a:cubicBezTo>
                    <a:pt x="9704" y="0"/>
                    <a:pt x="9700" y="0"/>
                    <a:pt x="96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
            <p:cNvSpPr/>
            <p:nvPr/>
          </p:nvSpPr>
          <p:spPr>
            <a:xfrm>
              <a:off x="5131124" y="4230599"/>
              <a:ext cx="31750" cy="31750"/>
            </a:xfrm>
            <a:custGeom>
              <a:avLst/>
              <a:gdLst/>
              <a:ahLst/>
              <a:cxnLst/>
              <a:rect l="l" t="t" r="r" b="b"/>
              <a:pathLst>
                <a:path w="31750" h="31750" extrusionOk="0">
                  <a:moveTo>
                    <a:pt x="16567" y="0"/>
                  </a:moveTo>
                  <a:cubicBezTo>
                    <a:pt x="7417" y="0"/>
                    <a:pt x="0" y="7417"/>
                    <a:pt x="0" y="16567"/>
                  </a:cubicBezTo>
                  <a:cubicBezTo>
                    <a:pt x="0" y="25717"/>
                    <a:pt x="7417" y="33134"/>
                    <a:pt x="16567" y="33134"/>
                  </a:cubicBezTo>
                  <a:cubicBezTo>
                    <a:pt x="25717" y="33134"/>
                    <a:pt x="33134" y="25717"/>
                    <a:pt x="33134" y="16567"/>
                  </a:cubicBezTo>
                  <a:cubicBezTo>
                    <a:pt x="33134" y="7417"/>
                    <a:pt x="25717" y="0"/>
                    <a:pt x="165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
            <p:cNvSpPr/>
            <p:nvPr/>
          </p:nvSpPr>
          <p:spPr>
            <a:xfrm>
              <a:off x="6453930" y="2500630"/>
              <a:ext cx="38100" cy="38100"/>
            </a:xfrm>
            <a:custGeom>
              <a:avLst/>
              <a:gdLst/>
              <a:ahLst/>
              <a:cxnLst/>
              <a:rect l="l" t="t" r="r" b="b"/>
              <a:pathLst>
                <a:path w="38100" h="38100" extrusionOk="0">
                  <a:moveTo>
                    <a:pt x="20358" y="0"/>
                  </a:moveTo>
                  <a:cubicBezTo>
                    <a:pt x="9115" y="0"/>
                    <a:pt x="0" y="9115"/>
                    <a:pt x="0" y="20358"/>
                  </a:cubicBezTo>
                  <a:cubicBezTo>
                    <a:pt x="0" y="31602"/>
                    <a:pt x="9115" y="40716"/>
                    <a:pt x="20358" y="40716"/>
                  </a:cubicBezTo>
                  <a:cubicBezTo>
                    <a:pt x="31602" y="40716"/>
                    <a:pt x="40716" y="31602"/>
                    <a:pt x="40716" y="20358"/>
                  </a:cubicBezTo>
                  <a:cubicBezTo>
                    <a:pt x="40720" y="9118"/>
                    <a:pt x="31611" y="3"/>
                    <a:pt x="20371" y="0"/>
                  </a:cubicBezTo>
                  <a:cubicBezTo>
                    <a:pt x="20367" y="0"/>
                    <a:pt x="20362" y="0"/>
                    <a:pt x="203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
            <p:cNvSpPr/>
            <p:nvPr/>
          </p:nvSpPr>
          <p:spPr>
            <a:xfrm>
              <a:off x="5157736" y="2686857"/>
              <a:ext cx="12700" cy="12700"/>
            </a:xfrm>
            <a:custGeom>
              <a:avLst/>
              <a:gdLst/>
              <a:ahLst/>
              <a:cxnLst/>
              <a:rect l="l" t="t" r="r" b="b"/>
              <a:pathLst>
                <a:path w="12700" h="12700" extrusionOk="0">
                  <a:moveTo>
                    <a:pt x="18149" y="9074"/>
                  </a:moveTo>
                  <a:cubicBezTo>
                    <a:pt x="18149" y="4063"/>
                    <a:pt x="14086" y="0"/>
                    <a:pt x="9074" y="0"/>
                  </a:cubicBezTo>
                  <a:cubicBezTo>
                    <a:pt x="4063" y="0"/>
                    <a:pt x="0" y="4063"/>
                    <a:pt x="0" y="9074"/>
                  </a:cubicBezTo>
                  <a:cubicBezTo>
                    <a:pt x="0" y="14086"/>
                    <a:pt x="4063" y="18148"/>
                    <a:pt x="9074" y="18148"/>
                  </a:cubicBezTo>
                  <a:cubicBezTo>
                    <a:pt x="14082" y="18152"/>
                    <a:pt x="18145" y="14095"/>
                    <a:pt x="18149" y="9087"/>
                  </a:cubicBezTo>
                  <a:cubicBezTo>
                    <a:pt x="18149" y="9082"/>
                    <a:pt x="18149" y="9078"/>
                    <a:pt x="18149" y="907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
            <p:cNvSpPr/>
            <p:nvPr/>
          </p:nvSpPr>
          <p:spPr>
            <a:xfrm>
              <a:off x="6468110" y="3456305"/>
              <a:ext cx="25400" cy="25400"/>
            </a:xfrm>
            <a:custGeom>
              <a:avLst/>
              <a:gdLst/>
              <a:ahLst/>
              <a:cxnLst/>
              <a:rect l="l" t="t" r="r" b="b"/>
              <a:pathLst>
                <a:path w="25400" h="25400" extrusionOk="0">
                  <a:moveTo>
                    <a:pt x="12979" y="0"/>
                  </a:moveTo>
                  <a:cubicBezTo>
                    <a:pt x="5811" y="0"/>
                    <a:pt x="0" y="5811"/>
                    <a:pt x="0" y="12979"/>
                  </a:cubicBezTo>
                  <a:cubicBezTo>
                    <a:pt x="0" y="20148"/>
                    <a:pt x="5811" y="25959"/>
                    <a:pt x="12979" y="25959"/>
                  </a:cubicBezTo>
                  <a:cubicBezTo>
                    <a:pt x="20148" y="25959"/>
                    <a:pt x="25959" y="20148"/>
                    <a:pt x="25959" y="12979"/>
                  </a:cubicBezTo>
                  <a:cubicBezTo>
                    <a:pt x="25962" y="5815"/>
                    <a:pt x="20157" y="3"/>
                    <a:pt x="12992" y="0"/>
                  </a:cubicBezTo>
                  <a:cubicBezTo>
                    <a:pt x="12988" y="0"/>
                    <a:pt x="12984" y="0"/>
                    <a:pt x="12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
            <p:cNvSpPr/>
            <p:nvPr/>
          </p:nvSpPr>
          <p:spPr>
            <a:xfrm>
              <a:off x="6441573" y="598113"/>
              <a:ext cx="31750" cy="31750"/>
            </a:xfrm>
            <a:custGeom>
              <a:avLst/>
              <a:gdLst/>
              <a:ahLst/>
              <a:cxnLst/>
              <a:rect l="l" t="t" r="r" b="b"/>
              <a:pathLst>
                <a:path w="31750" h="31750" extrusionOk="0">
                  <a:moveTo>
                    <a:pt x="37706" y="18860"/>
                  </a:moveTo>
                  <a:cubicBezTo>
                    <a:pt x="37710" y="8447"/>
                    <a:pt x="29272" y="4"/>
                    <a:pt x="18859" y="0"/>
                  </a:cubicBezTo>
                  <a:cubicBezTo>
                    <a:pt x="8447" y="-3"/>
                    <a:pt x="3" y="8435"/>
                    <a:pt x="0" y="18847"/>
                  </a:cubicBezTo>
                  <a:cubicBezTo>
                    <a:pt x="-3" y="29259"/>
                    <a:pt x="8434" y="37703"/>
                    <a:pt x="18847" y="37706"/>
                  </a:cubicBezTo>
                  <a:cubicBezTo>
                    <a:pt x="18849" y="37706"/>
                    <a:pt x="18851" y="37706"/>
                    <a:pt x="18853" y="37706"/>
                  </a:cubicBezTo>
                  <a:cubicBezTo>
                    <a:pt x="29262" y="37710"/>
                    <a:pt x="37703" y="29275"/>
                    <a:pt x="37706" y="18866"/>
                  </a:cubicBezTo>
                  <a:cubicBezTo>
                    <a:pt x="37706" y="18864"/>
                    <a:pt x="37706" y="18862"/>
                    <a:pt x="37706" y="18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
            <p:cNvSpPr/>
            <p:nvPr/>
          </p:nvSpPr>
          <p:spPr>
            <a:xfrm>
              <a:off x="6688620" y="5206143"/>
              <a:ext cx="50800" cy="50800"/>
            </a:xfrm>
            <a:custGeom>
              <a:avLst/>
              <a:gdLst/>
              <a:ahLst/>
              <a:cxnLst/>
              <a:rect l="l" t="t" r="r" b="b"/>
              <a:pathLst>
                <a:path w="50800" h="50800" extrusionOk="0">
                  <a:moveTo>
                    <a:pt x="28270" y="0"/>
                  </a:moveTo>
                  <a:cubicBezTo>
                    <a:pt x="12657" y="0"/>
                    <a:pt x="0" y="12657"/>
                    <a:pt x="0" y="28270"/>
                  </a:cubicBezTo>
                  <a:cubicBezTo>
                    <a:pt x="0" y="43884"/>
                    <a:pt x="12657" y="56541"/>
                    <a:pt x="28270" y="56541"/>
                  </a:cubicBezTo>
                  <a:cubicBezTo>
                    <a:pt x="43883" y="56541"/>
                    <a:pt x="56541" y="43884"/>
                    <a:pt x="56541" y="28270"/>
                  </a:cubicBezTo>
                  <a:cubicBezTo>
                    <a:pt x="56541" y="28268"/>
                    <a:pt x="56541" y="28266"/>
                    <a:pt x="56541" y="28264"/>
                  </a:cubicBezTo>
                  <a:cubicBezTo>
                    <a:pt x="56541" y="12655"/>
                    <a:pt x="43886" y="0"/>
                    <a:pt x="28277" y="0"/>
                  </a:cubicBezTo>
                  <a:cubicBezTo>
                    <a:pt x="28274" y="0"/>
                    <a:pt x="28273" y="0"/>
                    <a:pt x="282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
            <p:cNvSpPr/>
            <p:nvPr/>
          </p:nvSpPr>
          <p:spPr>
            <a:xfrm>
              <a:off x="5300301" y="5883580"/>
              <a:ext cx="38100" cy="38100"/>
            </a:xfrm>
            <a:custGeom>
              <a:avLst/>
              <a:gdLst/>
              <a:ahLst/>
              <a:cxnLst/>
              <a:rect l="l" t="t" r="r" b="b"/>
              <a:pathLst>
                <a:path w="38100" h="38100" extrusionOk="0">
                  <a:moveTo>
                    <a:pt x="21818" y="0"/>
                  </a:moveTo>
                  <a:cubicBezTo>
                    <a:pt x="9768" y="0"/>
                    <a:pt x="0" y="9768"/>
                    <a:pt x="0" y="21818"/>
                  </a:cubicBezTo>
                  <a:cubicBezTo>
                    <a:pt x="0" y="33868"/>
                    <a:pt x="9768" y="43637"/>
                    <a:pt x="21818" y="43637"/>
                  </a:cubicBezTo>
                  <a:cubicBezTo>
                    <a:pt x="33868" y="43637"/>
                    <a:pt x="43637" y="33868"/>
                    <a:pt x="43637" y="21818"/>
                  </a:cubicBezTo>
                  <a:cubicBezTo>
                    <a:pt x="43640" y="9772"/>
                    <a:pt x="33877" y="3"/>
                    <a:pt x="21831" y="0"/>
                  </a:cubicBezTo>
                  <a:cubicBezTo>
                    <a:pt x="21827" y="0"/>
                    <a:pt x="21822" y="0"/>
                    <a:pt x="218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
            <p:cNvSpPr/>
            <p:nvPr/>
          </p:nvSpPr>
          <p:spPr>
            <a:xfrm>
              <a:off x="5582577" y="905847"/>
              <a:ext cx="19050" cy="19050"/>
            </a:xfrm>
            <a:custGeom>
              <a:avLst/>
              <a:gdLst/>
              <a:ahLst/>
              <a:cxnLst/>
              <a:rect l="l" t="t" r="r" b="b"/>
              <a:pathLst>
                <a:path w="19050" h="19050" extrusionOk="0">
                  <a:moveTo>
                    <a:pt x="19202" y="9595"/>
                  </a:moveTo>
                  <a:cubicBezTo>
                    <a:pt x="19199" y="4292"/>
                    <a:pt x="14898" y="-3"/>
                    <a:pt x="9595" y="0"/>
                  </a:cubicBezTo>
                  <a:cubicBezTo>
                    <a:pt x="4292" y="3"/>
                    <a:pt x="-3" y="4305"/>
                    <a:pt x="0" y="9608"/>
                  </a:cubicBezTo>
                  <a:cubicBezTo>
                    <a:pt x="3" y="14908"/>
                    <a:pt x="4301" y="19202"/>
                    <a:pt x="9601" y="19202"/>
                  </a:cubicBezTo>
                  <a:cubicBezTo>
                    <a:pt x="14900" y="19206"/>
                    <a:pt x="19199" y="14913"/>
                    <a:pt x="19203" y="9614"/>
                  </a:cubicBezTo>
                  <a:cubicBezTo>
                    <a:pt x="19203" y="9608"/>
                    <a:pt x="19203" y="9601"/>
                    <a:pt x="19203" y="95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
            <p:cNvSpPr/>
            <p:nvPr/>
          </p:nvSpPr>
          <p:spPr>
            <a:xfrm>
              <a:off x="5593017" y="1881638"/>
              <a:ext cx="19050" cy="19050"/>
            </a:xfrm>
            <a:custGeom>
              <a:avLst/>
              <a:gdLst/>
              <a:ahLst/>
              <a:cxnLst/>
              <a:rect l="l" t="t" r="r" b="b"/>
              <a:pathLst>
                <a:path w="19050" h="19050" extrusionOk="0">
                  <a:moveTo>
                    <a:pt x="10160" y="0"/>
                  </a:moveTo>
                  <a:cubicBezTo>
                    <a:pt x="4549" y="0"/>
                    <a:pt x="0" y="4549"/>
                    <a:pt x="0" y="10160"/>
                  </a:cubicBezTo>
                  <a:cubicBezTo>
                    <a:pt x="0" y="15771"/>
                    <a:pt x="4549" y="20320"/>
                    <a:pt x="10160" y="20320"/>
                  </a:cubicBezTo>
                  <a:cubicBezTo>
                    <a:pt x="15771" y="20320"/>
                    <a:pt x="20320" y="15771"/>
                    <a:pt x="20320" y="10160"/>
                  </a:cubicBezTo>
                  <a:cubicBezTo>
                    <a:pt x="20320" y="4549"/>
                    <a:pt x="15771" y="0"/>
                    <a:pt x="101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
            <p:cNvSpPr/>
            <p:nvPr/>
          </p:nvSpPr>
          <p:spPr>
            <a:xfrm>
              <a:off x="5610873" y="6339738"/>
              <a:ext cx="31750" cy="31750"/>
            </a:xfrm>
            <a:custGeom>
              <a:avLst/>
              <a:gdLst/>
              <a:ahLst/>
              <a:cxnLst/>
              <a:rect l="l" t="t" r="r" b="b"/>
              <a:pathLst>
                <a:path w="31750" h="31750" extrusionOk="0">
                  <a:moveTo>
                    <a:pt x="18491" y="0"/>
                  </a:moveTo>
                  <a:cubicBezTo>
                    <a:pt x="8282" y="-3"/>
                    <a:pt x="3" y="8270"/>
                    <a:pt x="0" y="18478"/>
                  </a:cubicBezTo>
                  <a:cubicBezTo>
                    <a:pt x="-3" y="28687"/>
                    <a:pt x="8270" y="36966"/>
                    <a:pt x="18478" y="36969"/>
                  </a:cubicBezTo>
                  <a:cubicBezTo>
                    <a:pt x="28687" y="36973"/>
                    <a:pt x="36966" y="28700"/>
                    <a:pt x="36969" y="18491"/>
                  </a:cubicBezTo>
                  <a:cubicBezTo>
                    <a:pt x="36969" y="18487"/>
                    <a:pt x="36969" y="18483"/>
                    <a:pt x="36969" y="18478"/>
                  </a:cubicBezTo>
                  <a:cubicBezTo>
                    <a:pt x="36969" y="8273"/>
                    <a:pt x="28696" y="0"/>
                    <a:pt x="184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
            <p:cNvSpPr/>
            <p:nvPr/>
          </p:nvSpPr>
          <p:spPr>
            <a:xfrm>
              <a:off x="5658510" y="4266527"/>
              <a:ext cx="38100" cy="38100"/>
            </a:xfrm>
            <a:custGeom>
              <a:avLst/>
              <a:gdLst/>
              <a:ahLst/>
              <a:cxnLst/>
              <a:rect l="l" t="t" r="r" b="b"/>
              <a:pathLst>
                <a:path w="38100" h="38100" extrusionOk="0">
                  <a:moveTo>
                    <a:pt x="43790" y="21889"/>
                  </a:moveTo>
                  <a:cubicBezTo>
                    <a:pt x="43786" y="9796"/>
                    <a:pt x="33980" y="-3"/>
                    <a:pt x="21889" y="0"/>
                  </a:cubicBezTo>
                  <a:cubicBezTo>
                    <a:pt x="9796" y="3"/>
                    <a:pt x="-3" y="9809"/>
                    <a:pt x="0" y="21901"/>
                  </a:cubicBezTo>
                  <a:cubicBezTo>
                    <a:pt x="3" y="33988"/>
                    <a:pt x="9801" y="43786"/>
                    <a:pt x="21889" y="43790"/>
                  </a:cubicBezTo>
                  <a:cubicBezTo>
                    <a:pt x="33977" y="43797"/>
                    <a:pt x="43783" y="34003"/>
                    <a:pt x="43790" y="21914"/>
                  </a:cubicBezTo>
                  <a:cubicBezTo>
                    <a:pt x="43790" y="21905"/>
                    <a:pt x="43790" y="21897"/>
                    <a:pt x="43790" y="2188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
            <p:cNvSpPr/>
            <p:nvPr/>
          </p:nvSpPr>
          <p:spPr>
            <a:xfrm>
              <a:off x="5516702" y="3867341"/>
              <a:ext cx="19050" cy="19050"/>
            </a:xfrm>
            <a:custGeom>
              <a:avLst/>
              <a:gdLst/>
              <a:ahLst/>
              <a:cxnLst/>
              <a:rect l="l" t="t" r="r" b="b"/>
              <a:pathLst>
                <a:path w="19050" h="19050" extrusionOk="0">
                  <a:moveTo>
                    <a:pt x="12306" y="0"/>
                  </a:moveTo>
                  <a:cubicBezTo>
                    <a:pt x="5510" y="0"/>
                    <a:pt x="0" y="5510"/>
                    <a:pt x="0" y="12306"/>
                  </a:cubicBezTo>
                  <a:cubicBezTo>
                    <a:pt x="0" y="19103"/>
                    <a:pt x="5510" y="24612"/>
                    <a:pt x="12306" y="24612"/>
                  </a:cubicBezTo>
                  <a:cubicBezTo>
                    <a:pt x="19103" y="24612"/>
                    <a:pt x="24612" y="19103"/>
                    <a:pt x="24612" y="12306"/>
                  </a:cubicBezTo>
                  <a:cubicBezTo>
                    <a:pt x="24612" y="12304"/>
                    <a:pt x="24612" y="12302"/>
                    <a:pt x="24612" y="12300"/>
                  </a:cubicBezTo>
                  <a:cubicBezTo>
                    <a:pt x="24612" y="5507"/>
                    <a:pt x="19105" y="0"/>
                    <a:pt x="12312" y="0"/>
                  </a:cubicBezTo>
                  <a:cubicBezTo>
                    <a:pt x="12310" y="0"/>
                    <a:pt x="12308" y="0"/>
                    <a:pt x="123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
            <p:cNvSpPr/>
            <p:nvPr/>
          </p:nvSpPr>
          <p:spPr>
            <a:xfrm>
              <a:off x="5339042" y="328663"/>
              <a:ext cx="31750" cy="31750"/>
            </a:xfrm>
            <a:custGeom>
              <a:avLst/>
              <a:gdLst/>
              <a:ahLst/>
              <a:cxnLst/>
              <a:rect l="l" t="t" r="r" b="b"/>
              <a:pathLst>
                <a:path w="31750" h="31750" extrusionOk="0">
                  <a:moveTo>
                    <a:pt x="16840" y="0"/>
                  </a:moveTo>
                  <a:cubicBezTo>
                    <a:pt x="7536" y="4"/>
                    <a:pt x="-3" y="7549"/>
                    <a:pt x="0" y="16853"/>
                  </a:cubicBezTo>
                  <a:cubicBezTo>
                    <a:pt x="3" y="26157"/>
                    <a:pt x="7549" y="33697"/>
                    <a:pt x="16853" y="33693"/>
                  </a:cubicBezTo>
                  <a:cubicBezTo>
                    <a:pt x="26155" y="33690"/>
                    <a:pt x="33693" y="26148"/>
                    <a:pt x="33693" y="16847"/>
                  </a:cubicBezTo>
                  <a:cubicBezTo>
                    <a:pt x="33696" y="7546"/>
                    <a:pt x="26160" y="4"/>
                    <a:pt x="16859" y="0"/>
                  </a:cubicBezTo>
                  <a:cubicBezTo>
                    <a:pt x="16853" y="0"/>
                    <a:pt x="16846" y="0"/>
                    <a:pt x="1684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
            <p:cNvSpPr/>
            <p:nvPr/>
          </p:nvSpPr>
          <p:spPr>
            <a:xfrm>
              <a:off x="5478685" y="5502872"/>
              <a:ext cx="12700" cy="12700"/>
            </a:xfrm>
            <a:custGeom>
              <a:avLst/>
              <a:gdLst/>
              <a:ahLst/>
              <a:cxnLst/>
              <a:rect l="l" t="t" r="r" b="b"/>
              <a:pathLst>
                <a:path w="12700" h="12700" extrusionOk="0">
                  <a:moveTo>
                    <a:pt x="9080" y="0"/>
                  </a:moveTo>
                  <a:cubicBezTo>
                    <a:pt x="4065" y="0"/>
                    <a:pt x="0" y="4066"/>
                    <a:pt x="0" y="9080"/>
                  </a:cubicBezTo>
                  <a:cubicBezTo>
                    <a:pt x="0" y="14096"/>
                    <a:pt x="4066" y="18161"/>
                    <a:pt x="9080" y="18161"/>
                  </a:cubicBezTo>
                  <a:cubicBezTo>
                    <a:pt x="14096" y="18161"/>
                    <a:pt x="18161" y="14095"/>
                    <a:pt x="18161" y="9080"/>
                  </a:cubicBezTo>
                  <a:cubicBezTo>
                    <a:pt x="18157" y="4067"/>
                    <a:pt x="14094" y="3"/>
                    <a:pt x="9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
            <p:cNvSpPr/>
            <p:nvPr/>
          </p:nvSpPr>
          <p:spPr>
            <a:xfrm>
              <a:off x="5756066" y="5195481"/>
              <a:ext cx="57150" cy="57150"/>
            </a:xfrm>
            <a:custGeom>
              <a:avLst/>
              <a:gdLst/>
              <a:ahLst/>
              <a:cxnLst/>
              <a:rect l="l" t="t" r="r" b="b"/>
              <a:pathLst>
                <a:path w="57150" h="57150" extrusionOk="0">
                  <a:moveTo>
                    <a:pt x="28911" y="0"/>
                  </a:moveTo>
                  <a:cubicBezTo>
                    <a:pt x="12944" y="0"/>
                    <a:pt x="0" y="12944"/>
                    <a:pt x="0" y="28911"/>
                  </a:cubicBezTo>
                  <a:cubicBezTo>
                    <a:pt x="0" y="44879"/>
                    <a:pt x="12944" y="57823"/>
                    <a:pt x="28911" y="57823"/>
                  </a:cubicBezTo>
                  <a:cubicBezTo>
                    <a:pt x="44879" y="57823"/>
                    <a:pt x="57823" y="44879"/>
                    <a:pt x="57823" y="28911"/>
                  </a:cubicBezTo>
                  <a:cubicBezTo>
                    <a:pt x="57826" y="12948"/>
                    <a:pt x="44888" y="3"/>
                    <a:pt x="28924" y="0"/>
                  </a:cubicBezTo>
                  <a:cubicBezTo>
                    <a:pt x="28920" y="0"/>
                    <a:pt x="28915" y="0"/>
                    <a:pt x="289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
            <p:cNvSpPr/>
            <p:nvPr/>
          </p:nvSpPr>
          <p:spPr>
            <a:xfrm>
              <a:off x="5255933" y="4316330"/>
              <a:ext cx="50800" cy="50800"/>
            </a:xfrm>
            <a:custGeom>
              <a:avLst/>
              <a:gdLst/>
              <a:ahLst/>
              <a:cxnLst/>
              <a:rect l="l" t="t" r="r" b="b"/>
              <a:pathLst>
                <a:path w="50800" h="50800" extrusionOk="0">
                  <a:moveTo>
                    <a:pt x="55321" y="27661"/>
                  </a:moveTo>
                  <a:cubicBezTo>
                    <a:pt x="55321" y="12384"/>
                    <a:pt x="42937" y="0"/>
                    <a:pt x="27661" y="0"/>
                  </a:cubicBezTo>
                  <a:cubicBezTo>
                    <a:pt x="12384" y="0"/>
                    <a:pt x="0" y="12384"/>
                    <a:pt x="0" y="27661"/>
                  </a:cubicBezTo>
                  <a:cubicBezTo>
                    <a:pt x="0" y="42937"/>
                    <a:pt x="12384" y="55321"/>
                    <a:pt x="27661" y="55321"/>
                  </a:cubicBezTo>
                  <a:cubicBezTo>
                    <a:pt x="42930" y="55328"/>
                    <a:pt x="55314" y="42956"/>
                    <a:pt x="55321" y="27686"/>
                  </a:cubicBezTo>
                  <a:cubicBezTo>
                    <a:pt x="55321" y="27678"/>
                    <a:pt x="55321" y="27669"/>
                    <a:pt x="55321" y="276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
            <p:cNvSpPr/>
            <p:nvPr/>
          </p:nvSpPr>
          <p:spPr>
            <a:xfrm>
              <a:off x="5882964" y="6806565"/>
              <a:ext cx="31750" cy="31750"/>
            </a:xfrm>
            <a:custGeom>
              <a:avLst/>
              <a:gdLst/>
              <a:ahLst/>
              <a:cxnLst/>
              <a:rect l="l" t="t" r="r" b="b"/>
              <a:pathLst>
                <a:path w="31750" h="31750" extrusionOk="0">
                  <a:moveTo>
                    <a:pt x="17596" y="0"/>
                  </a:moveTo>
                  <a:cubicBezTo>
                    <a:pt x="7878" y="0"/>
                    <a:pt x="0" y="7878"/>
                    <a:pt x="0" y="17596"/>
                  </a:cubicBezTo>
                  <a:cubicBezTo>
                    <a:pt x="0" y="27314"/>
                    <a:pt x="7878" y="35192"/>
                    <a:pt x="17596" y="35192"/>
                  </a:cubicBezTo>
                  <a:cubicBezTo>
                    <a:pt x="27314" y="35192"/>
                    <a:pt x="35192" y="27314"/>
                    <a:pt x="35192" y="17596"/>
                  </a:cubicBezTo>
                  <a:cubicBezTo>
                    <a:pt x="35195" y="7882"/>
                    <a:pt x="27323" y="3"/>
                    <a:pt x="17609" y="0"/>
                  </a:cubicBezTo>
                  <a:cubicBezTo>
                    <a:pt x="17604" y="0"/>
                    <a:pt x="17600" y="0"/>
                    <a:pt x="175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
            <p:cNvSpPr/>
            <p:nvPr/>
          </p:nvSpPr>
          <p:spPr>
            <a:xfrm>
              <a:off x="5671122" y="4678349"/>
              <a:ext cx="44450" cy="44450"/>
            </a:xfrm>
            <a:custGeom>
              <a:avLst/>
              <a:gdLst/>
              <a:ahLst/>
              <a:cxnLst/>
              <a:rect l="l" t="t" r="r" b="b"/>
              <a:pathLst>
                <a:path w="44450" h="44450" extrusionOk="0">
                  <a:moveTo>
                    <a:pt x="24397" y="0"/>
                  </a:moveTo>
                  <a:cubicBezTo>
                    <a:pt x="10919" y="4"/>
                    <a:pt x="-3" y="10932"/>
                    <a:pt x="0" y="24410"/>
                  </a:cubicBezTo>
                  <a:cubicBezTo>
                    <a:pt x="3" y="37887"/>
                    <a:pt x="10932" y="48810"/>
                    <a:pt x="24409" y="48806"/>
                  </a:cubicBezTo>
                  <a:cubicBezTo>
                    <a:pt x="37884" y="48803"/>
                    <a:pt x="48806" y="37878"/>
                    <a:pt x="48806" y="24403"/>
                  </a:cubicBezTo>
                  <a:cubicBezTo>
                    <a:pt x="48813" y="10933"/>
                    <a:pt x="37899" y="7"/>
                    <a:pt x="24428" y="0"/>
                  </a:cubicBezTo>
                  <a:cubicBezTo>
                    <a:pt x="24418" y="0"/>
                    <a:pt x="24407" y="0"/>
                    <a:pt x="2439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
            <p:cNvSpPr/>
            <p:nvPr/>
          </p:nvSpPr>
          <p:spPr>
            <a:xfrm>
              <a:off x="5788520" y="1889436"/>
              <a:ext cx="38100" cy="38100"/>
            </a:xfrm>
            <a:custGeom>
              <a:avLst/>
              <a:gdLst/>
              <a:ahLst/>
              <a:cxnLst/>
              <a:rect l="l" t="t" r="r" b="b"/>
              <a:pathLst>
                <a:path w="38100" h="38100" extrusionOk="0">
                  <a:moveTo>
                    <a:pt x="22073" y="0"/>
                  </a:moveTo>
                  <a:cubicBezTo>
                    <a:pt x="9882" y="0"/>
                    <a:pt x="0" y="9882"/>
                    <a:pt x="0" y="22073"/>
                  </a:cubicBezTo>
                  <a:cubicBezTo>
                    <a:pt x="0" y="34263"/>
                    <a:pt x="9882" y="44145"/>
                    <a:pt x="22073" y="44145"/>
                  </a:cubicBezTo>
                  <a:cubicBezTo>
                    <a:pt x="34263" y="44145"/>
                    <a:pt x="44145" y="34263"/>
                    <a:pt x="44145" y="22073"/>
                  </a:cubicBezTo>
                  <a:cubicBezTo>
                    <a:pt x="44149" y="9886"/>
                    <a:pt x="34272" y="4"/>
                    <a:pt x="22085" y="0"/>
                  </a:cubicBezTo>
                  <a:cubicBezTo>
                    <a:pt x="22081" y="0"/>
                    <a:pt x="22077" y="0"/>
                    <a:pt x="220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
            <p:cNvSpPr/>
            <p:nvPr/>
          </p:nvSpPr>
          <p:spPr>
            <a:xfrm>
              <a:off x="5787536" y="2861215"/>
              <a:ext cx="25400" cy="25400"/>
            </a:xfrm>
            <a:custGeom>
              <a:avLst/>
              <a:gdLst/>
              <a:ahLst/>
              <a:cxnLst/>
              <a:rect l="l" t="t" r="r" b="b"/>
              <a:pathLst>
                <a:path w="25400" h="25400" extrusionOk="0">
                  <a:moveTo>
                    <a:pt x="15818" y="0"/>
                  </a:moveTo>
                  <a:cubicBezTo>
                    <a:pt x="7082" y="0"/>
                    <a:pt x="0" y="7082"/>
                    <a:pt x="0" y="15818"/>
                  </a:cubicBezTo>
                  <a:cubicBezTo>
                    <a:pt x="0" y="24554"/>
                    <a:pt x="7082" y="31636"/>
                    <a:pt x="15818" y="31636"/>
                  </a:cubicBezTo>
                  <a:cubicBezTo>
                    <a:pt x="24554" y="31636"/>
                    <a:pt x="31636" y="24554"/>
                    <a:pt x="31636" y="15818"/>
                  </a:cubicBezTo>
                  <a:cubicBezTo>
                    <a:pt x="31640" y="7085"/>
                    <a:pt x="24563" y="3"/>
                    <a:pt x="15831" y="0"/>
                  </a:cubicBezTo>
                  <a:cubicBezTo>
                    <a:pt x="15827" y="0"/>
                    <a:pt x="15822" y="0"/>
                    <a:pt x="158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
            <p:cNvSpPr/>
            <p:nvPr/>
          </p:nvSpPr>
          <p:spPr>
            <a:xfrm>
              <a:off x="5726588" y="2509907"/>
              <a:ext cx="57150" cy="57150"/>
            </a:xfrm>
            <a:custGeom>
              <a:avLst/>
              <a:gdLst/>
              <a:ahLst/>
              <a:cxnLst/>
              <a:rect l="l" t="t" r="r" b="b"/>
              <a:pathLst>
                <a:path w="57150" h="57150" extrusionOk="0">
                  <a:moveTo>
                    <a:pt x="60846" y="30423"/>
                  </a:moveTo>
                  <a:cubicBezTo>
                    <a:pt x="60846" y="13621"/>
                    <a:pt x="47225" y="0"/>
                    <a:pt x="30423" y="0"/>
                  </a:cubicBezTo>
                  <a:cubicBezTo>
                    <a:pt x="13621" y="0"/>
                    <a:pt x="0" y="13621"/>
                    <a:pt x="0" y="30423"/>
                  </a:cubicBezTo>
                  <a:cubicBezTo>
                    <a:pt x="0" y="47225"/>
                    <a:pt x="13621" y="60846"/>
                    <a:pt x="30423" y="60846"/>
                  </a:cubicBezTo>
                  <a:cubicBezTo>
                    <a:pt x="47222" y="60849"/>
                    <a:pt x="60842" y="47234"/>
                    <a:pt x="60846" y="30435"/>
                  </a:cubicBezTo>
                  <a:cubicBezTo>
                    <a:pt x="60846" y="30431"/>
                    <a:pt x="60846" y="30427"/>
                    <a:pt x="60846" y="3042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
            <p:cNvSpPr/>
            <p:nvPr/>
          </p:nvSpPr>
          <p:spPr>
            <a:xfrm>
              <a:off x="5901601" y="1949710"/>
              <a:ext cx="44450" cy="44450"/>
            </a:xfrm>
            <a:custGeom>
              <a:avLst/>
              <a:gdLst/>
              <a:ahLst/>
              <a:cxnLst/>
              <a:rect l="l" t="t" r="r" b="b"/>
              <a:pathLst>
                <a:path w="44450" h="44450" extrusionOk="0">
                  <a:moveTo>
                    <a:pt x="25102" y="0"/>
                  </a:moveTo>
                  <a:cubicBezTo>
                    <a:pt x="11225" y="14"/>
                    <a:pt x="-14" y="11275"/>
                    <a:pt x="0" y="25152"/>
                  </a:cubicBezTo>
                  <a:cubicBezTo>
                    <a:pt x="14" y="39030"/>
                    <a:pt x="11275" y="50268"/>
                    <a:pt x="25152" y="50254"/>
                  </a:cubicBezTo>
                  <a:cubicBezTo>
                    <a:pt x="39015" y="50240"/>
                    <a:pt x="50247" y="39002"/>
                    <a:pt x="50254" y="25140"/>
                  </a:cubicBezTo>
                  <a:cubicBezTo>
                    <a:pt x="50268" y="11269"/>
                    <a:pt x="39035" y="14"/>
                    <a:pt x="25165" y="0"/>
                  </a:cubicBezTo>
                  <a:cubicBezTo>
                    <a:pt x="25144" y="0"/>
                    <a:pt x="25123" y="0"/>
                    <a:pt x="251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
            <p:cNvSpPr/>
            <p:nvPr/>
          </p:nvSpPr>
          <p:spPr>
            <a:xfrm>
              <a:off x="6499250" y="388785"/>
              <a:ext cx="44450" cy="44450"/>
            </a:xfrm>
            <a:custGeom>
              <a:avLst/>
              <a:gdLst/>
              <a:ahLst/>
              <a:cxnLst/>
              <a:rect l="l" t="t" r="r" b="b"/>
              <a:pathLst>
                <a:path w="44450" h="44450" extrusionOk="0">
                  <a:moveTo>
                    <a:pt x="24619" y="0"/>
                  </a:moveTo>
                  <a:cubicBezTo>
                    <a:pt x="11019" y="4"/>
                    <a:pt x="-3" y="11031"/>
                    <a:pt x="0" y="24632"/>
                  </a:cubicBezTo>
                  <a:cubicBezTo>
                    <a:pt x="3" y="38232"/>
                    <a:pt x="11031" y="49254"/>
                    <a:pt x="24631" y="49251"/>
                  </a:cubicBezTo>
                  <a:cubicBezTo>
                    <a:pt x="38229" y="49247"/>
                    <a:pt x="49250" y="38223"/>
                    <a:pt x="49250" y="24625"/>
                  </a:cubicBezTo>
                  <a:cubicBezTo>
                    <a:pt x="49254" y="11029"/>
                    <a:pt x="38234" y="4"/>
                    <a:pt x="24638" y="0"/>
                  </a:cubicBezTo>
                  <a:cubicBezTo>
                    <a:pt x="24631" y="0"/>
                    <a:pt x="24625" y="0"/>
                    <a:pt x="246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
            <p:cNvSpPr/>
            <p:nvPr/>
          </p:nvSpPr>
          <p:spPr>
            <a:xfrm>
              <a:off x="4914855" y="4184612"/>
              <a:ext cx="50800" cy="50800"/>
            </a:xfrm>
            <a:custGeom>
              <a:avLst/>
              <a:gdLst/>
              <a:ahLst/>
              <a:cxnLst/>
              <a:rect l="l" t="t" r="r" b="b"/>
              <a:pathLst>
                <a:path w="50800" h="50800" extrusionOk="0">
                  <a:moveTo>
                    <a:pt x="26607" y="0"/>
                  </a:moveTo>
                  <a:cubicBezTo>
                    <a:pt x="11916" y="-3"/>
                    <a:pt x="3" y="11903"/>
                    <a:pt x="0" y="26594"/>
                  </a:cubicBezTo>
                  <a:cubicBezTo>
                    <a:pt x="-3" y="41285"/>
                    <a:pt x="11903" y="53197"/>
                    <a:pt x="26594" y="53200"/>
                  </a:cubicBezTo>
                  <a:cubicBezTo>
                    <a:pt x="41285" y="53204"/>
                    <a:pt x="53197" y="41297"/>
                    <a:pt x="53200" y="26607"/>
                  </a:cubicBezTo>
                  <a:cubicBezTo>
                    <a:pt x="53200" y="26602"/>
                    <a:pt x="53200" y="26598"/>
                    <a:pt x="53200" y="26594"/>
                  </a:cubicBezTo>
                  <a:cubicBezTo>
                    <a:pt x="53207" y="11913"/>
                    <a:pt x="41312" y="7"/>
                    <a:pt x="26632" y="0"/>
                  </a:cubicBezTo>
                  <a:cubicBezTo>
                    <a:pt x="26623" y="0"/>
                    <a:pt x="26615" y="0"/>
                    <a:pt x="266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
            <p:cNvSpPr/>
            <p:nvPr/>
          </p:nvSpPr>
          <p:spPr>
            <a:xfrm>
              <a:off x="7272921" y="139414"/>
              <a:ext cx="44450" cy="44450"/>
            </a:xfrm>
            <a:custGeom>
              <a:avLst/>
              <a:gdLst/>
              <a:ahLst/>
              <a:cxnLst/>
              <a:rect l="l" t="t" r="r" b="b"/>
              <a:pathLst>
                <a:path w="44450" h="44450" extrusionOk="0">
                  <a:moveTo>
                    <a:pt x="25356" y="0"/>
                  </a:moveTo>
                  <a:cubicBezTo>
                    <a:pt x="11349" y="4"/>
                    <a:pt x="-3" y="11361"/>
                    <a:pt x="0" y="25368"/>
                  </a:cubicBezTo>
                  <a:cubicBezTo>
                    <a:pt x="4" y="39375"/>
                    <a:pt x="11361" y="50727"/>
                    <a:pt x="25368" y="50724"/>
                  </a:cubicBezTo>
                  <a:cubicBezTo>
                    <a:pt x="39373" y="50720"/>
                    <a:pt x="50724" y="39366"/>
                    <a:pt x="50724" y="25362"/>
                  </a:cubicBezTo>
                  <a:cubicBezTo>
                    <a:pt x="50728" y="11358"/>
                    <a:pt x="39378" y="4"/>
                    <a:pt x="25375" y="0"/>
                  </a:cubicBezTo>
                  <a:cubicBezTo>
                    <a:pt x="25369" y="0"/>
                    <a:pt x="25363" y="0"/>
                    <a:pt x="253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
            <p:cNvSpPr/>
            <p:nvPr/>
          </p:nvSpPr>
          <p:spPr>
            <a:xfrm>
              <a:off x="7329747" y="2665920"/>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
            <p:cNvSpPr/>
            <p:nvPr/>
          </p:nvSpPr>
          <p:spPr>
            <a:xfrm>
              <a:off x="7345673" y="4284910"/>
              <a:ext cx="19050" cy="19050"/>
            </a:xfrm>
            <a:custGeom>
              <a:avLst/>
              <a:gdLst/>
              <a:ahLst/>
              <a:cxnLst/>
              <a:rect l="l" t="t" r="r" b="b"/>
              <a:pathLst>
                <a:path w="19050" h="19050" extrusionOk="0">
                  <a:moveTo>
                    <a:pt x="10637" y="0"/>
                  </a:moveTo>
                  <a:cubicBezTo>
                    <a:pt x="4766" y="-3"/>
                    <a:pt x="4" y="4753"/>
                    <a:pt x="0" y="10623"/>
                  </a:cubicBezTo>
                  <a:cubicBezTo>
                    <a:pt x="-4" y="16494"/>
                    <a:pt x="4753" y="21256"/>
                    <a:pt x="10623" y="21260"/>
                  </a:cubicBezTo>
                  <a:cubicBezTo>
                    <a:pt x="16494" y="21263"/>
                    <a:pt x="21256" y="16507"/>
                    <a:pt x="21260" y="10636"/>
                  </a:cubicBezTo>
                  <a:cubicBezTo>
                    <a:pt x="21260" y="10634"/>
                    <a:pt x="21260" y="10632"/>
                    <a:pt x="21260" y="10630"/>
                  </a:cubicBezTo>
                  <a:cubicBezTo>
                    <a:pt x="21260" y="4762"/>
                    <a:pt x="16504" y="3"/>
                    <a:pt x="106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
            <p:cNvSpPr/>
            <p:nvPr/>
          </p:nvSpPr>
          <p:spPr>
            <a:xfrm>
              <a:off x="7247813" y="4994910"/>
              <a:ext cx="25400" cy="25400"/>
            </a:xfrm>
            <a:custGeom>
              <a:avLst/>
              <a:gdLst/>
              <a:ahLst/>
              <a:cxnLst/>
              <a:rect l="l" t="t" r="r" b="b"/>
              <a:pathLst>
                <a:path w="25400" h="25400" extrusionOk="0">
                  <a:moveTo>
                    <a:pt x="13412" y="0"/>
                  </a:moveTo>
                  <a:cubicBezTo>
                    <a:pt x="6005" y="0"/>
                    <a:pt x="0" y="6004"/>
                    <a:pt x="0" y="13411"/>
                  </a:cubicBezTo>
                  <a:cubicBezTo>
                    <a:pt x="0" y="20818"/>
                    <a:pt x="6004" y="26822"/>
                    <a:pt x="13412" y="26822"/>
                  </a:cubicBezTo>
                  <a:cubicBezTo>
                    <a:pt x="20818" y="26822"/>
                    <a:pt x="26823" y="20818"/>
                    <a:pt x="26823" y="13411"/>
                  </a:cubicBezTo>
                  <a:cubicBezTo>
                    <a:pt x="26823" y="13409"/>
                    <a:pt x="26823" y="13407"/>
                    <a:pt x="26823" y="13405"/>
                  </a:cubicBezTo>
                  <a:cubicBezTo>
                    <a:pt x="26819" y="6001"/>
                    <a:pt x="20817" y="0"/>
                    <a:pt x="134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
            <p:cNvSpPr/>
            <p:nvPr/>
          </p:nvSpPr>
          <p:spPr>
            <a:xfrm>
              <a:off x="7278579" y="5205273"/>
              <a:ext cx="19050" cy="19050"/>
            </a:xfrm>
            <a:custGeom>
              <a:avLst/>
              <a:gdLst/>
              <a:ahLst/>
              <a:cxnLst/>
              <a:rect l="l" t="t" r="r" b="b"/>
              <a:pathLst>
                <a:path w="19050" h="19050" extrusionOk="0">
                  <a:moveTo>
                    <a:pt x="10275" y="0"/>
                  </a:moveTo>
                  <a:cubicBezTo>
                    <a:pt x="4600" y="0"/>
                    <a:pt x="0" y="4600"/>
                    <a:pt x="0" y="10274"/>
                  </a:cubicBezTo>
                  <a:cubicBezTo>
                    <a:pt x="0" y="15949"/>
                    <a:pt x="4600" y="20548"/>
                    <a:pt x="10275" y="20548"/>
                  </a:cubicBezTo>
                  <a:cubicBezTo>
                    <a:pt x="15949" y="20548"/>
                    <a:pt x="20549" y="15948"/>
                    <a:pt x="20549" y="10274"/>
                  </a:cubicBezTo>
                  <a:cubicBezTo>
                    <a:pt x="20553" y="4603"/>
                    <a:pt x="15959" y="3"/>
                    <a:pt x="10288" y="0"/>
                  </a:cubicBezTo>
                  <a:cubicBezTo>
                    <a:pt x="10284" y="0"/>
                    <a:pt x="10279" y="0"/>
                    <a:pt x="102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
            <p:cNvSpPr/>
            <p:nvPr/>
          </p:nvSpPr>
          <p:spPr>
            <a:xfrm>
              <a:off x="7183748" y="1355331"/>
              <a:ext cx="57150" cy="57150"/>
            </a:xfrm>
            <a:custGeom>
              <a:avLst/>
              <a:gdLst/>
              <a:ahLst/>
              <a:cxnLst/>
              <a:rect l="l" t="t" r="r" b="b"/>
              <a:pathLst>
                <a:path w="57150" h="57150" extrusionOk="0">
                  <a:moveTo>
                    <a:pt x="31712" y="0"/>
                  </a:moveTo>
                  <a:cubicBezTo>
                    <a:pt x="14198" y="0"/>
                    <a:pt x="0" y="14198"/>
                    <a:pt x="0" y="31712"/>
                  </a:cubicBezTo>
                  <a:cubicBezTo>
                    <a:pt x="0" y="49226"/>
                    <a:pt x="14198" y="63424"/>
                    <a:pt x="31712" y="63424"/>
                  </a:cubicBezTo>
                  <a:cubicBezTo>
                    <a:pt x="49226" y="63424"/>
                    <a:pt x="63424" y="49226"/>
                    <a:pt x="63424" y="31712"/>
                  </a:cubicBezTo>
                  <a:cubicBezTo>
                    <a:pt x="63431" y="14205"/>
                    <a:pt x="49244" y="7"/>
                    <a:pt x="31738" y="0"/>
                  </a:cubicBezTo>
                  <a:cubicBezTo>
                    <a:pt x="31729" y="0"/>
                    <a:pt x="31721" y="0"/>
                    <a:pt x="317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
            <p:cNvSpPr/>
            <p:nvPr/>
          </p:nvSpPr>
          <p:spPr>
            <a:xfrm>
              <a:off x="6778580" y="2303500"/>
              <a:ext cx="57150" cy="57150"/>
            </a:xfrm>
            <a:custGeom>
              <a:avLst/>
              <a:gdLst/>
              <a:ahLst/>
              <a:cxnLst/>
              <a:rect l="l" t="t" r="r" b="b"/>
              <a:pathLst>
                <a:path w="57150" h="57150" extrusionOk="0">
                  <a:moveTo>
                    <a:pt x="57925" y="28962"/>
                  </a:moveTo>
                  <a:cubicBezTo>
                    <a:pt x="57925" y="12967"/>
                    <a:pt x="44958" y="0"/>
                    <a:pt x="28963" y="0"/>
                  </a:cubicBezTo>
                  <a:cubicBezTo>
                    <a:pt x="12967" y="0"/>
                    <a:pt x="0" y="12967"/>
                    <a:pt x="0" y="28962"/>
                  </a:cubicBezTo>
                  <a:cubicBezTo>
                    <a:pt x="0" y="44955"/>
                    <a:pt x="12963" y="57921"/>
                    <a:pt x="28956" y="57925"/>
                  </a:cubicBezTo>
                  <a:cubicBezTo>
                    <a:pt x="44948" y="57932"/>
                    <a:pt x="57918" y="44973"/>
                    <a:pt x="57925" y="28981"/>
                  </a:cubicBezTo>
                  <a:cubicBezTo>
                    <a:pt x="57925" y="28975"/>
                    <a:pt x="57925" y="28969"/>
                    <a:pt x="57925" y="289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
            <p:cNvSpPr/>
            <p:nvPr/>
          </p:nvSpPr>
          <p:spPr>
            <a:xfrm>
              <a:off x="7517530" y="4219511"/>
              <a:ext cx="38100" cy="38100"/>
            </a:xfrm>
            <a:custGeom>
              <a:avLst/>
              <a:gdLst/>
              <a:ahLst/>
              <a:cxnLst/>
              <a:rect l="l" t="t" r="r" b="b"/>
              <a:pathLst>
                <a:path w="38100" h="38100" extrusionOk="0">
                  <a:moveTo>
                    <a:pt x="21266" y="0"/>
                  </a:moveTo>
                  <a:cubicBezTo>
                    <a:pt x="9525" y="-3"/>
                    <a:pt x="4" y="9512"/>
                    <a:pt x="0" y="21253"/>
                  </a:cubicBezTo>
                  <a:cubicBezTo>
                    <a:pt x="-4" y="32995"/>
                    <a:pt x="9512" y="42516"/>
                    <a:pt x="21254" y="42520"/>
                  </a:cubicBezTo>
                  <a:cubicBezTo>
                    <a:pt x="32995" y="42523"/>
                    <a:pt x="42516" y="33008"/>
                    <a:pt x="42520" y="21266"/>
                  </a:cubicBezTo>
                  <a:cubicBezTo>
                    <a:pt x="42520" y="21262"/>
                    <a:pt x="42520" y="21258"/>
                    <a:pt x="42520" y="21253"/>
                  </a:cubicBezTo>
                  <a:cubicBezTo>
                    <a:pt x="42524" y="9519"/>
                    <a:pt x="33013" y="3"/>
                    <a:pt x="21279" y="0"/>
                  </a:cubicBezTo>
                  <a:cubicBezTo>
                    <a:pt x="21275" y="0"/>
                    <a:pt x="21271" y="0"/>
                    <a:pt x="212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
            <p:cNvSpPr/>
            <p:nvPr/>
          </p:nvSpPr>
          <p:spPr>
            <a:xfrm>
              <a:off x="7537907" y="9631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02" y="25400"/>
                    <a:pt x="25382" y="19733"/>
                    <a:pt x="25400" y="12732"/>
                  </a:cubicBezTo>
                  <a:cubicBezTo>
                    <a:pt x="25418" y="5718"/>
                    <a:pt x="19746" y="18"/>
                    <a:pt x="12732" y="0"/>
                  </a:cubicBezTo>
                  <a:cubicBezTo>
                    <a:pt x="12721" y="0"/>
                    <a:pt x="12711"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
            <p:cNvSpPr/>
            <p:nvPr/>
          </p:nvSpPr>
          <p:spPr>
            <a:xfrm>
              <a:off x="7382999" y="5248161"/>
              <a:ext cx="50800" cy="50800"/>
            </a:xfrm>
            <a:custGeom>
              <a:avLst/>
              <a:gdLst/>
              <a:ahLst/>
              <a:cxnLst/>
              <a:rect l="l" t="t" r="r" b="b"/>
              <a:pathLst>
                <a:path w="50800" h="50800" extrusionOk="0">
                  <a:moveTo>
                    <a:pt x="27718" y="0"/>
                  </a:moveTo>
                  <a:cubicBezTo>
                    <a:pt x="12409" y="0"/>
                    <a:pt x="0" y="12410"/>
                    <a:pt x="0" y="27718"/>
                  </a:cubicBezTo>
                  <a:cubicBezTo>
                    <a:pt x="0" y="43026"/>
                    <a:pt x="12409" y="55435"/>
                    <a:pt x="27718" y="55435"/>
                  </a:cubicBezTo>
                  <a:cubicBezTo>
                    <a:pt x="43026" y="55435"/>
                    <a:pt x="55435" y="43026"/>
                    <a:pt x="55435" y="27718"/>
                  </a:cubicBezTo>
                  <a:cubicBezTo>
                    <a:pt x="55439" y="12413"/>
                    <a:pt x="43035" y="3"/>
                    <a:pt x="27730" y="0"/>
                  </a:cubicBezTo>
                  <a:cubicBezTo>
                    <a:pt x="27726" y="0"/>
                    <a:pt x="27722" y="0"/>
                    <a:pt x="277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
            <p:cNvSpPr/>
            <p:nvPr/>
          </p:nvSpPr>
          <p:spPr>
            <a:xfrm>
              <a:off x="7616437" y="365246"/>
              <a:ext cx="38100" cy="38100"/>
            </a:xfrm>
            <a:custGeom>
              <a:avLst/>
              <a:gdLst/>
              <a:ahLst/>
              <a:cxnLst/>
              <a:rect l="l" t="t" r="r" b="b"/>
              <a:pathLst>
                <a:path w="38100" h="38100" extrusionOk="0">
                  <a:moveTo>
                    <a:pt x="41911" y="20955"/>
                  </a:moveTo>
                  <a:cubicBezTo>
                    <a:pt x="41911" y="9382"/>
                    <a:pt x="32529" y="0"/>
                    <a:pt x="20955" y="0"/>
                  </a:cubicBezTo>
                  <a:cubicBezTo>
                    <a:pt x="9382" y="0"/>
                    <a:pt x="0" y="9382"/>
                    <a:pt x="0" y="20955"/>
                  </a:cubicBezTo>
                  <a:cubicBezTo>
                    <a:pt x="0" y="32516"/>
                    <a:pt x="9362" y="41892"/>
                    <a:pt x="20924" y="41910"/>
                  </a:cubicBezTo>
                  <a:cubicBezTo>
                    <a:pt x="32496" y="41928"/>
                    <a:pt x="41893" y="32560"/>
                    <a:pt x="41911" y="20987"/>
                  </a:cubicBezTo>
                  <a:cubicBezTo>
                    <a:pt x="41911" y="20976"/>
                    <a:pt x="41911" y="20966"/>
                    <a:pt x="41911" y="2095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
            <p:cNvSpPr/>
            <p:nvPr/>
          </p:nvSpPr>
          <p:spPr>
            <a:xfrm>
              <a:off x="7502328" y="6224569"/>
              <a:ext cx="38100" cy="38100"/>
            </a:xfrm>
            <a:custGeom>
              <a:avLst/>
              <a:gdLst/>
              <a:ahLst/>
              <a:cxnLst/>
              <a:rect l="l" t="t" r="r" b="b"/>
              <a:pathLst>
                <a:path w="38100" h="38100" extrusionOk="0">
                  <a:moveTo>
                    <a:pt x="22079" y="0"/>
                  </a:moveTo>
                  <a:cubicBezTo>
                    <a:pt x="9885" y="0"/>
                    <a:pt x="0" y="9885"/>
                    <a:pt x="0" y="22079"/>
                  </a:cubicBezTo>
                  <a:cubicBezTo>
                    <a:pt x="0" y="34273"/>
                    <a:pt x="9885" y="44158"/>
                    <a:pt x="22079" y="44158"/>
                  </a:cubicBezTo>
                  <a:cubicBezTo>
                    <a:pt x="34273" y="44158"/>
                    <a:pt x="44159" y="34273"/>
                    <a:pt x="44159" y="22079"/>
                  </a:cubicBezTo>
                  <a:cubicBezTo>
                    <a:pt x="44162" y="9889"/>
                    <a:pt x="34282" y="3"/>
                    <a:pt x="22092" y="0"/>
                  </a:cubicBezTo>
                  <a:cubicBezTo>
                    <a:pt x="22089" y="0"/>
                    <a:pt x="22084" y="0"/>
                    <a:pt x="22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
            <p:cNvSpPr/>
            <p:nvPr/>
          </p:nvSpPr>
          <p:spPr>
            <a:xfrm>
              <a:off x="4906963" y="1915395"/>
              <a:ext cx="31750" cy="31750"/>
            </a:xfrm>
            <a:custGeom>
              <a:avLst/>
              <a:gdLst/>
              <a:ahLst/>
              <a:cxnLst/>
              <a:rect l="l" t="t" r="r" b="b"/>
              <a:pathLst>
                <a:path w="31750" h="31750" extrusionOk="0">
                  <a:moveTo>
                    <a:pt x="33972" y="16986"/>
                  </a:moveTo>
                  <a:cubicBezTo>
                    <a:pt x="33972" y="7605"/>
                    <a:pt x="26367" y="0"/>
                    <a:pt x="16986" y="0"/>
                  </a:cubicBezTo>
                  <a:cubicBezTo>
                    <a:pt x="7605" y="0"/>
                    <a:pt x="0" y="7605"/>
                    <a:pt x="0" y="16986"/>
                  </a:cubicBezTo>
                  <a:cubicBezTo>
                    <a:pt x="0" y="26365"/>
                    <a:pt x="7601" y="33969"/>
                    <a:pt x="16980" y="33972"/>
                  </a:cubicBezTo>
                  <a:cubicBezTo>
                    <a:pt x="26361" y="33976"/>
                    <a:pt x="33969" y="26374"/>
                    <a:pt x="33973" y="16992"/>
                  </a:cubicBezTo>
                  <a:cubicBezTo>
                    <a:pt x="33973" y="16990"/>
                    <a:pt x="33973" y="16988"/>
                    <a:pt x="33973" y="1698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
            <p:cNvSpPr/>
            <p:nvPr/>
          </p:nvSpPr>
          <p:spPr>
            <a:xfrm>
              <a:off x="7455402" y="1757680"/>
              <a:ext cx="50800" cy="50800"/>
            </a:xfrm>
            <a:custGeom>
              <a:avLst/>
              <a:gdLst/>
              <a:ahLst/>
              <a:cxnLst/>
              <a:rect l="l" t="t" r="r" b="b"/>
              <a:pathLst>
                <a:path w="50800" h="50800" extrusionOk="0">
                  <a:moveTo>
                    <a:pt x="26035" y="0"/>
                  </a:moveTo>
                  <a:cubicBezTo>
                    <a:pt x="11656" y="0"/>
                    <a:pt x="0" y="11656"/>
                    <a:pt x="0" y="26035"/>
                  </a:cubicBezTo>
                  <a:cubicBezTo>
                    <a:pt x="0" y="40414"/>
                    <a:pt x="11657" y="52070"/>
                    <a:pt x="26035" y="52070"/>
                  </a:cubicBezTo>
                  <a:cubicBezTo>
                    <a:pt x="40414"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
            <p:cNvSpPr/>
            <p:nvPr/>
          </p:nvSpPr>
          <p:spPr>
            <a:xfrm>
              <a:off x="4980813" y="1252582"/>
              <a:ext cx="44450" cy="44450"/>
            </a:xfrm>
            <a:custGeom>
              <a:avLst/>
              <a:gdLst/>
              <a:ahLst/>
              <a:cxnLst/>
              <a:rect l="l" t="t" r="r" b="b"/>
              <a:pathLst>
                <a:path w="44450" h="44450" extrusionOk="0">
                  <a:moveTo>
                    <a:pt x="23076" y="0"/>
                  </a:moveTo>
                  <a:cubicBezTo>
                    <a:pt x="10331" y="0"/>
                    <a:pt x="0" y="10331"/>
                    <a:pt x="0" y="23076"/>
                  </a:cubicBezTo>
                  <a:cubicBezTo>
                    <a:pt x="0" y="35820"/>
                    <a:pt x="10332" y="46152"/>
                    <a:pt x="23076" y="46152"/>
                  </a:cubicBezTo>
                  <a:cubicBezTo>
                    <a:pt x="35820" y="46152"/>
                    <a:pt x="46151" y="35820"/>
                    <a:pt x="46151" y="23076"/>
                  </a:cubicBezTo>
                  <a:cubicBezTo>
                    <a:pt x="46158" y="10338"/>
                    <a:pt x="35839" y="7"/>
                    <a:pt x="23101" y="0"/>
                  </a:cubicBezTo>
                  <a:cubicBezTo>
                    <a:pt x="23092" y="0"/>
                    <a:pt x="23084" y="0"/>
                    <a:pt x="230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
            <p:cNvSpPr/>
            <p:nvPr/>
          </p:nvSpPr>
          <p:spPr>
            <a:xfrm>
              <a:off x="7191045" y="5214080"/>
              <a:ext cx="50800" cy="50800"/>
            </a:xfrm>
            <a:custGeom>
              <a:avLst/>
              <a:gdLst/>
              <a:ahLst/>
              <a:cxnLst/>
              <a:rect l="l" t="t" r="r" b="b"/>
              <a:pathLst>
                <a:path w="50800" h="50800" extrusionOk="0">
                  <a:moveTo>
                    <a:pt x="27534" y="0"/>
                  </a:moveTo>
                  <a:cubicBezTo>
                    <a:pt x="12328" y="0"/>
                    <a:pt x="0" y="12327"/>
                    <a:pt x="0" y="27534"/>
                  </a:cubicBezTo>
                  <a:cubicBezTo>
                    <a:pt x="0" y="42740"/>
                    <a:pt x="12327" y="55067"/>
                    <a:pt x="27534" y="55067"/>
                  </a:cubicBezTo>
                  <a:cubicBezTo>
                    <a:pt x="42740" y="55067"/>
                    <a:pt x="55068" y="42740"/>
                    <a:pt x="55068" y="27534"/>
                  </a:cubicBezTo>
                  <a:cubicBezTo>
                    <a:pt x="55072" y="12331"/>
                    <a:pt x="42750" y="3"/>
                    <a:pt x="27547" y="0"/>
                  </a:cubicBezTo>
                  <a:cubicBezTo>
                    <a:pt x="27543" y="0"/>
                    <a:pt x="27539" y="0"/>
                    <a:pt x="275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
            <p:cNvSpPr/>
            <p:nvPr/>
          </p:nvSpPr>
          <p:spPr>
            <a:xfrm>
              <a:off x="6902723" y="345021"/>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
            <p:cNvSpPr/>
            <p:nvPr/>
          </p:nvSpPr>
          <p:spPr>
            <a:xfrm>
              <a:off x="7032416" y="5395436"/>
              <a:ext cx="31750" cy="31750"/>
            </a:xfrm>
            <a:custGeom>
              <a:avLst/>
              <a:gdLst/>
              <a:ahLst/>
              <a:cxnLst/>
              <a:rect l="l" t="t" r="r" b="b"/>
              <a:pathLst>
                <a:path w="31750" h="31750" extrusionOk="0">
                  <a:moveTo>
                    <a:pt x="17425" y="0"/>
                  </a:moveTo>
                  <a:cubicBezTo>
                    <a:pt x="7801" y="0"/>
                    <a:pt x="0" y="7801"/>
                    <a:pt x="0" y="17425"/>
                  </a:cubicBezTo>
                  <a:cubicBezTo>
                    <a:pt x="0" y="27048"/>
                    <a:pt x="7801" y="34849"/>
                    <a:pt x="17425" y="34849"/>
                  </a:cubicBezTo>
                  <a:cubicBezTo>
                    <a:pt x="27048" y="34849"/>
                    <a:pt x="34849" y="27048"/>
                    <a:pt x="34849" y="17425"/>
                  </a:cubicBezTo>
                  <a:cubicBezTo>
                    <a:pt x="34849" y="7801"/>
                    <a:pt x="27048" y="0"/>
                    <a:pt x="174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
            <p:cNvSpPr/>
            <p:nvPr/>
          </p:nvSpPr>
          <p:spPr>
            <a:xfrm>
              <a:off x="6846812" y="6007100"/>
              <a:ext cx="57150" cy="57150"/>
            </a:xfrm>
            <a:custGeom>
              <a:avLst/>
              <a:gdLst/>
              <a:ahLst/>
              <a:cxnLst/>
              <a:rect l="l" t="t" r="r" b="b"/>
              <a:pathLst>
                <a:path w="57150" h="57150" extrusionOk="0">
                  <a:moveTo>
                    <a:pt x="30690" y="0"/>
                  </a:moveTo>
                  <a:cubicBezTo>
                    <a:pt x="13740" y="0"/>
                    <a:pt x="0" y="13740"/>
                    <a:pt x="0" y="30690"/>
                  </a:cubicBezTo>
                  <a:cubicBezTo>
                    <a:pt x="0" y="47639"/>
                    <a:pt x="13740" y="61379"/>
                    <a:pt x="30690" y="61379"/>
                  </a:cubicBezTo>
                  <a:cubicBezTo>
                    <a:pt x="47639" y="61379"/>
                    <a:pt x="61379" y="47639"/>
                    <a:pt x="61379" y="30690"/>
                  </a:cubicBezTo>
                  <a:cubicBezTo>
                    <a:pt x="61379" y="30688"/>
                    <a:pt x="61379" y="30685"/>
                    <a:pt x="61379" y="30683"/>
                  </a:cubicBezTo>
                  <a:cubicBezTo>
                    <a:pt x="61383" y="13741"/>
                    <a:pt x="47651" y="4"/>
                    <a:pt x="30709" y="0"/>
                  </a:cubicBezTo>
                  <a:cubicBezTo>
                    <a:pt x="30703" y="0"/>
                    <a:pt x="30697" y="0"/>
                    <a:pt x="30690"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
            <p:cNvSpPr/>
            <p:nvPr/>
          </p:nvSpPr>
          <p:spPr>
            <a:xfrm>
              <a:off x="5063211" y="4029577"/>
              <a:ext cx="25400" cy="25400"/>
            </a:xfrm>
            <a:custGeom>
              <a:avLst/>
              <a:gdLst/>
              <a:ahLst/>
              <a:cxnLst/>
              <a:rect l="l" t="t" r="r" b="b"/>
              <a:pathLst>
                <a:path w="25400" h="25400" extrusionOk="0">
                  <a:moveTo>
                    <a:pt x="13526" y="0"/>
                  </a:moveTo>
                  <a:cubicBezTo>
                    <a:pt x="6055" y="0"/>
                    <a:pt x="0" y="6055"/>
                    <a:pt x="0" y="13526"/>
                  </a:cubicBezTo>
                  <a:cubicBezTo>
                    <a:pt x="0" y="20996"/>
                    <a:pt x="6055" y="27051"/>
                    <a:pt x="13526" y="27051"/>
                  </a:cubicBezTo>
                  <a:cubicBezTo>
                    <a:pt x="20996" y="27051"/>
                    <a:pt x="27051" y="20996"/>
                    <a:pt x="27051" y="13526"/>
                  </a:cubicBezTo>
                  <a:cubicBezTo>
                    <a:pt x="27051" y="6055"/>
                    <a:pt x="20996" y="0"/>
                    <a:pt x="1352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
            <p:cNvSpPr/>
            <p:nvPr/>
          </p:nvSpPr>
          <p:spPr>
            <a:xfrm>
              <a:off x="6883464" y="2836754"/>
              <a:ext cx="57150" cy="57150"/>
            </a:xfrm>
            <a:custGeom>
              <a:avLst/>
              <a:gdLst/>
              <a:ahLst/>
              <a:cxnLst/>
              <a:rect l="l" t="t" r="r" b="b"/>
              <a:pathLst>
                <a:path w="57150" h="57150" extrusionOk="0">
                  <a:moveTo>
                    <a:pt x="28784" y="0"/>
                  </a:moveTo>
                  <a:cubicBezTo>
                    <a:pt x="12891" y="-3"/>
                    <a:pt x="3" y="12878"/>
                    <a:pt x="0" y="28772"/>
                  </a:cubicBezTo>
                  <a:cubicBezTo>
                    <a:pt x="-4" y="44666"/>
                    <a:pt x="12878" y="57553"/>
                    <a:pt x="28772" y="57557"/>
                  </a:cubicBezTo>
                  <a:cubicBezTo>
                    <a:pt x="44665" y="57560"/>
                    <a:pt x="57553" y="44678"/>
                    <a:pt x="57556" y="28785"/>
                  </a:cubicBezTo>
                  <a:cubicBezTo>
                    <a:pt x="57556" y="28783"/>
                    <a:pt x="57556" y="28780"/>
                    <a:pt x="57556" y="28778"/>
                  </a:cubicBezTo>
                  <a:cubicBezTo>
                    <a:pt x="57560" y="12888"/>
                    <a:pt x="44681" y="4"/>
                    <a:pt x="28790" y="0"/>
                  </a:cubicBezTo>
                  <a:cubicBezTo>
                    <a:pt x="28788" y="0"/>
                    <a:pt x="28787" y="0"/>
                    <a:pt x="28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
            <p:cNvSpPr/>
            <p:nvPr/>
          </p:nvSpPr>
          <p:spPr>
            <a:xfrm>
              <a:off x="7104780" y="1119505"/>
              <a:ext cx="25400" cy="25400"/>
            </a:xfrm>
            <a:custGeom>
              <a:avLst/>
              <a:gdLst/>
              <a:ahLst/>
              <a:cxnLst/>
              <a:rect l="l" t="t" r="r" b="b"/>
              <a:pathLst>
                <a:path w="25400" h="25400" extrusionOk="0">
                  <a:moveTo>
                    <a:pt x="13195" y="0"/>
                  </a:moveTo>
                  <a:cubicBezTo>
                    <a:pt x="5907" y="0"/>
                    <a:pt x="0" y="5908"/>
                    <a:pt x="0" y="13195"/>
                  </a:cubicBezTo>
                  <a:cubicBezTo>
                    <a:pt x="0" y="20483"/>
                    <a:pt x="5907" y="26391"/>
                    <a:pt x="13195" y="26391"/>
                  </a:cubicBezTo>
                  <a:cubicBezTo>
                    <a:pt x="20483" y="26391"/>
                    <a:pt x="26391" y="20483"/>
                    <a:pt x="26391" y="13195"/>
                  </a:cubicBezTo>
                  <a:cubicBezTo>
                    <a:pt x="26391" y="13193"/>
                    <a:pt x="26391" y="13191"/>
                    <a:pt x="26391" y="13189"/>
                  </a:cubicBezTo>
                  <a:cubicBezTo>
                    <a:pt x="26395" y="5908"/>
                    <a:pt x="20495" y="3"/>
                    <a:pt x="13215" y="0"/>
                  </a:cubicBezTo>
                  <a:cubicBezTo>
                    <a:pt x="13208" y="0"/>
                    <a:pt x="13202" y="0"/>
                    <a:pt x="131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
            <p:cNvSpPr/>
            <p:nvPr/>
          </p:nvSpPr>
          <p:spPr>
            <a:xfrm>
              <a:off x="5043354" y="5470214"/>
              <a:ext cx="31750" cy="31750"/>
            </a:xfrm>
            <a:custGeom>
              <a:avLst/>
              <a:gdLst/>
              <a:ahLst/>
              <a:cxnLst/>
              <a:rect l="l" t="t" r="r" b="b"/>
              <a:pathLst>
                <a:path w="31750" h="31750" extrusionOk="0">
                  <a:moveTo>
                    <a:pt x="16002" y="0"/>
                  </a:moveTo>
                  <a:cubicBezTo>
                    <a:pt x="7164" y="0"/>
                    <a:pt x="0" y="7164"/>
                    <a:pt x="0" y="16002"/>
                  </a:cubicBezTo>
                  <a:cubicBezTo>
                    <a:pt x="0" y="24840"/>
                    <a:pt x="7164" y="32004"/>
                    <a:pt x="16002" y="32004"/>
                  </a:cubicBezTo>
                  <a:cubicBezTo>
                    <a:pt x="24840" y="32004"/>
                    <a:pt x="32004" y="24840"/>
                    <a:pt x="32004" y="16002"/>
                  </a:cubicBezTo>
                  <a:cubicBezTo>
                    <a:pt x="32008" y="7168"/>
                    <a:pt x="24849" y="3"/>
                    <a:pt x="16015" y="0"/>
                  </a:cubicBezTo>
                  <a:cubicBezTo>
                    <a:pt x="16011" y="0"/>
                    <a:pt x="16006" y="0"/>
                    <a:pt x="160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
            <p:cNvSpPr/>
            <p:nvPr/>
          </p:nvSpPr>
          <p:spPr>
            <a:xfrm>
              <a:off x="7170693" y="4121747"/>
              <a:ext cx="38100" cy="38100"/>
            </a:xfrm>
            <a:custGeom>
              <a:avLst/>
              <a:gdLst/>
              <a:ahLst/>
              <a:cxnLst/>
              <a:rect l="l" t="t" r="r" b="b"/>
              <a:pathLst>
                <a:path w="38100" h="38100" extrusionOk="0">
                  <a:moveTo>
                    <a:pt x="41199" y="20600"/>
                  </a:moveTo>
                  <a:cubicBezTo>
                    <a:pt x="41199" y="9223"/>
                    <a:pt x="31976" y="0"/>
                    <a:pt x="20600" y="0"/>
                  </a:cubicBezTo>
                  <a:cubicBezTo>
                    <a:pt x="9223" y="0"/>
                    <a:pt x="0" y="9223"/>
                    <a:pt x="0" y="20600"/>
                  </a:cubicBezTo>
                  <a:cubicBezTo>
                    <a:pt x="0" y="31976"/>
                    <a:pt x="9223" y="41199"/>
                    <a:pt x="20600" y="41199"/>
                  </a:cubicBezTo>
                  <a:cubicBezTo>
                    <a:pt x="31972" y="41203"/>
                    <a:pt x="41195" y="31986"/>
                    <a:pt x="41199" y="20612"/>
                  </a:cubicBezTo>
                  <a:cubicBezTo>
                    <a:pt x="41199" y="20608"/>
                    <a:pt x="41199" y="20604"/>
                    <a:pt x="41199" y="2060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
            <p:cNvSpPr/>
            <p:nvPr/>
          </p:nvSpPr>
          <p:spPr>
            <a:xfrm>
              <a:off x="4711757" y="4996713"/>
              <a:ext cx="120650" cy="120650"/>
            </a:xfrm>
            <a:custGeom>
              <a:avLst/>
              <a:gdLst/>
              <a:ahLst/>
              <a:cxnLst/>
              <a:rect l="l" t="t" r="r" b="b"/>
              <a:pathLst>
                <a:path w="120650" h="120650" extrusionOk="0">
                  <a:moveTo>
                    <a:pt x="67710" y="43282"/>
                  </a:moveTo>
                  <a:lnTo>
                    <a:pt x="60579" y="0"/>
                  </a:lnTo>
                  <a:lnTo>
                    <a:pt x="53448" y="43282"/>
                  </a:lnTo>
                  <a:cubicBezTo>
                    <a:pt x="52599" y="48501"/>
                    <a:pt x="48508" y="52593"/>
                    <a:pt x="43288" y="53442"/>
                  </a:cubicBezTo>
                  <a:lnTo>
                    <a:pt x="0" y="60573"/>
                  </a:lnTo>
                  <a:lnTo>
                    <a:pt x="43288" y="67697"/>
                  </a:lnTo>
                  <a:cubicBezTo>
                    <a:pt x="48508" y="68547"/>
                    <a:pt x="52599" y="72638"/>
                    <a:pt x="53448" y="77857"/>
                  </a:cubicBezTo>
                  <a:lnTo>
                    <a:pt x="60579" y="121139"/>
                  </a:lnTo>
                  <a:lnTo>
                    <a:pt x="67710" y="77858"/>
                  </a:lnTo>
                  <a:cubicBezTo>
                    <a:pt x="68559" y="72638"/>
                    <a:pt x="72651" y="68547"/>
                    <a:pt x="77870" y="67698"/>
                  </a:cubicBezTo>
                  <a:lnTo>
                    <a:pt x="121158" y="60573"/>
                  </a:lnTo>
                  <a:lnTo>
                    <a:pt x="77870" y="53442"/>
                  </a:lnTo>
                  <a:cubicBezTo>
                    <a:pt x="72651" y="52593"/>
                    <a:pt x="68559" y="48501"/>
                    <a:pt x="67710" y="4328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
            <p:cNvSpPr/>
            <p:nvPr/>
          </p:nvSpPr>
          <p:spPr>
            <a:xfrm>
              <a:off x="5091182" y="2190902"/>
              <a:ext cx="127000" cy="127000"/>
            </a:xfrm>
            <a:custGeom>
              <a:avLst/>
              <a:gdLst/>
              <a:ahLst/>
              <a:cxnLst/>
              <a:rect l="l" t="t" r="r" b="b"/>
              <a:pathLst>
                <a:path w="127000" h="127000" extrusionOk="0">
                  <a:moveTo>
                    <a:pt x="73222" y="46838"/>
                  </a:moveTo>
                  <a:lnTo>
                    <a:pt x="65513" y="0"/>
                  </a:lnTo>
                  <a:lnTo>
                    <a:pt x="57798" y="46838"/>
                  </a:lnTo>
                  <a:cubicBezTo>
                    <a:pt x="56860" y="52457"/>
                    <a:pt x="52457" y="56861"/>
                    <a:pt x="46837" y="57798"/>
                  </a:cubicBezTo>
                  <a:lnTo>
                    <a:pt x="0" y="65513"/>
                  </a:lnTo>
                  <a:lnTo>
                    <a:pt x="46838" y="73228"/>
                  </a:lnTo>
                  <a:cubicBezTo>
                    <a:pt x="52457" y="74165"/>
                    <a:pt x="56861" y="78569"/>
                    <a:pt x="57798" y="84188"/>
                  </a:cubicBezTo>
                  <a:lnTo>
                    <a:pt x="65513" y="131026"/>
                  </a:lnTo>
                  <a:lnTo>
                    <a:pt x="73222" y="84188"/>
                  </a:lnTo>
                  <a:cubicBezTo>
                    <a:pt x="74160" y="78567"/>
                    <a:pt x="78567" y="74163"/>
                    <a:pt x="84188" y="73228"/>
                  </a:cubicBezTo>
                  <a:lnTo>
                    <a:pt x="131020" y="65513"/>
                  </a:lnTo>
                  <a:lnTo>
                    <a:pt x="84188" y="57798"/>
                  </a:lnTo>
                  <a:cubicBezTo>
                    <a:pt x="78566" y="56863"/>
                    <a:pt x="74160" y="52459"/>
                    <a:pt x="73222" y="468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
            <p:cNvSpPr/>
            <p:nvPr/>
          </p:nvSpPr>
          <p:spPr>
            <a:xfrm>
              <a:off x="11139792" y="5814727"/>
              <a:ext cx="260350" cy="260350"/>
            </a:xfrm>
            <a:custGeom>
              <a:avLst/>
              <a:gdLst/>
              <a:ahLst/>
              <a:cxnLst/>
              <a:rect l="l" t="t" r="r" b="b"/>
              <a:pathLst>
                <a:path w="260350" h="260350" extrusionOk="0">
                  <a:moveTo>
                    <a:pt x="146514" y="93713"/>
                  </a:moveTo>
                  <a:lnTo>
                    <a:pt x="131083" y="0"/>
                  </a:lnTo>
                  <a:lnTo>
                    <a:pt x="115646" y="93713"/>
                  </a:lnTo>
                  <a:cubicBezTo>
                    <a:pt x="113792" y="104970"/>
                    <a:pt x="104970" y="113792"/>
                    <a:pt x="93714" y="115646"/>
                  </a:cubicBezTo>
                  <a:lnTo>
                    <a:pt x="0" y="131083"/>
                  </a:lnTo>
                  <a:lnTo>
                    <a:pt x="93714" y="146520"/>
                  </a:lnTo>
                  <a:cubicBezTo>
                    <a:pt x="104968" y="148374"/>
                    <a:pt x="113790" y="157193"/>
                    <a:pt x="115646" y="168446"/>
                  </a:cubicBezTo>
                  <a:lnTo>
                    <a:pt x="131083" y="262166"/>
                  </a:lnTo>
                  <a:lnTo>
                    <a:pt x="146514" y="168446"/>
                  </a:lnTo>
                  <a:cubicBezTo>
                    <a:pt x="148370" y="157193"/>
                    <a:pt x="157192" y="148374"/>
                    <a:pt x="168446" y="146520"/>
                  </a:cubicBezTo>
                  <a:lnTo>
                    <a:pt x="262160" y="131083"/>
                  </a:lnTo>
                  <a:lnTo>
                    <a:pt x="168446" y="115646"/>
                  </a:lnTo>
                  <a:cubicBezTo>
                    <a:pt x="157190" y="113792"/>
                    <a:pt x="148368" y="104969"/>
                    <a:pt x="146514" y="9371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
            <p:cNvSpPr/>
            <p:nvPr/>
          </p:nvSpPr>
          <p:spPr>
            <a:xfrm>
              <a:off x="11424876" y="3257239"/>
              <a:ext cx="177800" cy="177800"/>
            </a:xfrm>
            <a:custGeom>
              <a:avLst/>
              <a:gdLst/>
              <a:ahLst/>
              <a:cxnLst/>
              <a:rect l="l" t="t" r="r" b="b"/>
              <a:pathLst>
                <a:path w="177800" h="177800" extrusionOk="0">
                  <a:moveTo>
                    <a:pt x="100140" y="64046"/>
                  </a:moveTo>
                  <a:lnTo>
                    <a:pt x="89586" y="0"/>
                  </a:lnTo>
                  <a:lnTo>
                    <a:pt x="79039" y="64046"/>
                  </a:lnTo>
                  <a:cubicBezTo>
                    <a:pt x="77770" y="71740"/>
                    <a:pt x="71741" y="77770"/>
                    <a:pt x="64046" y="79039"/>
                  </a:cubicBezTo>
                  <a:lnTo>
                    <a:pt x="0" y="89586"/>
                  </a:lnTo>
                  <a:lnTo>
                    <a:pt x="64046" y="100140"/>
                  </a:lnTo>
                  <a:cubicBezTo>
                    <a:pt x="71740" y="101405"/>
                    <a:pt x="77770" y="107433"/>
                    <a:pt x="79039" y="115126"/>
                  </a:cubicBezTo>
                  <a:lnTo>
                    <a:pt x="89586" y="179178"/>
                  </a:lnTo>
                  <a:lnTo>
                    <a:pt x="100140" y="115126"/>
                  </a:lnTo>
                  <a:cubicBezTo>
                    <a:pt x="101405" y="107434"/>
                    <a:pt x="107434" y="101405"/>
                    <a:pt x="115126" y="100140"/>
                  </a:cubicBezTo>
                  <a:lnTo>
                    <a:pt x="179178" y="89586"/>
                  </a:lnTo>
                  <a:lnTo>
                    <a:pt x="115126" y="79039"/>
                  </a:lnTo>
                  <a:cubicBezTo>
                    <a:pt x="107433" y="77770"/>
                    <a:pt x="101405" y="71739"/>
                    <a:pt x="100140"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
            <p:cNvSpPr/>
            <p:nvPr/>
          </p:nvSpPr>
          <p:spPr>
            <a:xfrm>
              <a:off x="4178757" y="5115154"/>
              <a:ext cx="190500" cy="190500"/>
            </a:xfrm>
            <a:custGeom>
              <a:avLst/>
              <a:gdLst/>
              <a:ahLst/>
              <a:cxnLst/>
              <a:rect l="l" t="t" r="r" b="b"/>
              <a:pathLst>
                <a:path w="190500" h="190500" extrusionOk="0">
                  <a:moveTo>
                    <a:pt x="109632" y="70129"/>
                  </a:moveTo>
                  <a:lnTo>
                    <a:pt x="98082" y="0"/>
                  </a:lnTo>
                  <a:lnTo>
                    <a:pt x="86538" y="70129"/>
                  </a:lnTo>
                  <a:cubicBezTo>
                    <a:pt x="85149" y="78550"/>
                    <a:pt x="78550" y="85149"/>
                    <a:pt x="70129" y="86538"/>
                  </a:cubicBezTo>
                  <a:lnTo>
                    <a:pt x="0" y="98088"/>
                  </a:lnTo>
                  <a:lnTo>
                    <a:pt x="70129" y="109639"/>
                  </a:lnTo>
                  <a:cubicBezTo>
                    <a:pt x="78551" y="111030"/>
                    <a:pt x="85150" y="117632"/>
                    <a:pt x="86538" y="126054"/>
                  </a:cubicBezTo>
                  <a:lnTo>
                    <a:pt x="98088" y="196177"/>
                  </a:lnTo>
                  <a:lnTo>
                    <a:pt x="109639" y="126054"/>
                  </a:lnTo>
                  <a:cubicBezTo>
                    <a:pt x="111025" y="117631"/>
                    <a:pt x="117625" y="111028"/>
                    <a:pt x="126047" y="109639"/>
                  </a:cubicBezTo>
                  <a:lnTo>
                    <a:pt x="196177" y="98088"/>
                  </a:lnTo>
                  <a:lnTo>
                    <a:pt x="126047" y="86538"/>
                  </a:lnTo>
                  <a:cubicBezTo>
                    <a:pt x="117623" y="85154"/>
                    <a:pt x="111020" y="78553"/>
                    <a:pt x="109632" y="7012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
            <p:cNvSpPr/>
            <p:nvPr/>
          </p:nvSpPr>
          <p:spPr>
            <a:xfrm>
              <a:off x="2228615" y="6158865"/>
              <a:ext cx="133350" cy="133350"/>
            </a:xfrm>
            <a:custGeom>
              <a:avLst/>
              <a:gdLst/>
              <a:ahLst/>
              <a:cxnLst/>
              <a:rect l="l" t="t" r="r" b="b"/>
              <a:pathLst>
                <a:path w="133350" h="133350" extrusionOk="0">
                  <a:moveTo>
                    <a:pt x="76435" y="48895"/>
                  </a:moveTo>
                  <a:lnTo>
                    <a:pt x="68383" y="0"/>
                  </a:lnTo>
                  <a:lnTo>
                    <a:pt x="60325" y="48895"/>
                  </a:lnTo>
                  <a:cubicBezTo>
                    <a:pt x="59350" y="54756"/>
                    <a:pt x="54756" y="59349"/>
                    <a:pt x="48895" y="60325"/>
                  </a:cubicBezTo>
                  <a:lnTo>
                    <a:pt x="0" y="68383"/>
                  </a:lnTo>
                  <a:lnTo>
                    <a:pt x="48895" y="76441"/>
                  </a:lnTo>
                  <a:cubicBezTo>
                    <a:pt x="54755" y="77418"/>
                    <a:pt x="59348" y="82011"/>
                    <a:pt x="60325" y="87871"/>
                  </a:cubicBezTo>
                  <a:lnTo>
                    <a:pt x="68383" y="136766"/>
                  </a:lnTo>
                  <a:lnTo>
                    <a:pt x="76435" y="87871"/>
                  </a:lnTo>
                  <a:cubicBezTo>
                    <a:pt x="77412" y="82011"/>
                    <a:pt x="82004" y="77418"/>
                    <a:pt x="87865" y="76441"/>
                  </a:cubicBezTo>
                  <a:lnTo>
                    <a:pt x="136760" y="68383"/>
                  </a:lnTo>
                  <a:lnTo>
                    <a:pt x="87865" y="60325"/>
                  </a:lnTo>
                  <a:cubicBezTo>
                    <a:pt x="82003" y="59349"/>
                    <a:pt x="77410" y="54756"/>
                    <a:pt x="76435" y="4889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
            <p:cNvSpPr/>
            <p:nvPr/>
          </p:nvSpPr>
          <p:spPr>
            <a:xfrm>
              <a:off x="8543277" y="1143178"/>
              <a:ext cx="228600" cy="228600"/>
            </a:xfrm>
            <a:custGeom>
              <a:avLst/>
              <a:gdLst/>
              <a:ahLst/>
              <a:cxnLst/>
              <a:rect l="l" t="t" r="r" b="b"/>
              <a:pathLst>
                <a:path w="228600" h="228600" extrusionOk="0">
                  <a:moveTo>
                    <a:pt x="150267" y="103162"/>
                  </a:moveTo>
                  <a:cubicBezTo>
                    <a:pt x="140226" y="101509"/>
                    <a:pt x="132355" y="93639"/>
                    <a:pt x="130702" y="83598"/>
                  </a:cubicBezTo>
                  <a:lnTo>
                    <a:pt x="116936" y="0"/>
                  </a:lnTo>
                  <a:lnTo>
                    <a:pt x="103163" y="83598"/>
                  </a:lnTo>
                  <a:cubicBezTo>
                    <a:pt x="101515" y="93642"/>
                    <a:pt x="93642" y="101514"/>
                    <a:pt x="83598" y="103162"/>
                  </a:cubicBezTo>
                  <a:lnTo>
                    <a:pt x="0" y="116935"/>
                  </a:lnTo>
                  <a:lnTo>
                    <a:pt x="83598" y="130702"/>
                  </a:lnTo>
                  <a:cubicBezTo>
                    <a:pt x="93639" y="132355"/>
                    <a:pt x="101509" y="140225"/>
                    <a:pt x="103163" y="150266"/>
                  </a:cubicBezTo>
                  <a:lnTo>
                    <a:pt x="116936" y="233871"/>
                  </a:lnTo>
                  <a:lnTo>
                    <a:pt x="130702" y="150266"/>
                  </a:lnTo>
                  <a:cubicBezTo>
                    <a:pt x="132359" y="140227"/>
                    <a:pt x="140227" y="132359"/>
                    <a:pt x="150267" y="130702"/>
                  </a:cubicBezTo>
                  <a:lnTo>
                    <a:pt x="233865" y="116935"/>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
            <p:cNvSpPr/>
            <p:nvPr/>
          </p:nvSpPr>
          <p:spPr>
            <a:xfrm>
              <a:off x="1383432" y="1663038"/>
              <a:ext cx="247650" cy="247650"/>
            </a:xfrm>
            <a:custGeom>
              <a:avLst/>
              <a:gdLst/>
              <a:ahLst/>
              <a:cxnLst/>
              <a:rect l="l" t="t" r="r" b="b"/>
              <a:pathLst>
                <a:path w="247650" h="247650" extrusionOk="0">
                  <a:moveTo>
                    <a:pt x="162376" y="141218"/>
                  </a:moveTo>
                  <a:lnTo>
                    <a:pt x="252711" y="126340"/>
                  </a:lnTo>
                  <a:lnTo>
                    <a:pt x="162376" y="111462"/>
                  </a:lnTo>
                  <a:cubicBezTo>
                    <a:pt x="151529" y="109669"/>
                    <a:pt x="143029" y="101169"/>
                    <a:pt x="141237" y="90322"/>
                  </a:cubicBezTo>
                  <a:lnTo>
                    <a:pt x="126359" y="0"/>
                  </a:lnTo>
                  <a:lnTo>
                    <a:pt x="111481" y="90335"/>
                  </a:lnTo>
                  <a:cubicBezTo>
                    <a:pt x="109688" y="101183"/>
                    <a:pt x="101184" y="109685"/>
                    <a:pt x="90335" y="111474"/>
                  </a:cubicBezTo>
                  <a:lnTo>
                    <a:pt x="0" y="126365"/>
                  </a:lnTo>
                  <a:lnTo>
                    <a:pt x="90335" y="141243"/>
                  </a:lnTo>
                  <a:cubicBezTo>
                    <a:pt x="101186" y="143034"/>
                    <a:pt x="109690" y="151538"/>
                    <a:pt x="111481" y="162389"/>
                  </a:cubicBezTo>
                  <a:lnTo>
                    <a:pt x="126359" y="252724"/>
                  </a:lnTo>
                  <a:lnTo>
                    <a:pt x="141237" y="162389"/>
                  </a:lnTo>
                  <a:cubicBezTo>
                    <a:pt x="143017" y="151530"/>
                    <a:pt x="151520" y="143014"/>
                    <a:pt x="162376" y="14121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
            <p:cNvSpPr/>
            <p:nvPr/>
          </p:nvSpPr>
          <p:spPr>
            <a:xfrm>
              <a:off x="7048214" y="588632"/>
              <a:ext cx="120650" cy="120650"/>
            </a:xfrm>
            <a:custGeom>
              <a:avLst/>
              <a:gdLst/>
              <a:ahLst/>
              <a:cxnLst/>
              <a:rect l="l" t="t" r="r" b="b"/>
              <a:pathLst>
                <a:path w="120650" h="120650" extrusionOk="0">
                  <a:moveTo>
                    <a:pt x="54801" y="79820"/>
                  </a:moveTo>
                  <a:lnTo>
                    <a:pt x="62116" y="124225"/>
                  </a:lnTo>
                  <a:lnTo>
                    <a:pt x="69424" y="79820"/>
                  </a:lnTo>
                  <a:cubicBezTo>
                    <a:pt x="70305" y="74487"/>
                    <a:pt x="74486" y="70308"/>
                    <a:pt x="79819" y="69431"/>
                  </a:cubicBezTo>
                  <a:lnTo>
                    <a:pt x="124225" y="62116"/>
                  </a:lnTo>
                  <a:lnTo>
                    <a:pt x="79820" y="54801"/>
                  </a:lnTo>
                  <a:cubicBezTo>
                    <a:pt x="74486" y="53920"/>
                    <a:pt x="70305" y="49740"/>
                    <a:pt x="69425" y="44406"/>
                  </a:cubicBezTo>
                  <a:lnTo>
                    <a:pt x="62116" y="0"/>
                  </a:lnTo>
                  <a:lnTo>
                    <a:pt x="54801" y="44406"/>
                  </a:lnTo>
                  <a:cubicBezTo>
                    <a:pt x="53921" y="49740"/>
                    <a:pt x="49740" y="53920"/>
                    <a:pt x="44406" y="54801"/>
                  </a:cubicBezTo>
                  <a:lnTo>
                    <a:pt x="0" y="62116"/>
                  </a:lnTo>
                  <a:lnTo>
                    <a:pt x="44406" y="69431"/>
                  </a:lnTo>
                  <a:cubicBezTo>
                    <a:pt x="49739" y="70309"/>
                    <a:pt x="53920" y="74487"/>
                    <a:pt x="54801" y="7982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
            <p:cNvSpPr/>
            <p:nvPr/>
          </p:nvSpPr>
          <p:spPr>
            <a:xfrm>
              <a:off x="179953" y="416357"/>
              <a:ext cx="95250" cy="95250"/>
            </a:xfrm>
            <a:custGeom>
              <a:avLst/>
              <a:gdLst/>
              <a:ahLst/>
              <a:cxnLst/>
              <a:rect l="l" t="t" r="r" b="b"/>
              <a:pathLst>
                <a:path w="95250" h="95250" extrusionOk="0">
                  <a:moveTo>
                    <a:pt x="55308" y="35395"/>
                  </a:moveTo>
                  <a:lnTo>
                    <a:pt x="49479" y="0"/>
                  </a:lnTo>
                  <a:lnTo>
                    <a:pt x="43650" y="35395"/>
                  </a:lnTo>
                  <a:cubicBezTo>
                    <a:pt x="42952" y="39638"/>
                    <a:pt x="39635" y="42968"/>
                    <a:pt x="35395" y="43682"/>
                  </a:cubicBezTo>
                  <a:lnTo>
                    <a:pt x="0" y="49511"/>
                  </a:lnTo>
                  <a:lnTo>
                    <a:pt x="35395" y="55340"/>
                  </a:lnTo>
                  <a:cubicBezTo>
                    <a:pt x="39626" y="56048"/>
                    <a:pt x="42942" y="59364"/>
                    <a:pt x="43650" y="63595"/>
                  </a:cubicBezTo>
                  <a:lnTo>
                    <a:pt x="49479" y="98990"/>
                  </a:lnTo>
                  <a:lnTo>
                    <a:pt x="55308" y="63595"/>
                  </a:lnTo>
                  <a:cubicBezTo>
                    <a:pt x="56015" y="59363"/>
                    <a:pt x="59331" y="56047"/>
                    <a:pt x="63563" y="55340"/>
                  </a:cubicBezTo>
                  <a:lnTo>
                    <a:pt x="98958" y="49511"/>
                  </a:lnTo>
                  <a:lnTo>
                    <a:pt x="63563" y="43682"/>
                  </a:lnTo>
                  <a:cubicBezTo>
                    <a:pt x="59323" y="42970"/>
                    <a:pt x="56004" y="39639"/>
                    <a:pt x="55308" y="3539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
            <p:cNvSpPr/>
            <p:nvPr/>
          </p:nvSpPr>
          <p:spPr>
            <a:xfrm>
              <a:off x="944385" y="847827"/>
              <a:ext cx="209550" cy="209550"/>
            </a:xfrm>
            <a:custGeom>
              <a:avLst/>
              <a:gdLst/>
              <a:ahLst/>
              <a:cxnLst/>
              <a:rect l="l" t="t" r="r" b="b"/>
              <a:pathLst>
                <a:path w="209550" h="209550" extrusionOk="0">
                  <a:moveTo>
                    <a:pt x="120421" y="77000"/>
                  </a:moveTo>
                  <a:lnTo>
                    <a:pt x="107721" y="0"/>
                  </a:lnTo>
                  <a:lnTo>
                    <a:pt x="95021" y="77000"/>
                  </a:lnTo>
                  <a:cubicBezTo>
                    <a:pt x="93498" y="86246"/>
                    <a:pt x="86252" y="93494"/>
                    <a:pt x="77006" y="95021"/>
                  </a:cubicBezTo>
                  <a:lnTo>
                    <a:pt x="0" y="107721"/>
                  </a:lnTo>
                  <a:lnTo>
                    <a:pt x="77006" y="120421"/>
                  </a:lnTo>
                  <a:cubicBezTo>
                    <a:pt x="86252" y="121948"/>
                    <a:pt x="93498" y="129196"/>
                    <a:pt x="95021" y="138443"/>
                  </a:cubicBezTo>
                  <a:lnTo>
                    <a:pt x="107721" y="215443"/>
                  </a:lnTo>
                  <a:lnTo>
                    <a:pt x="120421" y="138443"/>
                  </a:lnTo>
                  <a:cubicBezTo>
                    <a:pt x="121946" y="129194"/>
                    <a:pt x="129194" y="121946"/>
                    <a:pt x="138443" y="120421"/>
                  </a:cubicBezTo>
                  <a:lnTo>
                    <a:pt x="215443" y="107721"/>
                  </a:lnTo>
                  <a:lnTo>
                    <a:pt x="138443" y="95021"/>
                  </a:lnTo>
                  <a:cubicBezTo>
                    <a:pt x="129194" y="93497"/>
                    <a:pt x="121946" y="86248"/>
                    <a:pt x="120421" y="77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
            <p:cNvSpPr/>
            <p:nvPr/>
          </p:nvSpPr>
          <p:spPr>
            <a:xfrm>
              <a:off x="7996053" y="4996942"/>
              <a:ext cx="215900" cy="215900"/>
            </a:xfrm>
            <a:custGeom>
              <a:avLst/>
              <a:gdLst/>
              <a:ahLst/>
              <a:cxnLst/>
              <a:rect l="l" t="t" r="r" b="b"/>
              <a:pathLst>
                <a:path w="215900" h="215900" extrusionOk="0">
                  <a:moveTo>
                    <a:pt x="122905" y="78613"/>
                  </a:moveTo>
                  <a:lnTo>
                    <a:pt x="109957" y="0"/>
                  </a:lnTo>
                  <a:lnTo>
                    <a:pt x="97022" y="78613"/>
                  </a:lnTo>
                  <a:cubicBezTo>
                    <a:pt x="95470" y="88066"/>
                    <a:pt x="88061" y="95476"/>
                    <a:pt x="78607" y="97028"/>
                  </a:cubicBezTo>
                  <a:lnTo>
                    <a:pt x="0" y="109976"/>
                  </a:lnTo>
                  <a:lnTo>
                    <a:pt x="78607" y="122924"/>
                  </a:lnTo>
                  <a:cubicBezTo>
                    <a:pt x="88059" y="124477"/>
                    <a:pt x="95468" y="131886"/>
                    <a:pt x="97022" y="141339"/>
                  </a:cubicBezTo>
                  <a:lnTo>
                    <a:pt x="109969" y="219951"/>
                  </a:lnTo>
                  <a:lnTo>
                    <a:pt x="122917" y="141338"/>
                  </a:lnTo>
                  <a:cubicBezTo>
                    <a:pt x="124469" y="131885"/>
                    <a:pt x="131879" y="124475"/>
                    <a:pt x="141332" y="122923"/>
                  </a:cubicBezTo>
                  <a:lnTo>
                    <a:pt x="219945" y="109976"/>
                  </a:lnTo>
                  <a:lnTo>
                    <a:pt x="141332" y="97028"/>
                  </a:lnTo>
                  <a:cubicBezTo>
                    <a:pt x="131873" y="95483"/>
                    <a:pt x="124457" y="88071"/>
                    <a:pt x="122905" y="7861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
            <p:cNvSpPr/>
            <p:nvPr/>
          </p:nvSpPr>
          <p:spPr>
            <a:xfrm>
              <a:off x="7930852" y="5897010"/>
              <a:ext cx="95250" cy="95250"/>
            </a:xfrm>
            <a:custGeom>
              <a:avLst/>
              <a:gdLst/>
              <a:ahLst/>
              <a:cxnLst/>
              <a:rect l="l" t="t" r="r" b="b"/>
              <a:pathLst>
                <a:path w="95250" h="95250" extrusionOk="0">
                  <a:moveTo>
                    <a:pt x="53848" y="34442"/>
                  </a:moveTo>
                  <a:lnTo>
                    <a:pt x="48178" y="0"/>
                  </a:lnTo>
                  <a:lnTo>
                    <a:pt x="42501" y="34442"/>
                  </a:lnTo>
                  <a:cubicBezTo>
                    <a:pt x="41819" y="38577"/>
                    <a:pt x="38577" y="41818"/>
                    <a:pt x="34442" y="42500"/>
                  </a:cubicBezTo>
                  <a:lnTo>
                    <a:pt x="0" y="48177"/>
                  </a:lnTo>
                  <a:lnTo>
                    <a:pt x="34442" y="53848"/>
                  </a:lnTo>
                  <a:cubicBezTo>
                    <a:pt x="38578" y="54532"/>
                    <a:pt x="41819" y="57776"/>
                    <a:pt x="42501" y="61913"/>
                  </a:cubicBezTo>
                  <a:lnTo>
                    <a:pt x="48178" y="96355"/>
                  </a:lnTo>
                  <a:lnTo>
                    <a:pt x="53848" y="61913"/>
                  </a:lnTo>
                  <a:cubicBezTo>
                    <a:pt x="54532" y="57775"/>
                    <a:pt x="57775" y="54532"/>
                    <a:pt x="61913" y="53848"/>
                  </a:cubicBezTo>
                  <a:lnTo>
                    <a:pt x="96355" y="48177"/>
                  </a:lnTo>
                  <a:lnTo>
                    <a:pt x="61913" y="42501"/>
                  </a:lnTo>
                  <a:cubicBezTo>
                    <a:pt x="57776" y="41820"/>
                    <a:pt x="54532" y="38579"/>
                    <a:pt x="53848" y="344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
            <p:cNvSpPr/>
            <p:nvPr/>
          </p:nvSpPr>
          <p:spPr>
            <a:xfrm>
              <a:off x="886714" y="4969777"/>
              <a:ext cx="241300" cy="241300"/>
            </a:xfrm>
            <a:custGeom>
              <a:avLst/>
              <a:gdLst/>
              <a:ahLst/>
              <a:cxnLst/>
              <a:rect l="l" t="t" r="r" b="b"/>
              <a:pathLst>
                <a:path w="241300" h="241300" extrusionOk="0">
                  <a:moveTo>
                    <a:pt x="156039" y="107124"/>
                  </a:moveTo>
                  <a:cubicBezTo>
                    <a:pt x="145609" y="105408"/>
                    <a:pt x="137435" y="97234"/>
                    <a:pt x="135719" y="86804"/>
                  </a:cubicBezTo>
                  <a:lnTo>
                    <a:pt x="121418" y="0"/>
                  </a:lnTo>
                  <a:lnTo>
                    <a:pt x="107118" y="86804"/>
                  </a:lnTo>
                  <a:cubicBezTo>
                    <a:pt x="105402" y="97234"/>
                    <a:pt x="97227" y="105408"/>
                    <a:pt x="86798" y="107124"/>
                  </a:cubicBezTo>
                  <a:lnTo>
                    <a:pt x="0" y="121418"/>
                  </a:lnTo>
                  <a:lnTo>
                    <a:pt x="86798" y="135718"/>
                  </a:lnTo>
                  <a:cubicBezTo>
                    <a:pt x="97229" y="137432"/>
                    <a:pt x="105405" y="145607"/>
                    <a:pt x="107118" y="156039"/>
                  </a:cubicBezTo>
                  <a:lnTo>
                    <a:pt x="121418" y="242836"/>
                  </a:lnTo>
                  <a:lnTo>
                    <a:pt x="135719" y="156039"/>
                  </a:lnTo>
                  <a:cubicBezTo>
                    <a:pt x="137431" y="145607"/>
                    <a:pt x="145607" y="137432"/>
                    <a:pt x="156039" y="135718"/>
                  </a:cubicBezTo>
                  <a:lnTo>
                    <a:pt x="242837" y="1214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
            <p:cNvSpPr/>
            <p:nvPr/>
          </p:nvSpPr>
          <p:spPr>
            <a:xfrm>
              <a:off x="7615936" y="6549999"/>
              <a:ext cx="190500" cy="190500"/>
            </a:xfrm>
            <a:custGeom>
              <a:avLst/>
              <a:gdLst/>
              <a:ahLst/>
              <a:cxnLst/>
              <a:rect l="l" t="t" r="r" b="b"/>
              <a:pathLst>
                <a:path w="190500" h="190500" extrusionOk="0">
                  <a:moveTo>
                    <a:pt x="106623" y="68199"/>
                  </a:moveTo>
                  <a:lnTo>
                    <a:pt x="95390" y="0"/>
                  </a:lnTo>
                  <a:lnTo>
                    <a:pt x="84156" y="68199"/>
                  </a:lnTo>
                  <a:cubicBezTo>
                    <a:pt x="82811" y="76391"/>
                    <a:pt x="76391" y="82811"/>
                    <a:pt x="68199" y="84156"/>
                  </a:cubicBezTo>
                  <a:lnTo>
                    <a:pt x="0" y="95390"/>
                  </a:lnTo>
                  <a:lnTo>
                    <a:pt x="68199" y="106623"/>
                  </a:lnTo>
                  <a:cubicBezTo>
                    <a:pt x="76390" y="107974"/>
                    <a:pt x="82809" y="114395"/>
                    <a:pt x="84156" y="122587"/>
                  </a:cubicBezTo>
                  <a:lnTo>
                    <a:pt x="95390" y="190786"/>
                  </a:lnTo>
                  <a:lnTo>
                    <a:pt x="106623" y="122587"/>
                  </a:lnTo>
                  <a:cubicBezTo>
                    <a:pt x="107974" y="114398"/>
                    <a:pt x="114391" y="107978"/>
                    <a:pt x="122580" y="106623"/>
                  </a:cubicBezTo>
                  <a:lnTo>
                    <a:pt x="190779" y="95390"/>
                  </a:lnTo>
                  <a:lnTo>
                    <a:pt x="122580" y="84157"/>
                  </a:lnTo>
                  <a:cubicBezTo>
                    <a:pt x="114391" y="82807"/>
                    <a:pt x="107973" y="76388"/>
                    <a:pt x="106623" y="682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
            <p:cNvSpPr/>
            <p:nvPr/>
          </p:nvSpPr>
          <p:spPr>
            <a:xfrm>
              <a:off x="9712992" y="6264205"/>
              <a:ext cx="139700" cy="139700"/>
            </a:xfrm>
            <a:custGeom>
              <a:avLst/>
              <a:gdLst/>
              <a:ahLst/>
              <a:cxnLst/>
              <a:rect l="l" t="t" r="r" b="b"/>
              <a:pathLst>
                <a:path w="139700" h="139700" extrusionOk="0">
                  <a:moveTo>
                    <a:pt x="78207" y="50000"/>
                  </a:moveTo>
                  <a:lnTo>
                    <a:pt x="69952" y="0"/>
                  </a:lnTo>
                  <a:lnTo>
                    <a:pt x="61697" y="50000"/>
                  </a:lnTo>
                  <a:cubicBezTo>
                    <a:pt x="60706" y="56002"/>
                    <a:pt x="56002" y="60706"/>
                    <a:pt x="50000" y="61696"/>
                  </a:cubicBezTo>
                  <a:lnTo>
                    <a:pt x="0" y="69952"/>
                  </a:lnTo>
                  <a:lnTo>
                    <a:pt x="50000" y="78206"/>
                  </a:lnTo>
                  <a:cubicBezTo>
                    <a:pt x="56003" y="79195"/>
                    <a:pt x="60708" y="83900"/>
                    <a:pt x="61697" y="89903"/>
                  </a:cubicBezTo>
                  <a:lnTo>
                    <a:pt x="69952" y="139897"/>
                  </a:lnTo>
                  <a:lnTo>
                    <a:pt x="78207" y="89903"/>
                  </a:lnTo>
                  <a:cubicBezTo>
                    <a:pt x="79194" y="83899"/>
                    <a:pt x="83900" y="79193"/>
                    <a:pt x="89904" y="78206"/>
                  </a:cubicBezTo>
                  <a:lnTo>
                    <a:pt x="139897" y="69952"/>
                  </a:lnTo>
                  <a:lnTo>
                    <a:pt x="89903" y="61697"/>
                  </a:lnTo>
                  <a:cubicBezTo>
                    <a:pt x="83900" y="60708"/>
                    <a:pt x="79195" y="56003"/>
                    <a:pt x="78206" y="50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
            <p:cNvSpPr/>
            <p:nvPr/>
          </p:nvSpPr>
          <p:spPr>
            <a:xfrm>
              <a:off x="2918981" y="761797"/>
              <a:ext cx="260350" cy="260350"/>
            </a:xfrm>
            <a:custGeom>
              <a:avLst/>
              <a:gdLst/>
              <a:ahLst/>
              <a:cxnLst/>
              <a:rect l="l" t="t" r="r" b="b"/>
              <a:pathLst>
                <a:path w="260350" h="260350" extrusionOk="0">
                  <a:moveTo>
                    <a:pt x="147656" y="94444"/>
                  </a:moveTo>
                  <a:lnTo>
                    <a:pt x="132105" y="0"/>
                  </a:lnTo>
                  <a:lnTo>
                    <a:pt x="116548" y="94444"/>
                  </a:lnTo>
                  <a:cubicBezTo>
                    <a:pt x="114679" y="105788"/>
                    <a:pt x="105788" y="114679"/>
                    <a:pt x="94444" y="116548"/>
                  </a:cubicBezTo>
                  <a:lnTo>
                    <a:pt x="0" y="132105"/>
                  </a:lnTo>
                  <a:lnTo>
                    <a:pt x="94443" y="147663"/>
                  </a:lnTo>
                  <a:cubicBezTo>
                    <a:pt x="105786" y="149531"/>
                    <a:pt x="114676" y="158419"/>
                    <a:pt x="116548" y="169761"/>
                  </a:cubicBezTo>
                  <a:lnTo>
                    <a:pt x="132105" y="264211"/>
                  </a:lnTo>
                  <a:lnTo>
                    <a:pt x="147656" y="169761"/>
                  </a:lnTo>
                  <a:cubicBezTo>
                    <a:pt x="149528" y="158419"/>
                    <a:pt x="158419" y="149531"/>
                    <a:pt x="169761" y="147663"/>
                  </a:cubicBezTo>
                  <a:lnTo>
                    <a:pt x="264204" y="132105"/>
                  </a:lnTo>
                  <a:lnTo>
                    <a:pt x="169761" y="116548"/>
                  </a:lnTo>
                  <a:cubicBezTo>
                    <a:pt x="158417" y="114679"/>
                    <a:pt x="149526" y="105788"/>
                    <a:pt x="147656" y="944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
            <p:cNvSpPr/>
            <p:nvPr/>
          </p:nvSpPr>
          <p:spPr>
            <a:xfrm>
              <a:off x="10723810" y="1571644"/>
              <a:ext cx="215900" cy="215900"/>
            </a:xfrm>
            <a:custGeom>
              <a:avLst/>
              <a:gdLst/>
              <a:ahLst/>
              <a:cxnLst/>
              <a:rect l="l" t="t" r="r" b="b"/>
              <a:pathLst>
                <a:path w="215900" h="215900" extrusionOk="0">
                  <a:moveTo>
                    <a:pt x="96387" y="140405"/>
                  </a:moveTo>
                  <a:lnTo>
                    <a:pt x="109252" y="218510"/>
                  </a:lnTo>
                  <a:lnTo>
                    <a:pt x="122124" y="140405"/>
                  </a:lnTo>
                  <a:cubicBezTo>
                    <a:pt x="123671" y="131023"/>
                    <a:pt x="131024" y="123670"/>
                    <a:pt x="140405" y="122123"/>
                  </a:cubicBezTo>
                  <a:lnTo>
                    <a:pt x="218510" y="109258"/>
                  </a:lnTo>
                  <a:lnTo>
                    <a:pt x="140405" y="96387"/>
                  </a:lnTo>
                  <a:cubicBezTo>
                    <a:pt x="131021" y="94845"/>
                    <a:pt x="123665" y="87490"/>
                    <a:pt x="122124" y="78105"/>
                  </a:cubicBezTo>
                  <a:lnTo>
                    <a:pt x="109252" y="0"/>
                  </a:lnTo>
                  <a:lnTo>
                    <a:pt x="96387" y="78105"/>
                  </a:lnTo>
                  <a:cubicBezTo>
                    <a:pt x="94840" y="87487"/>
                    <a:pt x="87487" y="94840"/>
                    <a:pt x="78105" y="96387"/>
                  </a:cubicBezTo>
                  <a:lnTo>
                    <a:pt x="0" y="109258"/>
                  </a:lnTo>
                  <a:lnTo>
                    <a:pt x="78105" y="122123"/>
                  </a:lnTo>
                  <a:cubicBezTo>
                    <a:pt x="87481" y="123681"/>
                    <a:pt x="94829" y="131029"/>
                    <a:pt x="96387" y="14040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
            <p:cNvSpPr/>
            <p:nvPr/>
          </p:nvSpPr>
          <p:spPr>
            <a:xfrm>
              <a:off x="5794877" y="77438"/>
              <a:ext cx="241300" cy="241300"/>
            </a:xfrm>
            <a:custGeom>
              <a:avLst/>
              <a:gdLst/>
              <a:ahLst/>
              <a:cxnLst/>
              <a:rect l="l" t="t" r="r" b="b"/>
              <a:pathLst>
                <a:path w="241300" h="241300" extrusionOk="0">
                  <a:moveTo>
                    <a:pt x="107976" y="157251"/>
                  </a:moveTo>
                  <a:lnTo>
                    <a:pt x="109093" y="164027"/>
                  </a:lnTo>
                  <a:cubicBezTo>
                    <a:pt x="103824" y="168933"/>
                    <a:pt x="103529" y="177182"/>
                    <a:pt x="108436" y="182452"/>
                  </a:cubicBezTo>
                  <a:cubicBezTo>
                    <a:pt x="109616" y="183720"/>
                    <a:pt x="111038" y="184740"/>
                    <a:pt x="112617" y="185452"/>
                  </a:cubicBezTo>
                  <a:lnTo>
                    <a:pt x="122390" y="244748"/>
                  </a:lnTo>
                  <a:lnTo>
                    <a:pt x="136798" y="157251"/>
                  </a:lnTo>
                  <a:cubicBezTo>
                    <a:pt x="138531" y="146742"/>
                    <a:pt x="146768" y="138506"/>
                    <a:pt x="157277" y="136773"/>
                  </a:cubicBezTo>
                  <a:lnTo>
                    <a:pt x="244780" y="122358"/>
                  </a:lnTo>
                  <a:lnTo>
                    <a:pt x="157277" y="107982"/>
                  </a:lnTo>
                  <a:cubicBezTo>
                    <a:pt x="146768" y="106249"/>
                    <a:pt x="138531" y="98012"/>
                    <a:pt x="136798" y="87503"/>
                  </a:cubicBezTo>
                  <a:lnTo>
                    <a:pt x="122390" y="0"/>
                  </a:lnTo>
                  <a:lnTo>
                    <a:pt x="107976" y="87503"/>
                  </a:lnTo>
                  <a:cubicBezTo>
                    <a:pt x="106243" y="98012"/>
                    <a:pt x="98006" y="106249"/>
                    <a:pt x="87497" y="107982"/>
                  </a:cubicBezTo>
                  <a:lnTo>
                    <a:pt x="0" y="122390"/>
                  </a:lnTo>
                  <a:lnTo>
                    <a:pt x="87497" y="136804"/>
                  </a:lnTo>
                  <a:cubicBezTo>
                    <a:pt x="97996" y="138533"/>
                    <a:pt x="106230" y="146755"/>
                    <a:pt x="107975" y="15725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
            <p:cNvSpPr/>
            <p:nvPr/>
          </p:nvSpPr>
          <p:spPr>
            <a:xfrm>
              <a:off x="2441448" y="3763378"/>
              <a:ext cx="260350" cy="260350"/>
            </a:xfrm>
            <a:custGeom>
              <a:avLst/>
              <a:gdLst/>
              <a:ahLst/>
              <a:cxnLst/>
              <a:rect l="l" t="t" r="r" b="b"/>
              <a:pathLst>
                <a:path w="260350" h="260350" extrusionOk="0">
                  <a:moveTo>
                    <a:pt x="146552" y="93757"/>
                  </a:moveTo>
                  <a:lnTo>
                    <a:pt x="131115" y="0"/>
                  </a:lnTo>
                  <a:lnTo>
                    <a:pt x="115697" y="93757"/>
                  </a:lnTo>
                  <a:cubicBezTo>
                    <a:pt x="113842" y="105019"/>
                    <a:pt x="105014" y="113845"/>
                    <a:pt x="93751" y="115697"/>
                  </a:cubicBezTo>
                  <a:lnTo>
                    <a:pt x="0" y="131140"/>
                  </a:lnTo>
                  <a:lnTo>
                    <a:pt x="93751" y="146583"/>
                  </a:lnTo>
                  <a:cubicBezTo>
                    <a:pt x="105019" y="148438"/>
                    <a:pt x="113849" y="157273"/>
                    <a:pt x="115697" y="168542"/>
                  </a:cubicBezTo>
                  <a:lnTo>
                    <a:pt x="131140" y="262293"/>
                  </a:lnTo>
                  <a:lnTo>
                    <a:pt x="146577" y="168542"/>
                  </a:lnTo>
                  <a:cubicBezTo>
                    <a:pt x="148434" y="157281"/>
                    <a:pt x="157261" y="148456"/>
                    <a:pt x="168522" y="146602"/>
                  </a:cubicBezTo>
                  <a:lnTo>
                    <a:pt x="262274" y="131159"/>
                  </a:lnTo>
                  <a:lnTo>
                    <a:pt x="168523" y="115716"/>
                  </a:lnTo>
                  <a:cubicBezTo>
                    <a:pt x="157246" y="113869"/>
                    <a:pt x="148405" y="105033"/>
                    <a:pt x="146552" y="9375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
            <p:cNvSpPr/>
            <p:nvPr/>
          </p:nvSpPr>
          <p:spPr>
            <a:xfrm>
              <a:off x="884460" y="1888922"/>
              <a:ext cx="114300" cy="114300"/>
            </a:xfrm>
            <a:custGeom>
              <a:avLst/>
              <a:gdLst/>
              <a:ahLst/>
              <a:cxnLst/>
              <a:rect l="l" t="t" r="r" b="b"/>
              <a:pathLst>
                <a:path w="114300" h="114300" extrusionOk="0">
                  <a:moveTo>
                    <a:pt x="40970" y="64046"/>
                  </a:moveTo>
                  <a:cubicBezTo>
                    <a:pt x="45890" y="64857"/>
                    <a:pt x="49745" y="68714"/>
                    <a:pt x="50552" y="73635"/>
                  </a:cubicBezTo>
                  <a:lnTo>
                    <a:pt x="57302" y="114599"/>
                  </a:lnTo>
                  <a:lnTo>
                    <a:pt x="64052" y="73635"/>
                  </a:lnTo>
                  <a:cubicBezTo>
                    <a:pt x="64856" y="68713"/>
                    <a:pt x="68713" y="64853"/>
                    <a:pt x="73635" y="64046"/>
                  </a:cubicBezTo>
                  <a:lnTo>
                    <a:pt x="114598" y="57296"/>
                  </a:lnTo>
                  <a:lnTo>
                    <a:pt x="73635" y="50552"/>
                  </a:lnTo>
                  <a:cubicBezTo>
                    <a:pt x="68715" y="49741"/>
                    <a:pt x="64860" y="45884"/>
                    <a:pt x="64052" y="40964"/>
                  </a:cubicBezTo>
                  <a:lnTo>
                    <a:pt x="57302" y="0"/>
                  </a:lnTo>
                  <a:lnTo>
                    <a:pt x="50552" y="40964"/>
                  </a:lnTo>
                  <a:cubicBezTo>
                    <a:pt x="49743" y="45883"/>
                    <a:pt x="45889" y="49740"/>
                    <a:pt x="40970" y="50553"/>
                  </a:cubicBezTo>
                  <a:lnTo>
                    <a:pt x="0" y="57296"/>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
            <p:cNvSpPr/>
            <p:nvPr/>
          </p:nvSpPr>
          <p:spPr>
            <a:xfrm>
              <a:off x="6575381" y="6582473"/>
              <a:ext cx="88900" cy="88900"/>
            </a:xfrm>
            <a:custGeom>
              <a:avLst/>
              <a:gdLst/>
              <a:ahLst/>
              <a:cxnLst/>
              <a:rect l="l" t="t" r="r" b="b"/>
              <a:pathLst>
                <a:path w="88900" h="88900" extrusionOk="0">
                  <a:moveTo>
                    <a:pt x="52749" y="33737"/>
                  </a:moveTo>
                  <a:lnTo>
                    <a:pt x="47193" y="0"/>
                  </a:lnTo>
                  <a:lnTo>
                    <a:pt x="41630" y="33737"/>
                  </a:lnTo>
                  <a:cubicBezTo>
                    <a:pt x="40963" y="37790"/>
                    <a:pt x="37789" y="40967"/>
                    <a:pt x="33737" y="41637"/>
                  </a:cubicBezTo>
                  <a:lnTo>
                    <a:pt x="0" y="47193"/>
                  </a:lnTo>
                  <a:lnTo>
                    <a:pt x="33737" y="52749"/>
                  </a:lnTo>
                  <a:cubicBezTo>
                    <a:pt x="37788" y="53416"/>
                    <a:pt x="40963" y="56592"/>
                    <a:pt x="41631" y="60643"/>
                  </a:cubicBezTo>
                  <a:lnTo>
                    <a:pt x="47193" y="94380"/>
                  </a:lnTo>
                  <a:lnTo>
                    <a:pt x="52749" y="60643"/>
                  </a:lnTo>
                  <a:cubicBezTo>
                    <a:pt x="53416" y="56592"/>
                    <a:pt x="56592" y="53417"/>
                    <a:pt x="60643" y="52749"/>
                  </a:cubicBezTo>
                  <a:lnTo>
                    <a:pt x="94380" y="47193"/>
                  </a:lnTo>
                  <a:lnTo>
                    <a:pt x="60642" y="41637"/>
                  </a:lnTo>
                  <a:cubicBezTo>
                    <a:pt x="56590" y="40967"/>
                    <a:pt x="53415" y="37790"/>
                    <a:pt x="52749" y="3373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
            <p:cNvSpPr/>
            <p:nvPr/>
          </p:nvSpPr>
          <p:spPr>
            <a:xfrm>
              <a:off x="9636201" y="3700926"/>
              <a:ext cx="139700" cy="139700"/>
            </a:xfrm>
            <a:custGeom>
              <a:avLst/>
              <a:gdLst/>
              <a:ahLst/>
              <a:cxnLst/>
              <a:rect l="l" t="t" r="r" b="b"/>
              <a:pathLst>
                <a:path w="139700" h="139700" extrusionOk="0">
                  <a:moveTo>
                    <a:pt x="92634" y="80575"/>
                  </a:moveTo>
                  <a:lnTo>
                    <a:pt x="144164" y="72085"/>
                  </a:lnTo>
                  <a:lnTo>
                    <a:pt x="92634" y="63602"/>
                  </a:lnTo>
                  <a:cubicBezTo>
                    <a:pt x="86444" y="62579"/>
                    <a:pt x="81592" y="57727"/>
                    <a:pt x="80569" y="51536"/>
                  </a:cubicBezTo>
                  <a:lnTo>
                    <a:pt x="72086" y="0"/>
                  </a:lnTo>
                  <a:lnTo>
                    <a:pt x="63595" y="51537"/>
                  </a:lnTo>
                  <a:cubicBezTo>
                    <a:pt x="62585" y="57734"/>
                    <a:pt x="57727" y="62592"/>
                    <a:pt x="51530" y="63602"/>
                  </a:cubicBezTo>
                  <a:lnTo>
                    <a:pt x="0" y="72085"/>
                  </a:lnTo>
                  <a:lnTo>
                    <a:pt x="51530" y="80575"/>
                  </a:lnTo>
                  <a:cubicBezTo>
                    <a:pt x="57727" y="81585"/>
                    <a:pt x="62585" y="86443"/>
                    <a:pt x="63595" y="92640"/>
                  </a:cubicBezTo>
                  <a:lnTo>
                    <a:pt x="72086" y="144170"/>
                  </a:lnTo>
                  <a:lnTo>
                    <a:pt x="80569" y="92640"/>
                  </a:lnTo>
                  <a:cubicBezTo>
                    <a:pt x="81592" y="86450"/>
                    <a:pt x="86444" y="81598"/>
                    <a:pt x="92634" y="8057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1"/>
          <p:cNvSpPr txBox="1">
            <a:spLocks noGrp="1"/>
          </p:cNvSpPr>
          <p:nvPr>
            <p:ph type="sldNum" idx="12"/>
          </p:nvPr>
        </p:nvSpPr>
        <p:spPr>
          <a:xfrm>
            <a:off x="4297650" y="4749851"/>
            <a:ext cx="548700" cy="393600"/>
          </a:xfrm>
          <a:prstGeom prst="rect">
            <a:avLst/>
          </a:prstGeom>
          <a:noFill/>
          <a:ln>
            <a:noFill/>
          </a:ln>
        </p:spPr>
        <p:txBody>
          <a:bodyPr spcFirstLastPara="1" wrap="square" lIns="0" tIns="0" rIns="0" bIns="0" anchor="ctr" anchorCtr="0">
            <a:noAutofit/>
          </a:bodyPr>
          <a:lstStyle>
            <a:lvl1pPr lvl="0" algn="ctr">
              <a:buNone/>
              <a:defRPr sz="1300">
                <a:solidFill>
                  <a:srgbClr val="FFFFFF"/>
                </a:solidFill>
                <a:latin typeface="Megrim"/>
                <a:ea typeface="Megrim"/>
                <a:cs typeface="Megrim"/>
                <a:sym typeface="Megrim"/>
              </a:defRPr>
            </a:lvl1pPr>
            <a:lvl2pPr lvl="1" algn="ctr">
              <a:buNone/>
              <a:defRPr sz="1300">
                <a:solidFill>
                  <a:srgbClr val="FFFFFF"/>
                </a:solidFill>
                <a:latin typeface="Megrim"/>
                <a:ea typeface="Megrim"/>
                <a:cs typeface="Megrim"/>
                <a:sym typeface="Megrim"/>
              </a:defRPr>
            </a:lvl2pPr>
            <a:lvl3pPr lvl="2" algn="ctr">
              <a:buNone/>
              <a:defRPr sz="1300">
                <a:solidFill>
                  <a:srgbClr val="FFFFFF"/>
                </a:solidFill>
                <a:latin typeface="Megrim"/>
                <a:ea typeface="Megrim"/>
                <a:cs typeface="Megrim"/>
                <a:sym typeface="Megrim"/>
              </a:defRPr>
            </a:lvl3pPr>
            <a:lvl4pPr lvl="3" algn="ctr">
              <a:buNone/>
              <a:defRPr sz="1300">
                <a:solidFill>
                  <a:srgbClr val="FFFFFF"/>
                </a:solidFill>
                <a:latin typeface="Megrim"/>
                <a:ea typeface="Megrim"/>
                <a:cs typeface="Megrim"/>
                <a:sym typeface="Megrim"/>
              </a:defRPr>
            </a:lvl4pPr>
            <a:lvl5pPr lvl="4" algn="ctr">
              <a:buNone/>
              <a:defRPr sz="1300">
                <a:solidFill>
                  <a:srgbClr val="FFFFFF"/>
                </a:solidFill>
                <a:latin typeface="Megrim"/>
                <a:ea typeface="Megrim"/>
                <a:cs typeface="Megrim"/>
                <a:sym typeface="Megrim"/>
              </a:defRPr>
            </a:lvl5pPr>
            <a:lvl6pPr lvl="5" algn="ctr">
              <a:buNone/>
              <a:defRPr sz="1300">
                <a:solidFill>
                  <a:srgbClr val="FFFFFF"/>
                </a:solidFill>
                <a:latin typeface="Megrim"/>
                <a:ea typeface="Megrim"/>
                <a:cs typeface="Megrim"/>
                <a:sym typeface="Megrim"/>
              </a:defRPr>
            </a:lvl6pPr>
            <a:lvl7pPr lvl="6" algn="ctr">
              <a:buNone/>
              <a:defRPr sz="1300">
                <a:solidFill>
                  <a:srgbClr val="FFFFFF"/>
                </a:solidFill>
                <a:latin typeface="Megrim"/>
                <a:ea typeface="Megrim"/>
                <a:cs typeface="Megrim"/>
                <a:sym typeface="Megrim"/>
              </a:defRPr>
            </a:lvl7pPr>
            <a:lvl8pPr lvl="7" algn="ctr">
              <a:buNone/>
              <a:defRPr sz="1300">
                <a:solidFill>
                  <a:srgbClr val="FFFFFF"/>
                </a:solidFill>
                <a:latin typeface="Megrim"/>
                <a:ea typeface="Megrim"/>
                <a:cs typeface="Megrim"/>
                <a:sym typeface="Megrim"/>
              </a:defRPr>
            </a:lvl8pPr>
            <a:lvl9pPr lvl="8" algn="ctr">
              <a:buNone/>
              <a:defRPr sz="1300">
                <a:solidFill>
                  <a:srgbClr val="FFFFFF"/>
                </a:solidFill>
                <a:latin typeface="Megrim"/>
                <a:ea typeface="Megrim"/>
                <a:cs typeface="Megrim"/>
                <a:sym typeface="Megrim"/>
              </a:defRPr>
            </a:lvl9pPr>
          </a:lstStyle>
          <a:p>
            <a:pPr marL="0" lvl="0" indent="0" algn="ctr" rtl="0">
              <a:spcBef>
                <a:spcPts val="0"/>
              </a:spcBef>
              <a:spcAft>
                <a:spcPts val="0"/>
              </a:spcAft>
              <a:buNone/>
            </a:pPr>
            <a:fld id="{00000000-1234-1234-1234-123412341234}" type="slidenum">
              <a:rPr lang="en"/>
              <a:t>‹#›</a:t>
            </a:fld>
            <a:endParaRPr/>
          </a:p>
        </p:txBody>
      </p:sp>
      <p:sp>
        <p:nvSpPr>
          <p:cNvPr id="299" name="Google Shape;299;p1"/>
          <p:cNvSpPr txBox="1">
            <a:spLocks noGrp="1"/>
          </p:cNvSpPr>
          <p:nvPr>
            <p:ph type="title"/>
          </p:nvPr>
        </p:nvSpPr>
        <p:spPr>
          <a:xfrm>
            <a:off x="1315475" y="858500"/>
            <a:ext cx="6513000" cy="6204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b" anchorCtr="0">
            <a:noAutofit/>
          </a:bodyPr>
          <a:lstStyle>
            <a:lvl1pPr lvl="0"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1pPr>
            <a:lvl2pPr lvl="1"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2pPr>
            <a:lvl3pPr lvl="2"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3pPr>
            <a:lvl4pPr lvl="3"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4pPr>
            <a:lvl5pPr lvl="4"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5pPr>
            <a:lvl6pPr lvl="5"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6pPr>
            <a:lvl7pPr lvl="6"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7pPr>
            <a:lvl8pPr lvl="7"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8pPr>
            <a:lvl9pPr lvl="8"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9pPr>
          </a:lstStyle>
          <a:p>
            <a:endParaRPr/>
          </a:p>
        </p:txBody>
      </p:sp>
      <p:sp>
        <p:nvSpPr>
          <p:cNvPr id="300" name="Google Shape;300;p1"/>
          <p:cNvSpPr txBox="1">
            <a:spLocks noGrp="1"/>
          </p:cNvSpPr>
          <p:nvPr>
            <p:ph type="body" idx="1"/>
          </p:nvPr>
        </p:nvSpPr>
        <p:spPr>
          <a:xfrm>
            <a:off x="1315475" y="1577785"/>
            <a:ext cx="6513000" cy="26955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lvl1pPr marL="457200" lvl="0" indent="-3810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marL="914400" lvl="1"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marL="1371600" lvl="2"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marL="1828800" lvl="3"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marL="2286000" lvl="4"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marL="2743200" lvl="5"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marL="3200400" lvl="6"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marL="3657600" lvl="7"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marL="4114800" lvl="8"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a:endParaRPr/>
          </a:p>
        </p:txBody>
      </p:sp>
      <p:grpSp>
        <p:nvGrpSpPr>
          <p:cNvPr id="301" name="Google Shape;301;p1"/>
          <p:cNvGrpSpPr/>
          <p:nvPr/>
        </p:nvGrpSpPr>
        <p:grpSpPr>
          <a:xfrm>
            <a:off x="0" y="0"/>
            <a:ext cx="9144266" cy="5143442"/>
            <a:chOff x="0" y="0"/>
            <a:chExt cx="12190730" cy="6857009"/>
          </a:xfrm>
        </p:grpSpPr>
        <p:sp>
          <p:nvSpPr>
            <p:cNvPr id="302" name="Google Shape;302;p1"/>
            <p:cNvSpPr/>
            <p:nvPr/>
          </p:nvSpPr>
          <p:spPr>
            <a:xfrm>
              <a:off x="0" y="2615209"/>
              <a:ext cx="6197600" cy="4241800"/>
            </a:xfrm>
            <a:custGeom>
              <a:avLst/>
              <a:gdLst/>
              <a:ahLst/>
              <a:cxnLst/>
              <a:rect l="l" t="t" r="r" b="b"/>
              <a:pathLst>
                <a:path w="6197600" h="4241800" extrusionOk="0">
                  <a:moveTo>
                    <a:pt x="5045075" y="2258416"/>
                  </a:moveTo>
                  <a:cubicBezTo>
                    <a:pt x="4105275" y="2296516"/>
                    <a:pt x="3984625" y="3636366"/>
                    <a:pt x="3152775" y="3490316"/>
                  </a:cubicBezTo>
                  <a:cubicBezTo>
                    <a:pt x="2320925" y="3344266"/>
                    <a:pt x="2047875" y="2410816"/>
                    <a:pt x="1774825" y="1255116"/>
                  </a:cubicBezTo>
                  <a:cubicBezTo>
                    <a:pt x="1621276" y="605219"/>
                    <a:pt x="827164" y="81832"/>
                    <a:pt x="0" y="0"/>
                  </a:cubicBezTo>
                  <a:lnTo>
                    <a:pt x="0" y="4242791"/>
                  </a:lnTo>
                  <a:lnTo>
                    <a:pt x="6203709" y="4242791"/>
                  </a:lnTo>
                  <a:cubicBezTo>
                    <a:pt x="5566652" y="3594970"/>
                    <a:pt x="5801284" y="2227758"/>
                    <a:pt x="5045075" y="2258416"/>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
            <p:cNvSpPr/>
            <p:nvPr/>
          </p:nvSpPr>
          <p:spPr>
            <a:xfrm>
              <a:off x="7567930" y="0"/>
              <a:ext cx="4622800" cy="3581400"/>
            </a:xfrm>
            <a:custGeom>
              <a:avLst/>
              <a:gdLst/>
              <a:ahLst/>
              <a:cxnLst/>
              <a:rect l="l" t="t" r="r" b="b"/>
              <a:pathLst>
                <a:path w="4622800" h="3581400" extrusionOk="0">
                  <a:moveTo>
                    <a:pt x="4624070" y="2892038"/>
                  </a:moveTo>
                  <a:cubicBezTo>
                    <a:pt x="4432192" y="2552948"/>
                    <a:pt x="4272198" y="2196592"/>
                    <a:pt x="4240987" y="1911071"/>
                  </a:cubicBezTo>
                  <a:cubicBezTo>
                    <a:pt x="4154417" y="1118940"/>
                    <a:pt x="4076522" y="430695"/>
                    <a:pt x="3111226" y="491293"/>
                  </a:cubicBezTo>
                  <a:cubicBezTo>
                    <a:pt x="2270620" y="544068"/>
                    <a:pt x="1151039" y="550850"/>
                    <a:pt x="815816" y="0"/>
                  </a:cubicBezTo>
                  <a:lnTo>
                    <a:pt x="0" y="0"/>
                  </a:lnTo>
                  <a:cubicBezTo>
                    <a:pt x="264445" y="110490"/>
                    <a:pt x="575462" y="303663"/>
                    <a:pt x="630955" y="612496"/>
                  </a:cubicBezTo>
                  <a:cubicBezTo>
                    <a:pt x="730510" y="1166552"/>
                    <a:pt x="665581" y="2361248"/>
                    <a:pt x="2081028" y="2521401"/>
                  </a:cubicBezTo>
                  <a:cubicBezTo>
                    <a:pt x="3228880" y="2651284"/>
                    <a:pt x="4282764" y="2872277"/>
                    <a:pt x="4624070" y="35814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
            <p:cNvSpPr/>
            <p:nvPr/>
          </p:nvSpPr>
          <p:spPr>
            <a:xfrm>
              <a:off x="0" y="4017702"/>
              <a:ext cx="2660650" cy="2838450"/>
            </a:xfrm>
            <a:custGeom>
              <a:avLst/>
              <a:gdLst/>
              <a:ahLst/>
              <a:cxnLst/>
              <a:rect l="l" t="t" r="r" b="b"/>
              <a:pathLst>
                <a:path w="2660650" h="2838450" extrusionOk="0">
                  <a:moveTo>
                    <a:pt x="1070807" y="1725181"/>
                  </a:moveTo>
                  <a:cubicBezTo>
                    <a:pt x="561251" y="1573790"/>
                    <a:pt x="679412" y="1053154"/>
                    <a:pt x="550177" y="502984"/>
                  </a:cubicBezTo>
                  <a:cubicBezTo>
                    <a:pt x="479692" y="202832"/>
                    <a:pt x="246513" y="28004"/>
                    <a:pt x="0" y="0"/>
                  </a:cubicBezTo>
                  <a:lnTo>
                    <a:pt x="0" y="2265401"/>
                  </a:lnTo>
                  <a:cubicBezTo>
                    <a:pt x="332791" y="2759882"/>
                    <a:pt x="1498175" y="2376310"/>
                    <a:pt x="1990223" y="2393512"/>
                  </a:cubicBezTo>
                  <a:cubicBezTo>
                    <a:pt x="2331422" y="2405444"/>
                    <a:pt x="2362714" y="2660968"/>
                    <a:pt x="2342147" y="2840298"/>
                  </a:cubicBezTo>
                  <a:lnTo>
                    <a:pt x="2624900" y="2840298"/>
                  </a:lnTo>
                  <a:cubicBezTo>
                    <a:pt x="2894965" y="1347597"/>
                    <a:pt x="1562227" y="1871180"/>
                    <a:pt x="1070807" y="1725181"/>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
            <p:cNvSpPr/>
            <p:nvPr/>
          </p:nvSpPr>
          <p:spPr>
            <a:xfrm>
              <a:off x="6719812" y="0"/>
              <a:ext cx="5467350" cy="3562350"/>
            </a:xfrm>
            <a:custGeom>
              <a:avLst/>
              <a:gdLst/>
              <a:ahLst/>
              <a:cxnLst/>
              <a:rect l="l" t="t" r="r" b="b"/>
              <a:pathLst>
                <a:path w="5467350" h="3562350" extrusionOk="0">
                  <a:moveTo>
                    <a:pt x="1516139" y="1511300"/>
                  </a:moveTo>
                  <a:cubicBezTo>
                    <a:pt x="2576589" y="1365250"/>
                    <a:pt x="4202189" y="69850"/>
                    <a:pt x="3967239" y="1257300"/>
                  </a:cubicBezTo>
                  <a:cubicBezTo>
                    <a:pt x="3738163" y="2415058"/>
                    <a:pt x="3545370" y="4109981"/>
                    <a:pt x="5472189" y="3393599"/>
                  </a:cubicBezTo>
                  <a:lnTo>
                    <a:pt x="5472189" y="0"/>
                  </a:lnTo>
                  <a:lnTo>
                    <a:pt x="0" y="0"/>
                  </a:lnTo>
                  <a:cubicBezTo>
                    <a:pt x="448704" y="1107719"/>
                    <a:pt x="658374" y="1629410"/>
                    <a:pt x="1516139" y="15113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2"/>
          <p:cNvSpPr txBox="1">
            <a:spLocks noGrp="1"/>
          </p:cNvSpPr>
          <p:nvPr>
            <p:ph type="ctrTitle"/>
          </p:nvPr>
        </p:nvSpPr>
        <p:spPr>
          <a:xfrm>
            <a:off x="1471961" y="1991825"/>
            <a:ext cx="5885489"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HyperCasual</a:t>
            </a:r>
            <a:br>
              <a:rPr lang="en" dirty="0"/>
            </a:br>
            <a:r>
              <a:rPr lang="en" dirty="0"/>
              <a:t>Crowd Runner Game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7"/>
          <p:cNvSpPr txBox="1">
            <a:spLocks noGrp="1"/>
          </p:cNvSpPr>
          <p:nvPr>
            <p:ph type="title"/>
          </p:nvPr>
        </p:nvSpPr>
        <p:spPr>
          <a:xfrm>
            <a:off x="988373" y="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8.UI</a:t>
            </a:r>
            <a:endParaRPr dirty="0"/>
          </a:p>
        </p:txBody>
      </p:sp>
      <p:sp>
        <p:nvSpPr>
          <p:cNvPr id="788" name="Google Shape;788;p17"/>
          <p:cNvSpPr txBox="1">
            <a:spLocks noGrp="1"/>
          </p:cNvSpPr>
          <p:nvPr>
            <p:ph type="body" idx="1"/>
          </p:nvPr>
        </p:nvSpPr>
        <p:spPr>
          <a:xfrm>
            <a:off x="401075" y="835201"/>
            <a:ext cx="6513000" cy="2695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1600" b="0" i="0" dirty="0">
                <a:solidFill>
                  <a:srgbClr val="D1D5DB"/>
                </a:solidFill>
                <a:effectLst/>
                <a:latin typeface="Söhne"/>
              </a:rPr>
              <a:t>On the Canvas, a visually appealing layout awaits you with six distinct panels, each accompanied by a button that beckons to be pressed. But these panels offer more than just visual appeal. They proudly display the fruits of your in-game efforts – the coveted music coins you have amassed throughout your gaming journey.</a:t>
            </a:r>
            <a:endParaRPr lang="mk-MK" sz="2000" dirty="0">
              <a:solidFill>
                <a:srgbClr val="D1D5DB"/>
              </a:solidFill>
              <a:latin typeface="Söhne"/>
            </a:endParaRPr>
          </a:p>
        </p:txBody>
      </p:sp>
      <p:sp>
        <p:nvSpPr>
          <p:cNvPr id="789" name="Google Shape;789;p1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3" name="Picture 2" descr="A screenshot of a video game&#10;&#10;Description automatically generated with medium confidence">
            <a:extLst>
              <a:ext uri="{FF2B5EF4-FFF2-40B4-BE49-F238E27FC236}">
                <a16:creationId xmlns:a16="http://schemas.microsoft.com/office/drawing/2014/main" id="{752EA4BD-BE92-7EB7-77CB-E3C50587BDF9}"/>
              </a:ext>
            </a:extLst>
          </p:cNvPr>
          <p:cNvPicPr>
            <a:picLocks noChangeAspect="1"/>
          </p:cNvPicPr>
          <p:nvPr/>
        </p:nvPicPr>
        <p:blipFill>
          <a:blip r:embed="rId3"/>
          <a:stretch>
            <a:fillRect/>
          </a:stretch>
        </p:blipFill>
        <p:spPr>
          <a:xfrm>
            <a:off x="5764634" y="2293417"/>
            <a:ext cx="1489359" cy="2725527"/>
          </a:xfrm>
          <a:prstGeom prst="rect">
            <a:avLst/>
          </a:prstGeom>
        </p:spPr>
      </p:pic>
      <p:pic>
        <p:nvPicPr>
          <p:cNvPr id="5" name="Picture 4" descr="A screenshot of a menu&#10;&#10;Description automatically generated with low confidence">
            <a:extLst>
              <a:ext uri="{FF2B5EF4-FFF2-40B4-BE49-F238E27FC236}">
                <a16:creationId xmlns:a16="http://schemas.microsoft.com/office/drawing/2014/main" id="{21C05C06-B829-AC69-5849-C36E21F23E9C}"/>
              </a:ext>
            </a:extLst>
          </p:cNvPr>
          <p:cNvPicPr>
            <a:picLocks noChangeAspect="1"/>
          </p:cNvPicPr>
          <p:nvPr/>
        </p:nvPicPr>
        <p:blipFill>
          <a:blip r:embed="rId4"/>
          <a:stretch>
            <a:fillRect/>
          </a:stretch>
        </p:blipFill>
        <p:spPr>
          <a:xfrm>
            <a:off x="621489" y="3530701"/>
            <a:ext cx="1836579" cy="1211685"/>
          </a:xfrm>
          <a:prstGeom prst="rect">
            <a:avLst/>
          </a:prstGeom>
        </p:spPr>
      </p:pic>
      <p:pic>
        <p:nvPicPr>
          <p:cNvPr id="4" name="Picture 3" descr="A person wearing a suit and tie holding a newspaper&#10;&#10;Description automatically generated">
            <a:extLst>
              <a:ext uri="{FF2B5EF4-FFF2-40B4-BE49-F238E27FC236}">
                <a16:creationId xmlns:a16="http://schemas.microsoft.com/office/drawing/2014/main" id="{01AD23A3-0895-EEF5-5266-BB22CD25DDE1}"/>
              </a:ext>
            </a:extLst>
          </p:cNvPr>
          <p:cNvPicPr>
            <a:picLocks noChangeAspect="1"/>
          </p:cNvPicPr>
          <p:nvPr/>
        </p:nvPicPr>
        <p:blipFill>
          <a:blip r:embed="rId5"/>
          <a:stretch>
            <a:fillRect/>
          </a:stretch>
        </p:blipFill>
        <p:spPr>
          <a:xfrm>
            <a:off x="4115455" y="2300333"/>
            <a:ext cx="1466984" cy="2732852"/>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B9B942A-D815-4770-547D-F347C198F75C}"/>
              </a:ext>
            </a:extLst>
          </p:cNvPr>
          <p:cNvPicPr>
            <a:picLocks noChangeAspect="1"/>
          </p:cNvPicPr>
          <p:nvPr/>
        </p:nvPicPr>
        <p:blipFill>
          <a:blip r:embed="rId6"/>
          <a:stretch>
            <a:fillRect/>
          </a:stretch>
        </p:blipFill>
        <p:spPr>
          <a:xfrm>
            <a:off x="7436188" y="2310761"/>
            <a:ext cx="1378488" cy="2700858"/>
          </a:xfrm>
          <a:prstGeom prst="rect">
            <a:avLst/>
          </a:prstGeom>
        </p:spPr>
      </p:pic>
    </p:spTree>
    <p:extLst>
      <p:ext uri="{BB962C8B-B14F-4D97-AF65-F5344CB8AC3E}">
        <p14:creationId xmlns:p14="http://schemas.microsoft.com/office/powerpoint/2010/main" val="1673853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7"/>
          <p:cNvSpPr txBox="1">
            <a:spLocks noGrp="1"/>
          </p:cNvSpPr>
          <p:nvPr>
            <p:ph type="title"/>
          </p:nvPr>
        </p:nvSpPr>
        <p:spPr>
          <a:xfrm>
            <a:off x="988373" y="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9.Daft Punk Models</a:t>
            </a:r>
            <a:endParaRPr dirty="0"/>
          </a:p>
        </p:txBody>
      </p:sp>
      <p:sp>
        <p:nvSpPr>
          <p:cNvPr id="788" name="Google Shape;788;p17"/>
          <p:cNvSpPr txBox="1">
            <a:spLocks noGrp="1"/>
          </p:cNvSpPr>
          <p:nvPr>
            <p:ph type="body" idx="1"/>
          </p:nvPr>
        </p:nvSpPr>
        <p:spPr>
          <a:xfrm>
            <a:off x="401075" y="1588273"/>
            <a:ext cx="5256310" cy="2695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1800" dirty="0">
                <a:solidFill>
                  <a:srgbClr val="D1D5DB"/>
                </a:solidFill>
                <a:latin typeface="Söhne"/>
              </a:rPr>
              <a:t>I've chosen my favorite band to be the constant background melody, infusing each moment with their captivating tunes. </a:t>
            </a:r>
          </a:p>
          <a:p>
            <a:pPr marL="457200" lvl="0" indent="-381000" algn="l" rtl="0">
              <a:spcBef>
                <a:spcPts val="600"/>
              </a:spcBef>
              <a:spcAft>
                <a:spcPts val="0"/>
              </a:spcAft>
              <a:buSzPts val="2400"/>
              <a:buChar char="⋆"/>
            </a:pPr>
            <a:r>
              <a:rPr lang="en-US" sz="1800" dirty="0">
                <a:solidFill>
                  <a:srgbClr val="D1D5DB"/>
                </a:solidFill>
                <a:latin typeface="Söhne"/>
              </a:rPr>
              <a:t>Also I have animated models of them playing the music.</a:t>
            </a:r>
            <a:endParaRPr lang="mk-MK" sz="1800" dirty="0">
              <a:solidFill>
                <a:srgbClr val="D1D5DB"/>
              </a:solidFill>
              <a:latin typeface="Söhne"/>
            </a:endParaRPr>
          </a:p>
        </p:txBody>
      </p:sp>
      <p:sp>
        <p:nvSpPr>
          <p:cNvPr id="789" name="Google Shape;789;p1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4" name="Picture 3" descr="A picture containing cartoon, art&#10;&#10;Description automatically generated">
            <a:extLst>
              <a:ext uri="{FF2B5EF4-FFF2-40B4-BE49-F238E27FC236}">
                <a16:creationId xmlns:a16="http://schemas.microsoft.com/office/drawing/2014/main" id="{9768A3BF-5A88-7498-3F1B-13E1C31BBEC1}"/>
              </a:ext>
            </a:extLst>
          </p:cNvPr>
          <p:cNvPicPr>
            <a:picLocks noChangeAspect="1"/>
          </p:cNvPicPr>
          <p:nvPr/>
        </p:nvPicPr>
        <p:blipFill>
          <a:blip r:embed="rId3"/>
          <a:stretch>
            <a:fillRect/>
          </a:stretch>
        </p:blipFill>
        <p:spPr>
          <a:xfrm>
            <a:off x="5707796" y="1041809"/>
            <a:ext cx="3035129" cy="3555437"/>
          </a:xfrm>
          <a:prstGeom prst="rect">
            <a:avLst/>
          </a:prstGeom>
        </p:spPr>
      </p:pic>
      <p:pic>
        <p:nvPicPr>
          <p:cNvPr id="3" name="Picture 2" descr="A couple of people wearing helmets&#10;&#10;Description automatically generated">
            <a:extLst>
              <a:ext uri="{FF2B5EF4-FFF2-40B4-BE49-F238E27FC236}">
                <a16:creationId xmlns:a16="http://schemas.microsoft.com/office/drawing/2014/main" id="{941B8EF0-965C-F701-B0CA-F6129431638C}"/>
              </a:ext>
            </a:extLst>
          </p:cNvPr>
          <p:cNvPicPr>
            <a:picLocks noChangeAspect="1"/>
          </p:cNvPicPr>
          <p:nvPr/>
        </p:nvPicPr>
        <p:blipFill>
          <a:blip r:embed="rId4"/>
          <a:stretch>
            <a:fillRect/>
          </a:stretch>
        </p:blipFill>
        <p:spPr>
          <a:xfrm>
            <a:off x="132537" y="3926116"/>
            <a:ext cx="2045668" cy="1217384"/>
          </a:xfrm>
          <a:prstGeom prst="rect">
            <a:avLst/>
          </a:prstGeom>
        </p:spPr>
      </p:pic>
    </p:spTree>
    <p:extLst>
      <p:ext uri="{BB962C8B-B14F-4D97-AF65-F5344CB8AC3E}">
        <p14:creationId xmlns:p14="http://schemas.microsoft.com/office/powerpoint/2010/main" val="2656519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18"/>
          <p:cNvSpPr txBox="1">
            <a:spLocks noGrp="1"/>
          </p:cNvSpPr>
          <p:nvPr>
            <p:ph type="ctrTitle" idx="4294967295"/>
          </p:nvPr>
        </p:nvSpPr>
        <p:spPr>
          <a:xfrm>
            <a:off x="490866" y="2315782"/>
            <a:ext cx="8222166"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800" dirty="0"/>
              <a:t>I HOPE YOU LIKED IT!!!</a:t>
            </a:r>
            <a:endParaRPr sz="4800" dirty="0"/>
          </a:p>
        </p:txBody>
      </p:sp>
      <p:sp>
        <p:nvSpPr>
          <p:cNvPr id="796" name="Google Shape;796;p18"/>
          <p:cNvSpPr/>
          <p:nvPr/>
        </p:nvSpPr>
        <p:spPr>
          <a:xfrm>
            <a:off x="5166603" y="1064935"/>
            <a:ext cx="282701" cy="26993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18"/>
          <p:cNvGrpSpPr/>
          <p:nvPr/>
        </p:nvGrpSpPr>
        <p:grpSpPr>
          <a:xfrm>
            <a:off x="5569959" y="913941"/>
            <a:ext cx="1211100" cy="1211378"/>
            <a:chOff x="6654650" y="3665275"/>
            <a:chExt cx="409100" cy="409125"/>
          </a:xfrm>
        </p:grpSpPr>
        <p:sp>
          <p:nvSpPr>
            <p:cNvPr id="798" name="Google Shape;798;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18"/>
          <p:cNvGrpSpPr/>
          <p:nvPr/>
        </p:nvGrpSpPr>
        <p:grpSpPr>
          <a:xfrm rot="14972630">
            <a:off x="2545805" y="1766281"/>
            <a:ext cx="800125" cy="800199"/>
            <a:chOff x="570875" y="4322250"/>
            <a:chExt cx="443300" cy="443325"/>
          </a:xfrm>
        </p:grpSpPr>
        <p:sp>
          <p:nvSpPr>
            <p:cNvPr id="801" name="Google Shape;801;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18"/>
          <p:cNvSpPr/>
          <p:nvPr/>
        </p:nvSpPr>
        <p:spPr>
          <a:xfrm rot="2466666">
            <a:off x="3135203" y="1266932"/>
            <a:ext cx="392752" cy="3750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8"/>
          <p:cNvSpPr/>
          <p:nvPr/>
        </p:nvSpPr>
        <p:spPr>
          <a:xfrm rot="-1609554">
            <a:off x="4156329" y="565844"/>
            <a:ext cx="282641" cy="26987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8"/>
          <p:cNvSpPr/>
          <p:nvPr/>
        </p:nvSpPr>
        <p:spPr>
          <a:xfrm rot="2926242">
            <a:off x="5674177" y="2296143"/>
            <a:ext cx="211682" cy="2021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8"/>
          <p:cNvSpPr/>
          <p:nvPr/>
        </p:nvSpPr>
        <p:spPr>
          <a:xfrm rot="-1609469">
            <a:off x="5150648" y="1892704"/>
            <a:ext cx="190702" cy="1820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4" name="Picture 3" descr="Cartoon characters with helmets and a helmet&#10;&#10;Description automatically generated with medium confidence">
            <a:extLst>
              <a:ext uri="{FF2B5EF4-FFF2-40B4-BE49-F238E27FC236}">
                <a16:creationId xmlns:a16="http://schemas.microsoft.com/office/drawing/2014/main" id="{FF1C1E59-5D6D-5F6C-56A4-70F325E6D235}"/>
              </a:ext>
            </a:extLst>
          </p:cNvPr>
          <p:cNvPicPr>
            <a:picLocks noChangeAspect="1"/>
          </p:cNvPicPr>
          <p:nvPr/>
        </p:nvPicPr>
        <p:blipFill>
          <a:blip r:embed="rId3"/>
          <a:stretch>
            <a:fillRect/>
          </a:stretch>
        </p:blipFill>
        <p:spPr>
          <a:xfrm>
            <a:off x="3688320" y="874578"/>
            <a:ext cx="1614456" cy="1806467"/>
          </a:xfrm>
          <a:prstGeom prst="rect">
            <a:avLst/>
          </a:prstGeom>
        </p:spPr>
      </p:pic>
      <p:sp>
        <p:nvSpPr>
          <p:cNvPr id="5" name="Google Shape;807;p18">
            <a:extLst>
              <a:ext uri="{FF2B5EF4-FFF2-40B4-BE49-F238E27FC236}">
                <a16:creationId xmlns:a16="http://schemas.microsoft.com/office/drawing/2014/main" id="{80B945C8-3750-648C-A598-EFC3B87AAE65}"/>
              </a:ext>
            </a:extLst>
          </p:cNvPr>
          <p:cNvSpPr/>
          <p:nvPr/>
        </p:nvSpPr>
        <p:spPr>
          <a:xfrm rot="2926242">
            <a:off x="3454146" y="1685325"/>
            <a:ext cx="211682" cy="2021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155CC"/>
            </a:gs>
            <a:gs pos="27000">
              <a:srgbClr val="351C75"/>
            </a:gs>
            <a:gs pos="71000">
              <a:srgbClr val="351C75"/>
            </a:gs>
            <a:gs pos="100000">
              <a:srgbClr val="F229FF"/>
            </a:gs>
          </a:gsLst>
          <a:lin ang="8100019" scaled="0"/>
        </a:gradFill>
        <a:effectLst/>
      </p:bgPr>
    </p:bg>
    <p:spTree>
      <p:nvGrpSpPr>
        <p:cNvPr id="1" name="Shape 766"/>
        <p:cNvGrpSpPr/>
        <p:nvPr/>
      </p:nvGrpSpPr>
      <p:grpSpPr>
        <a:xfrm>
          <a:off x="0" y="0"/>
          <a:ext cx="0" cy="0"/>
          <a:chOff x="0" y="0"/>
          <a:chExt cx="0" cy="0"/>
        </a:xfrm>
      </p:grpSpPr>
      <p:sp>
        <p:nvSpPr>
          <p:cNvPr id="767" name="Google Shape;767;p14"/>
          <p:cNvSpPr txBox="1">
            <a:spLocks noGrp="1"/>
          </p:cNvSpPr>
          <p:nvPr>
            <p:ph type="ctrTitle" idx="4294967295"/>
          </p:nvPr>
        </p:nvSpPr>
        <p:spPr>
          <a:xfrm>
            <a:off x="1777825" y="2664560"/>
            <a:ext cx="5588400" cy="546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dirty="0"/>
              <a:t>Hello!</a:t>
            </a:r>
            <a:endParaRPr sz="4800" dirty="0"/>
          </a:p>
        </p:txBody>
      </p:sp>
      <p:sp>
        <p:nvSpPr>
          <p:cNvPr id="768" name="Google Shape;768;p14"/>
          <p:cNvSpPr txBox="1">
            <a:spLocks noGrp="1"/>
          </p:cNvSpPr>
          <p:nvPr>
            <p:ph type="subTitle" idx="4294967295"/>
          </p:nvPr>
        </p:nvSpPr>
        <p:spPr>
          <a:xfrm>
            <a:off x="1777825" y="3229349"/>
            <a:ext cx="5588400" cy="12036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800" b="1" dirty="0"/>
              <a:t>I AM SANJA GIGOVA</a:t>
            </a:r>
          </a:p>
          <a:p>
            <a:pPr marL="0" lvl="0" indent="0" algn="ctr" rtl="0">
              <a:spcBef>
                <a:spcPts val="600"/>
              </a:spcBef>
              <a:spcAft>
                <a:spcPts val="0"/>
              </a:spcAft>
              <a:buNone/>
            </a:pPr>
            <a:r>
              <a:rPr lang="en" sz="1800" b="1" dirty="0"/>
              <a:t>Passionate Fortnite player</a:t>
            </a:r>
          </a:p>
        </p:txBody>
      </p:sp>
      <p:sp>
        <p:nvSpPr>
          <p:cNvPr id="770" name="Google Shape;770;p1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5" name="Star: 6 Points 4">
            <a:extLst>
              <a:ext uri="{FF2B5EF4-FFF2-40B4-BE49-F238E27FC236}">
                <a16:creationId xmlns:a16="http://schemas.microsoft.com/office/drawing/2014/main" id="{EFA6CB87-DA76-32B0-AC34-60515F55BFF6}"/>
              </a:ext>
            </a:extLst>
          </p:cNvPr>
          <p:cNvSpPr/>
          <p:nvPr/>
        </p:nvSpPr>
        <p:spPr>
          <a:xfrm>
            <a:off x="3516352" y="423746"/>
            <a:ext cx="2103864" cy="2082363"/>
          </a:xfrm>
          <a:prstGeom prst="star6">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mk-MK"/>
          </a:p>
        </p:txBody>
      </p:sp>
      <p:sp>
        <p:nvSpPr>
          <p:cNvPr id="7" name="Star: 6 Points 6">
            <a:extLst>
              <a:ext uri="{FF2B5EF4-FFF2-40B4-BE49-F238E27FC236}">
                <a16:creationId xmlns:a16="http://schemas.microsoft.com/office/drawing/2014/main" id="{7FCF202E-36A4-438E-2D95-73C2C15A9F32}"/>
              </a:ext>
            </a:extLst>
          </p:cNvPr>
          <p:cNvSpPr/>
          <p:nvPr/>
        </p:nvSpPr>
        <p:spPr>
          <a:xfrm rot="1816629">
            <a:off x="3516351" y="423745"/>
            <a:ext cx="2103864" cy="2082363"/>
          </a:xfrm>
          <a:prstGeom prst="star6">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mk-MK"/>
          </a:p>
        </p:txBody>
      </p:sp>
      <p:pic>
        <p:nvPicPr>
          <p:cNvPr id="9" name="Picture 8" descr="A person with long hair&#10;&#10;Description automatically generated with medium confidence">
            <a:extLst>
              <a:ext uri="{FF2B5EF4-FFF2-40B4-BE49-F238E27FC236}">
                <a16:creationId xmlns:a16="http://schemas.microsoft.com/office/drawing/2014/main" id="{30356507-B59E-6258-FF6E-BCA82CE8E0F4}"/>
              </a:ext>
            </a:extLst>
          </p:cNvPr>
          <p:cNvPicPr>
            <a:picLocks noChangeAspect="1"/>
          </p:cNvPicPr>
          <p:nvPr/>
        </p:nvPicPr>
        <p:blipFill>
          <a:blip r:embed="rId3"/>
          <a:stretch>
            <a:fillRect/>
          </a:stretch>
        </p:blipFill>
        <p:spPr>
          <a:xfrm>
            <a:off x="4153829" y="834719"/>
            <a:ext cx="828908" cy="12136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13"/>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Game instructions </a:t>
            </a:r>
            <a:endParaRPr dirty="0"/>
          </a:p>
        </p:txBody>
      </p:sp>
      <p:sp>
        <p:nvSpPr>
          <p:cNvPr id="760" name="Google Shape;760;p13"/>
          <p:cNvSpPr txBox="1">
            <a:spLocks noGrp="1"/>
          </p:cNvSpPr>
          <p:nvPr>
            <p:ph type="body" idx="1"/>
          </p:nvPr>
        </p:nvSpPr>
        <p:spPr>
          <a:xfrm>
            <a:off x="1410575" y="1678513"/>
            <a:ext cx="3161400" cy="29706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1400" b="1" dirty="0"/>
              <a:t>Galaxy Game</a:t>
            </a:r>
          </a:p>
          <a:p>
            <a:pPr marL="0" lvl="0" indent="0" algn="l" rtl="0">
              <a:spcBef>
                <a:spcPts val="600"/>
              </a:spcBef>
              <a:spcAft>
                <a:spcPts val="0"/>
              </a:spcAft>
              <a:buClr>
                <a:schemeClr val="dk1"/>
              </a:buClr>
              <a:buSzPts val="1100"/>
              <a:buFont typeface="Arial"/>
              <a:buNone/>
            </a:pPr>
            <a:r>
              <a:rPr lang="en-US" sz="1400" b="1" dirty="0"/>
              <a:t>T</a:t>
            </a:r>
            <a:r>
              <a:rPr lang="en" sz="1400" b="1" dirty="0"/>
              <a:t>he lack of games played in the Galaxy, inspired me to develop this game.</a:t>
            </a:r>
            <a:r>
              <a:rPr lang="en-US" sz="1400" b="1" dirty="0"/>
              <a:t> With its stunning visuals, immersive gameplay, living universe to explore, The Galaxy Game offers an unparalleled gaming experience for space enthusiasts and adventure seekers alike.</a:t>
            </a:r>
            <a:endParaRPr sz="1400" dirty="0"/>
          </a:p>
        </p:txBody>
      </p:sp>
      <p:sp>
        <p:nvSpPr>
          <p:cNvPr id="762" name="Google Shape;762;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5" name="Picture 4" descr="A picture containing screenshot, cartoon, moon&#10;&#10;Description automatically generated">
            <a:extLst>
              <a:ext uri="{FF2B5EF4-FFF2-40B4-BE49-F238E27FC236}">
                <a16:creationId xmlns:a16="http://schemas.microsoft.com/office/drawing/2014/main" id="{55C8469B-BAC9-2796-E94B-C9110BDCE859}"/>
              </a:ext>
            </a:extLst>
          </p:cNvPr>
          <p:cNvPicPr>
            <a:picLocks noChangeAspect="1"/>
          </p:cNvPicPr>
          <p:nvPr/>
        </p:nvPicPr>
        <p:blipFill>
          <a:blip r:embed="rId3"/>
          <a:stretch>
            <a:fillRect/>
          </a:stretch>
        </p:blipFill>
        <p:spPr>
          <a:xfrm>
            <a:off x="5471532" y="1577775"/>
            <a:ext cx="1910575" cy="31720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5"/>
          <p:cNvSpPr txBox="1">
            <a:spLocks noGrp="1"/>
          </p:cNvSpPr>
          <p:nvPr>
            <p:ph type="ctrTitle"/>
          </p:nvPr>
        </p:nvSpPr>
        <p:spPr>
          <a:xfrm>
            <a:off x="236262" y="104078"/>
            <a:ext cx="5236800" cy="68389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1.Runner</a:t>
            </a:r>
            <a:endParaRPr dirty="0"/>
          </a:p>
        </p:txBody>
      </p:sp>
      <p:sp>
        <p:nvSpPr>
          <p:cNvPr id="776" name="Google Shape;776;p15"/>
          <p:cNvSpPr txBox="1">
            <a:spLocks noGrp="1"/>
          </p:cNvSpPr>
          <p:nvPr>
            <p:ph type="subTitle" idx="1"/>
          </p:nvPr>
        </p:nvSpPr>
        <p:spPr>
          <a:xfrm>
            <a:off x="950976" y="791450"/>
            <a:ext cx="5879859" cy="784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mk-MK" dirty="0"/>
              <a:t>3</a:t>
            </a:r>
            <a:r>
              <a:rPr lang="en-US" dirty="0"/>
              <a:t>D Hyper casual character in Unity with a collider, material and two animations </a:t>
            </a:r>
            <a:endParaRPr dirty="0"/>
          </a:p>
        </p:txBody>
      </p:sp>
      <p:pic>
        <p:nvPicPr>
          <p:cNvPr id="3" name="Picture 2" descr="A cartoon character running on a grid&#10;&#10;Description automatically generated with low confidence">
            <a:extLst>
              <a:ext uri="{FF2B5EF4-FFF2-40B4-BE49-F238E27FC236}">
                <a16:creationId xmlns:a16="http://schemas.microsoft.com/office/drawing/2014/main" id="{AB56A9CE-BC76-DFF5-DB45-B3A84D631B46}"/>
              </a:ext>
            </a:extLst>
          </p:cNvPr>
          <p:cNvPicPr>
            <a:picLocks noChangeAspect="1"/>
          </p:cNvPicPr>
          <p:nvPr/>
        </p:nvPicPr>
        <p:blipFill>
          <a:blip r:embed="rId3"/>
          <a:stretch>
            <a:fillRect/>
          </a:stretch>
        </p:blipFill>
        <p:spPr>
          <a:xfrm>
            <a:off x="6635764" y="1751449"/>
            <a:ext cx="1761668" cy="2275522"/>
          </a:xfrm>
          <a:prstGeom prst="rect">
            <a:avLst/>
          </a:prstGeom>
        </p:spPr>
      </p:pic>
      <p:sp>
        <p:nvSpPr>
          <p:cNvPr id="4" name="Google Shape;776;p15">
            <a:extLst>
              <a:ext uri="{FF2B5EF4-FFF2-40B4-BE49-F238E27FC236}">
                <a16:creationId xmlns:a16="http://schemas.microsoft.com/office/drawing/2014/main" id="{E9783925-EE31-422D-C8BF-EDECE4EDED30}"/>
              </a:ext>
            </a:extLst>
          </p:cNvPr>
          <p:cNvSpPr txBox="1">
            <a:spLocks/>
          </p:cNvSpPr>
          <p:nvPr/>
        </p:nvSpPr>
        <p:spPr>
          <a:xfrm>
            <a:off x="236262" y="2104410"/>
            <a:ext cx="5879859" cy="7848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0"/>
              </a:spcBef>
              <a:spcAft>
                <a:spcPts val="0"/>
              </a:spcAft>
              <a:buClr>
                <a:srgbClr val="FFFFFF"/>
              </a:buClr>
              <a:buSzPts val="2400"/>
              <a:buFont typeface="Abel"/>
              <a:buNone/>
              <a:defRPr sz="2400" b="0" i="0" u="none" strike="noStrike" cap="none">
                <a:solidFill>
                  <a:srgbClr val="FFFFFF"/>
                </a:solidFill>
                <a:latin typeface="Abel"/>
                <a:ea typeface="Abel"/>
                <a:cs typeface="Abel"/>
                <a:sym typeface="Abel"/>
              </a:defRPr>
            </a:lvl1pPr>
            <a:lvl2pPr marL="914400" marR="0" lvl="1"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2pPr>
            <a:lvl3pPr marL="1371600" marR="0" lvl="2"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3pPr>
            <a:lvl4pPr marL="1828800" marR="0" lvl="3"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4pPr>
            <a:lvl5pPr marL="2286000" marR="0" lvl="4"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5pPr>
            <a:lvl6pPr marL="2743200" marR="0" lvl="5"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6pPr>
            <a:lvl7pPr marL="3200400" marR="0" lvl="6"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7pPr>
            <a:lvl8pPr marL="3657600" marR="0" lvl="7"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8pPr>
            <a:lvl9pPr marL="4114800" marR="0" lvl="8"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9pPr>
          </a:lstStyle>
          <a:p>
            <a:pPr marL="285750" indent="-285750" algn="just">
              <a:buFont typeface="Arial" panose="020B0604020202020204" pitchFamily="34" charset="0"/>
              <a:buChar char="•"/>
            </a:pPr>
            <a:r>
              <a:rPr lang="en-US" sz="1600" dirty="0"/>
              <a:t>The character has two animations(Idle, Running)</a:t>
            </a:r>
          </a:p>
          <a:p>
            <a:pPr marL="0" indent="0" algn="just"/>
            <a:endParaRPr lang="en-US" sz="1600" dirty="0"/>
          </a:p>
          <a:p>
            <a:pPr marL="285750" indent="-285750" algn="just">
              <a:buFont typeface="Arial" panose="020B0604020202020204" pitchFamily="34" charset="0"/>
              <a:buChar char="•"/>
            </a:pPr>
            <a:r>
              <a:rPr lang="en-US" sz="1600" dirty="0"/>
              <a:t>The player movement is made with a Script</a:t>
            </a:r>
            <a:r>
              <a:rPr lang="mk-MK" sz="1600" dirty="0"/>
              <a:t>(</a:t>
            </a:r>
            <a:r>
              <a:rPr lang="en-US" sz="1600" dirty="0" err="1"/>
              <a:t>PlayerController</a:t>
            </a:r>
            <a:r>
              <a:rPr lang="en-US" sz="1600" dirty="0"/>
              <a:t>) and Animator.</a:t>
            </a:r>
          </a:p>
          <a:p>
            <a:pPr marL="0" indent="0" algn="just"/>
            <a:endParaRPr lang="en-US" sz="1600" dirty="0"/>
          </a:p>
          <a:p>
            <a:pPr marL="285750" indent="-285750" algn="just">
              <a:buFont typeface="Arial" panose="020B0604020202020204" pitchFamily="34" charset="0"/>
              <a:buChar char="•"/>
            </a:pPr>
            <a:r>
              <a:rPr lang="en-US" sz="1600" dirty="0"/>
              <a:t>"</a:t>
            </a:r>
            <a:r>
              <a:rPr lang="en-US" sz="1600" dirty="0" err="1"/>
              <a:t>ManageControl</a:t>
            </a:r>
            <a:r>
              <a:rPr lang="en-US" sz="1600" dirty="0"/>
              <a:t>" function handles player controls in Unity. When the player presses and holds the left mouse button, the function calculates the player's movement based on the mouse positions. During the movement, the player is constrained within predefined boundaries of the road.</a:t>
            </a:r>
          </a:p>
          <a:p>
            <a:pPr marL="0" indent="0"/>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5"/>
          <p:cNvSpPr txBox="1">
            <a:spLocks noGrp="1"/>
          </p:cNvSpPr>
          <p:nvPr>
            <p:ph type="ctrTitle"/>
          </p:nvPr>
        </p:nvSpPr>
        <p:spPr>
          <a:xfrm>
            <a:off x="236262" y="104078"/>
            <a:ext cx="5236800" cy="68389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2.Crowd</a:t>
            </a:r>
            <a:endParaRPr dirty="0"/>
          </a:p>
        </p:txBody>
      </p:sp>
      <p:sp>
        <p:nvSpPr>
          <p:cNvPr id="4" name="Google Shape;776;p15">
            <a:extLst>
              <a:ext uri="{FF2B5EF4-FFF2-40B4-BE49-F238E27FC236}">
                <a16:creationId xmlns:a16="http://schemas.microsoft.com/office/drawing/2014/main" id="{E9783925-EE31-422D-C8BF-EDECE4EDED30}"/>
              </a:ext>
            </a:extLst>
          </p:cNvPr>
          <p:cNvSpPr txBox="1">
            <a:spLocks/>
          </p:cNvSpPr>
          <p:nvPr/>
        </p:nvSpPr>
        <p:spPr>
          <a:xfrm>
            <a:off x="365747" y="1186776"/>
            <a:ext cx="5879859" cy="7848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0"/>
              </a:spcBef>
              <a:spcAft>
                <a:spcPts val="0"/>
              </a:spcAft>
              <a:buClr>
                <a:srgbClr val="FFFFFF"/>
              </a:buClr>
              <a:buSzPts val="2400"/>
              <a:buFont typeface="Abel"/>
              <a:buNone/>
              <a:defRPr sz="2400" b="0" i="0" u="none" strike="noStrike" cap="none">
                <a:solidFill>
                  <a:srgbClr val="FFFFFF"/>
                </a:solidFill>
                <a:latin typeface="Abel"/>
                <a:ea typeface="Abel"/>
                <a:cs typeface="Abel"/>
                <a:sym typeface="Abel"/>
              </a:defRPr>
            </a:lvl1pPr>
            <a:lvl2pPr marL="914400" marR="0" lvl="1"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2pPr>
            <a:lvl3pPr marL="1371600" marR="0" lvl="2"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3pPr>
            <a:lvl4pPr marL="1828800" marR="0" lvl="3"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4pPr>
            <a:lvl5pPr marL="2286000" marR="0" lvl="4"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5pPr>
            <a:lvl6pPr marL="2743200" marR="0" lvl="5"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6pPr>
            <a:lvl7pPr marL="3200400" marR="0" lvl="6"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7pPr>
            <a:lvl8pPr marL="3657600" marR="0" lvl="7"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8pPr>
            <a:lvl9pPr marL="4114800" marR="0" lvl="8"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9pPr>
          </a:lstStyle>
          <a:p>
            <a:pPr marL="285750" indent="-285750" algn="just">
              <a:buFont typeface="Arial" panose="020B0604020202020204" pitchFamily="34" charset="0"/>
              <a:buChar char="•"/>
            </a:pPr>
            <a:r>
              <a:rPr lang="en-US" sz="1600" dirty="0"/>
              <a:t>The crowd was created with the Fermat spiral using the golden angle.</a:t>
            </a:r>
          </a:p>
          <a:p>
            <a:pPr marL="285750" indent="-285750" algn="just">
              <a:buFont typeface="Arial" panose="020B0604020202020204" pitchFamily="34" charset="0"/>
              <a:buChar char="•"/>
            </a:pPr>
            <a:r>
              <a:rPr lang="en-US" sz="1600" dirty="0"/>
              <a:t>This patter can be seen in nature, in the sunflower </a:t>
            </a:r>
            <a:endParaRPr lang="mk-MK" sz="1600" dirty="0"/>
          </a:p>
          <a:p>
            <a:pPr marL="0" indent="0" algn="just"/>
            <a:endParaRPr lang="mk-MK" sz="1600" dirty="0"/>
          </a:p>
          <a:p>
            <a:pPr marL="0" indent="0" algn="just"/>
            <a:endParaRPr lang="en-US" sz="1600" dirty="0"/>
          </a:p>
          <a:p>
            <a:pPr marL="0" indent="0"/>
            <a:endParaRPr lang="en-US" sz="1600" dirty="0"/>
          </a:p>
        </p:txBody>
      </p:sp>
      <p:pic>
        <p:nvPicPr>
          <p:cNvPr id="5" name="Picture 4" descr="A group of people walking&#10;&#10;Description automatically generated with low confidence">
            <a:extLst>
              <a:ext uri="{FF2B5EF4-FFF2-40B4-BE49-F238E27FC236}">
                <a16:creationId xmlns:a16="http://schemas.microsoft.com/office/drawing/2014/main" id="{B59FDCBC-27F1-F7B6-DCD9-6521F3D0A953}"/>
              </a:ext>
            </a:extLst>
          </p:cNvPr>
          <p:cNvPicPr>
            <a:picLocks noChangeAspect="1"/>
          </p:cNvPicPr>
          <p:nvPr/>
        </p:nvPicPr>
        <p:blipFill>
          <a:blip r:embed="rId3"/>
          <a:stretch>
            <a:fillRect/>
          </a:stretch>
        </p:blipFill>
        <p:spPr>
          <a:xfrm>
            <a:off x="6343352" y="1732155"/>
            <a:ext cx="2088291" cy="2181241"/>
          </a:xfrm>
          <a:prstGeom prst="rect">
            <a:avLst/>
          </a:prstGeom>
        </p:spPr>
      </p:pic>
      <p:pic>
        <p:nvPicPr>
          <p:cNvPr id="7" name="Picture 6" descr="A picture containing pattern, graphics, design&#10;&#10;Description automatically generated">
            <a:extLst>
              <a:ext uri="{FF2B5EF4-FFF2-40B4-BE49-F238E27FC236}">
                <a16:creationId xmlns:a16="http://schemas.microsoft.com/office/drawing/2014/main" id="{756FA419-D939-B7AC-6719-7EDA6D509A2F}"/>
              </a:ext>
            </a:extLst>
          </p:cNvPr>
          <p:cNvPicPr>
            <a:picLocks noChangeAspect="1"/>
          </p:cNvPicPr>
          <p:nvPr/>
        </p:nvPicPr>
        <p:blipFill>
          <a:blip r:embed="rId4"/>
          <a:stretch>
            <a:fillRect/>
          </a:stretch>
        </p:blipFill>
        <p:spPr>
          <a:xfrm>
            <a:off x="2489063" y="3956724"/>
            <a:ext cx="2871606" cy="1099438"/>
          </a:xfrm>
          <a:prstGeom prst="rect">
            <a:avLst/>
          </a:prstGeom>
        </p:spPr>
      </p:pic>
      <p:pic>
        <p:nvPicPr>
          <p:cNvPr id="9" name="Picture 8" descr="A picture containing text, font, white, calligraphy&#10;&#10;Description automatically generated">
            <a:extLst>
              <a:ext uri="{FF2B5EF4-FFF2-40B4-BE49-F238E27FC236}">
                <a16:creationId xmlns:a16="http://schemas.microsoft.com/office/drawing/2014/main" id="{E3322CA7-C437-0E91-F283-CB5BAC9B0C2E}"/>
              </a:ext>
            </a:extLst>
          </p:cNvPr>
          <p:cNvPicPr>
            <a:picLocks noChangeAspect="1"/>
          </p:cNvPicPr>
          <p:nvPr/>
        </p:nvPicPr>
        <p:blipFill>
          <a:blip r:embed="rId5"/>
          <a:stretch>
            <a:fillRect/>
          </a:stretch>
        </p:blipFill>
        <p:spPr>
          <a:xfrm>
            <a:off x="5458415" y="4234699"/>
            <a:ext cx="1769873" cy="526748"/>
          </a:xfrm>
          <a:prstGeom prst="rect">
            <a:avLst/>
          </a:prstGeom>
        </p:spPr>
      </p:pic>
      <p:pic>
        <p:nvPicPr>
          <p:cNvPr id="11" name="Picture 10" descr="A spiral of a sunflower&#10;&#10;Description automatically generated with low confidence">
            <a:extLst>
              <a:ext uri="{FF2B5EF4-FFF2-40B4-BE49-F238E27FC236}">
                <a16:creationId xmlns:a16="http://schemas.microsoft.com/office/drawing/2014/main" id="{ACB3A5BD-44DB-59D7-2871-98E190DEB9A0}"/>
              </a:ext>
            </a:extLst>
          </p:cNvPr>
          <p:cNvPicPr>
            <a:picLocks noChangeAspect="1"/>
          </p:cNvPicPr>
          <p:nvPr/>
        </p:nvPicPr>
        <p:blipFill>
          <a:blip r:embed="rId6"/>
          <a:stretch>
            <a:fillRect/>
          </a:stretch>
        </p:blipFill>
        <p:spPr>
          <a:xfrm>
            <a:off x="597131" y="3956724"/>
            <a:ext cx="1755830" cy="1082698"/>
          </a:xfrm>
          <a:prstGeom prst="rect">
            <a:avLst/>
          </a:prstGeom>
        </p:spPr>
      </p:pic>
      <p:pic>
        <p:nvPicPr>
          <p:cNvPr id="13" name="Picture 12" descr="A picture containing text, screenshot, software, font&#10;&#10;Description automatically generated">
            <a:extLst>
              <a:ext uri="{FF2B5EF4-FFF2-40B4-BE49-F238E27FC236}">
                <a16:creationId xmlns:a16="http://schemas.microsoft.com/office/drawing/2014/main" id="{05114479-0A15-C169-16C6-B8BC1F25F562}"/>
              </a:ext>
            </a:extLst>
          </p:cNvPr>
          <p:cNvPicPr>
            <a:picLocks noChangeAspect="1"/>
          </p:cNvPicPr>
          <p:nvPr/>
        </p:nvPicPr>
        <p:blipFill>
          <a:blip r:embed="rId7"/>
          <a:stretch>
            <a:fillRect/>
          </a:stretch>
        </p:blipFill>
        <p:spPr>
          <a:xfrm>
            <a:off x="597131" y="1681864"/>
            <a:ext cx="4663844" cy="2149026"/>
          </a:xfrm>
          <a:prstGeom prst="rect">
            <a:avLst/>
          </a:prstGeom>
        </p:spPr>
      </p:pic>
    </p:spTree>
    <p:extLst>
      <p:ext uri="{BB962C8B-B14F-4D97-AF65-F5344CB8AC3E}">
        <p14:creationId xmlns:p14="http://schemas.microsoft.com/office/powerpoint/2010/main" val="330845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5"/>
          <p:cNvSpPr txBox="1">
            <a:spLocks noGrp="1"/>
          </p:cNvSpPr>
          <p:nvPr>
            <p:ph type="ctrTitle"/>
          </p:nvPr>
        </p:nvSpPr>
        <p:spPr>
          <a:xfrm>
            <a:off x="236262" y="104078"/>
            <a:ext cx="5236800" cy="68389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3.Enemies</a:t>
            </a:r>
            <a:endParaRPr dirty="0"/>
          </a:p>
        </p:txBody>
      </p:sp>
      <p:sp>
        <p:nvSpPr>
          <p:cNvPr id="4" name="Google Shape;776;p15">
            <a:extLst>
              <a:ext uri="{FF2B5EF4-FFF2-40B4-BE49-F238E27FC236}">
                <a16:creationId xmlns:a16="http://schemas.microsoft.com/office/drawing/2014/main" id="{E9783925-EE31-422D-C8BF-EDECE4EDED30}"/>
              </a:ext>
            </a:extLst>
          </p:cNvPr>
          <p:cNvSpPr txBox="1">
            <a:spLocks/>
          </p:cNvSpPr>
          <p:nvPr/>
        </p:nvSpPr>
        <p:spPr>
          <a:xfrm>
            <a:off x="236262" y="910186"/>
            <a:ext cx="5879859" cy="7848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0"/>
              </a:spcBef>
              <a:spcAft>
                <a:spcPts val="0"/>
              </a:spcAft>
              <a:buClr>
                <a:srgbClr val="FFFFFF"/>
              </a:buClr>
              <a:buSzPts val="2400"/>
              <a:buFont typeface="Abel"/>
              <a:buNone/>
              <a:defRPr sz="2400" b="0" i="0" u="none" strike="noStrike" cap="none">
                <a:solidFill>
                  <a:srgbClr val="FFFFFF"/>
                </a:solidFill>
                <a:latin typeface="Abel"/>
                <a:ea typeface="Abel"/>
                <a:cs typeface="Abel"/>
                <a:sym typeface="Abel"/>
              </a:defRPr>
            </a:lvl1pPr>
            <a:lvl2pPr marL="914400" marR="0" lvl="1"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2pPr>
            <a:lvl3pPr marL="1371600" marR="0" lvl="2"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3pPr>
            <a:lvl4pPr marL="1828800" marR="0" lvl="3"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4pPr>
            <a:lvl5pPr marL="2286000" marR="0" lvl="4"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5pPr>
            <a:lvl6pPr marL="2743200" marR="0" lvl="5"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6pPr>
            <a:lvl7pPr marL="3200400" marR="0" lvl="6"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7pPr>
            <a:lvl8pPr marL="3657600" marR="0" lvl="7"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8pPr>
            <a:lvl9pPr marL="4114800" marR="0" lvl="8" indent="-381000" algn="ctr" rtl="0">
              <a:lnSpc>
                <a:spcPct val="100000"/>
              </a:lnSpc>
              <a:spcBef>
                <a:spcPts val="0"/>
              </a:spcBef>
              <a:spcAft>
                <a:spcPts val="0"/>
              </a:spcAft>
              <a:buClr>
                <a:srgbClr val="FFFFFF"/>
              </a:buClr>
              <a:buSzPts val="3000"/>
              <a:buFont typeface="Abel"/>
              <a:buNone/>
              <a:defRPr sz="3000" b="0" i="0" u="none" strike="noStrike" cap="none">
                <a:solidFill>
                  <a:srgbClr val="FFFFFF"/>
                </a:solidFill>
                <a:latin typeface="Abel"/>
                <a:ea typeface="Abel"/>
                <a:cs typeface="Abel"/>
                <a:sym typeface="Abel"/>
              </a:defRPr>
            </a:lvl9pPr>
          </a:lstStyle>
          <a:p>
            <a:pPr marL="285750" indent="-285750" algn="just">
              <a:buFont typeface="Arial" panose="020B0604020202020204" pitchFamily="34" charset="0"/>
              <a:buChar char="•"/>
            </a:pPr>
            <a:r>
              <a:rPr lang="en-US" sz="1600" dirty="0"/>
              <a:t>The enemy unit is designed to engage the player in combat. It follows a specific behavior pattern where it will continuously check the distance between itself and the player.</a:t>
            </a:r>
          </a:p>
          <a:p>
            <a:pPr marL="285750" indent="-285750" algn="just">
              <a:buFont typeface="Arial" panose="020B0604020202020204" pitchFamily="34" charset="0"/>
              <a:buChar char="•"/>
            </a:pPr>
            <a:r>
              <a:rPr lang="en-US" sz="1600" dirty="0"/>
              <a:t>If the player is within the attack range of the enemy, the enemy will initiate an attack. </a:t>
            </a:r>
            <a:endParaRPr lang="mk-MK" sz="1600" dirty="0"/>
          </a:p>
          <a:p>
            <a:pPr marL="285750" indent="-285750" algn="just">
              <a:buFont typeface="Arial" panose="020B0604020202020204" pitchFamily="34" charset="0"/>
              <a:buChar char="•"/>
            </a:pPr>
            <a:r>
              <a:rPr lang="en-US" sz="1600" dirty="0"/>
              <a:t>The attack range determines the maximum distance at which the enemy considers the player close enough to launch an attack.</a:t>
            </a:r>
            <a:endParaRPr lang="mk-MK" sz="1600" dirty="0"/>
          </a:p>
          <a:p>
            <a:pPr marL="0" indent="0" algn="just"/>
            <a:endParaRPr lang="en-US" sz="1600" dirty="0"/>
          </a:p>
          <a:p>
            <a:pPr marL="0" indent="0"/>
            <a:endParaRPr lang="en-US" sz="1600" dirty="0"/>
          </a:p>
        </p:txBody>
      </p:sp>
      <p:pic>
        <p:nvPicPr>
          <p:cNvPr id="3" name="Picture 2" descr="A picture containing cartoon, art&#10;&#10;Description automatically generated">
            <a:extLst>
              <a:ext uri="{FF2B5EF4-FFF2-40B4-BE49-F238E27FC236}">
                <a16:creationId xmlns:a16="http://schemas.microsoft.com/office/drawing/2014/main" id="{FA1DD1C8-4DE1-BEBF-D7AC-CBEB6D353A76}"/>
              </a:ext>
            </a:extLst>
          </p:cNvPr>
          <p:cNvPicPr>
            <a:picLocks noChangeAspect="1"/>
          </p:cNvPicPr>
          <p:nvPr/>
        </p:nvPicPr>
        <p:blipFill>
          <a:blip r:embed="rId3"/>
          <a:stretch>
            <a:fillRect/>
          </a:stretch>
        </p:blipFill>
        <p:spPr>
          <a:xfrm>
            <a:off x="6439250" y="1694986"/>
            <a:ext cx="1787427" cy="2274436"/>
          </a:xfrm>
          <a:prstGeom prst="rect">
            <a:avLst/>
          </a:prstGeom>
        </p:spPr>
      </p:pic>
      <p:pic>
        <p:nvPicPr>
          <p:cNvPr id="8" name="Picture 7" descr="A picture containing text, screenshot, software, font&#10;&#10;Description automatically generated">
            <a:extLst>
              <a:ext uri="{FF2B5EF4-FFF2-40B4-BE49-F238E27FC236}">
                <a16:creationId xmlns:a16="http://schemas.microsoft.com/office/drawing/2014/main" id="{392A82B0-4A7B-E097-000C-9DB5CB4B6E2E}"/>
              </a:ext>
            </a:extLst>
          </p:cNvPr>
          <p:cNvPicPr>
            <a:picLocks noChangeAspect="1"/>
          </p:cNvPicPr>
          <p:nvPr/>
        </p:nvPicPr>
        <p:blipFill>
          <a:blip r:embed="rId4"/>
          <a:stretch>
            <a:fillRect/>
          </a:stretch>
        </p:blipFill>
        <p:spPr>
          <a:xfrm>
            <a:off x="440781" y="2832204"/>
            <a:ext cx="5283512" cy="2141406"/>
          </a:xfrm>
          <a:prstGeom prst="rect">
            <a:avLst/>
          </a:prstGeom>
        </p:spPr>
      </p:pic>
    </p:spTree>
    <p:extLst>
      <p:ext uri="{BB962C8B-B14F-4D97-AF65-F5344CB8AC3E}">
        <p14:creationId xmlns:p14="http://schemas.microsoft.com/office/powerpoint/2010/main" val="132205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7"/>
          <p:cNvSpPr txBox="1">
            <a:spLocks noGrp="1"/>
          </p:cNvSpPr>
          <p:nvPr>
            <p:ph type="title"/>
          </p:nvPr>
        </p:nvSpPr>
        <p:spPr>
          <a:xfrm>
            <a:off x="988373" y="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4.Doors and Chunks</a:t>
            </a:r>
            <a:endParaRPr dirty="0"/>
          </a:p>
        </p:txBody>
      </p:sp>
      <p:sp>
        <p:nvSpPr>
          <p:cNvPr id="788" name="Google Shape;788;p17"/>
          <p:cNvSpPr txBox="1">
            <a:spLocks noGrp="1"/>
          </p:cNvSpPr>
          <p:nvPr>
            <p:ph type="body" idx="1"/>
          </p:nvPr>
        </p:nvSpPr>
        <p:spPr>
          <a:xfrm>
            <a:off x="401075" y="731123"/>
            <a:ext cx="6513000" cy="2695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2000" b="0" i="0" dirty="0">
                <a:solidFill>
                  <a:srgbClr val="D1D5DB"/>
                </a:solidFill>
                <a:effectLst/>
                <a:latin typeface="Söhne"/>
              </a:rPr>
              <a:t>Using two gates on the pathway, each capable of collecting, subtracting, multiplying, or dividing the total number of players</a:t>
            </a:r>
            <a:endParaRPr lang="en-US" sz="2000" dirty="0">
              <a:solidFill>
                <a:srgbClr val="D1D5DB"/>
              </a:solidFill>
              <a:latin typeface="Söhne"/>
            </a:endParaRPr>
          </a:p>
          <a:p>
            <a:pPr marL="457200" lvl="0" indent="-381000" algn="l" rtl="0">
              <a:spcBef>
                <a:spcPts val="600"/>
              </a:spcBef>
              <a:spcAft>
                <a:spcPts val="0"/>
              </a:spcAft>
              <a:buSzPts val="2400"/>
              <a:buChar char="⋆"/>
            </a:pPr>
            <a:r>
              <a:rPr lang="en-US" sz="2000" dirty="0">
                <a:solidFill>
                  <a:srgbClr val="D1D5DB"/>
                </a:solidFill>
                <a:latin typeface="Söhne"/>
              </a:rPr>
              <a:t>2 colors -blue for addition and product</a:t>
            </a:r>
          </a:p>
          <a:p>
            <a:pPr marL="76200" lvl="0" indent="0" algn="l" rtl="0">
              <a:spcBef>
                <a:spcPts val="600"/>
              </a:spcBef>
              <a:spcAft>
                <a:spcPts val="0"/>
              </a:spcAft>
              <a:buSzPts val="2400"/>
              <a:buNone/>
            </a:pPr>
            <a:r>
              <a:rPr lang="en-US" sz="2000" dirty="0">
                <a:solidFill>
                  <a:srgbClr val="D1D5DB"/>
                </a:solidFill>
                <a:latin typeface="Söhne"/>
              </a:rPr>
              <a:t>                      -red for difference and division</a:t>
            </a:r>
            <a:endParaRPr lang="mk-MK" sz="2000" dirty="0">
              <a:solidFill>
                <a:srgbClr val="D1D5DB"/>
              </a:solidFill>
              <a:latin typeface="Söhne"/>
            </a:endParaRPr>
          </a:p>
        </p:txBody>
      </p:sp>
      <p:sp>
        <p:nvSpPr>
          <p:cNvPr id="789" name="Google Shape;789;p1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3" name="Picture 2" descr="A picture containing screenshot&#10;&#10;Description automatically generated">
            <a:extLst>
              <a:ext uri="{FF2B5EF4-FFF2-40B4-BE49-F238E27FC236}">
                <a16:creationId xmlns:a16="http://schemas.microsoft.com/office/drawing/2014/main" id="{3119D2F1-B26E-1F0E-B0F8-6D89D716D708}"/>
              </a:ext>
            </a:extLst>
          </p:cNvPr>
          <p:cNvPicPr>
            <a:picLocks noChangeAspect="1"/>
          </p:cNvPicPr>
          <p:nvPr/>
        </p:nvPicPr>
        <p:blipFill>
          <a:blip r:embed="rId3"/>
          <a:stretch>
            <a:fillRect/>
          </a:stretch>
        </p:blipFill>
        <p:spPr>
          <a:xfrm>
            <a:off x="6787122" y="706348"/>
            <a:ext cx="2082706" cy="1865402"/>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66508D31-FECD-FE00-2C1D-4A104E58998A}"/>
              </a:ext>
            </a:extLst>
          </p:cNvPr>
          <p:cNvPicPr>
            <a:picLocks noChangeAspect="1"/>
          </p:cNvPicPr>
          <p:nvPr/>
        </p:nvPicPr>
        <p:blipFill>
          <a:blip r:embed="rId4"/>
          <a:stretch>
            <a:fillRect/>
          </a:stretch>
        </p:blipFill>
        <p:spPr>
          <a:xfrm>
            <a:off x="6468786" y="2682473"/>
            <a:ext cx="2397025" cy="2264178"/>
          </a:xfrm>
          <a:prstGeom prst="rect">
            <a:avLst/>
          </a:prstGeom>
        </p:spPr>
      </p:pic>
      <p:pic>
        <p:nvPicPr>
          <p:cNvPr id="7" name="Picture 6" descr="A screen shot of a computer program&#10;&#10;Description automatically generated with medium confidence">
            <a:extLst>
              <a:ext uri="{FF2B5EF4-FFF2-40B4-BE49-F238E27FC236}">
                <a16:creationId xmlns:a16="http://schemas.microsoft.com/office/drawing/2014/main" id="{02473D29-B751-3159-FAD9-40FF1C03536A}"/>
              </a:ext>
            </a:extLst>
          </p:cNvPr>
          <p:cNvPicPr>
            <a:picLocks noChangeAspect="1"/>
          </p:cNvPicPr>
          <p:nvPr/>
        </p:nvPicPr>
        <p:blipFill>
          <a:blip r:embed="rId5"/>
          <a:stretch>
            <a:fillRect/>
          </a:stretch>
        </p:blipFill>
        <p:spPr>
          <a:xfrm>
            <a:off x="1569456" y="2571750"/>
            <a:ext cx="3857977" cy="25383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7"/>
          <p:cNvSpPr txBox="1">
            <a:spLocks noGrp="1"/>
          </p:cNvSpPr>
          <p:nvPr>
            <p:ph type="title"/>
          </p:nvPr>
        </p:nvSpPr>
        <p:spPr>
          <a:xfrm>
            <a:off x="988373" y="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5.Mysic Coins</a:t>
            </a:r>
            <a:endParaRPr dirty="0"/>
          </a:p>
        </p:txBody>
      </p:sp>
      <p:sp>
        <p:nvSpPr>
          <p:cNvPr id="788" name="Google Shape;788;p17"/>
          <p:cNvSpPr txBox="1">
            <a:spLocks noGrp="1"/>
          </p:cNvSpPr>
          <p:nvPr>
            <p:ph type="body" idx="1"/>
          </p:nvPr>
        </p:nvSpPr>
        <p:spPr>
          <a:xfrm>
            <a:off x="401075" y="835201"/>
            <a:ext cx="6513000" cy="2695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1600" b="0" i="0" dirty="0">
                <a:solidFill>
                  <a:srgbClr val="D1D5DB"/>
                </a:solidFill>
                <a:effectLst/>
                <a:latin typeface="Söhne"/>
              </a:rPr>
              <a:t>Music symbols are prominently featured throughout various levels, enticing players to collect and save them as valuable currency. By accumulating these symbols, players can unlock and purchase an array of captivating skins and customization options for their characters, enhancing their overall gaming experience.</a:t>
            </a:r>
            <a:endParaRPr lang="mk-MK" sz="2000" dirty="0">
              <a:solidFill>
                <a:srgbClr val="D1D5DB"/>
              </a:solidFill>
              <a:latin typeface="Söhne"/>
            </a:endParaRPr>
          </a:p>
        </p:txBody>
      </p:sp>
      <p:sp>
        <p:nvSpPr>
          <p:cNvPr id="789" name="Google Shape;789;p1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4" name="Picture 3" descr="A white musical notes on a blue background&#10;&#10;Description automatically generated with low confidence">
            <a:extLst>
              <a:ext uri="{FF2B5EF4-FFF2-40B4-BE49-F238E27FC236}">
                <a16:creationId xmlns:a16="http://schemas.microsoft.com/office/drawing/2014/main" id="{79C32886-2DBD-194F-2F78-49FCC5E1A05E}"/>
              </a:ext>
            </a:extLst>
          </p:cNvPr>
          <p:cNvPicPr>
            <a:picLocks noChangeAspect="1"/>
          </p:cNvPicPr>
          <p:nvPr/>
        </p:nvPicPr>
        <p:blipFill>
          <a:blip r:embed="rId3"/>
          <a:stretch>
            <a:fillRect/>
          </a:stretch>
        </p:blipFill>
        <p:spPr>
          <a:xfrm>
            <a:off x="4846350" y="2121169"/>
            <a:ext cx="2491956" cy="2187130"/>
          </a:xfrm>
          <a:prstGeom prst="rect">
            <a:avLst/>
          </a:prstGeom>
        </p:spPr>
      </p:pic>
    </p:spTree>
    <p:extLst>
      <p:ext uri="{BB962C8B-B14F-4D97-AF65-F5344CB8AC3E}">
        <p14:creationId xmlns:p14="http://schemas.microsoft.com/office/powerpoint/2010/main" val="257157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7"/>
          <p:cNvSpPr txBox="1">
            <a:spLocks noGrp="1"/>
          </p:cNvSpPr>
          <p:nvPr>
            <p:ph type="title"/>
          </p:nvPr>
        </p:nvSpPr>
        <p:spPr>
          <a:xfrm>
            <a:off x="988373" y="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6.Levels</a:t>
            </a:r>
            <a:endParaRPr dirty="0"/>
          </a:p>
        </p:txBody>
      </p:sp>
      <p:sp>
        <p:nvSpPr>
          <p:cNvPr id="788" name="Google Shape;788;p17"/>
          <p:cNvSpPr txBox="1">
            <a:spLocks noGrp="1"/>
          </p:cNvSpPr>
          <p:nvPr>
            <p:ph type="body" idx="1"/>
          </p:nvPr>
        </p:nvSpPr>
        <p:spPr>
          <a:xfrm>
            <a:off x="401075" y="835201"/>
            <a:ext cx="6513000" cy="2695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1800" dirty="0">
                <a:solidFill>
                  <a:srgbClr val="D1D5DB"/>
                </a:solidFill>
                <a:latin typeface="Söhne"/>
              </a:rPr>
              <a:t>This game offers a dynamic gameplay experience with multiple levels, each featuring unique doors, varying numbers of enemies, and a collection of music coins. It utilizes a scriptable object array to define the levels, allowing for seamless progression as one level ends and another begins. Notably, the coins collected in the previous level persist and carry over to the next level, ensuring the player's progress is maintained.</a:t>
            </a:r>
          </a:p>
          <a:p>
            <a:pPr marL="457200" lvl="0" indent="-381000" algn="l" rtl="0">
              <a:spcBef>
                <a:spcPts val="600"/>
              </a:spcBef>
              <a:spcAft>
                <a:spcPts val="0"/>
              </a:spcAft>
              <a:buSzPts val="2400"/>
              <a:buChar char="⋆"/>
            </a:pPr>
            <a:endParaRPr lang="en-US" sz="1800" dirty="0">
              <a:solidFill>
                <a:srgbClr val="D1D5DB"/>
              </a:solidFill>
              <a:latin typeface="Söhne"/>
            </a:endParaRPr>
          </a:p>
          <a:p>
            <a:pPr marL="457200" lvl="0" indent="-381000" algn="l" rtl="0">
              <a:spcBef>
                <a:spcPts val="600"/>
              </a:spcBef>
              <a:spcAft>
                <a:spcPts val="0"/>
              </a:spcAft>
              <a:buSzPts val="2400"/>
              <a:buChar char="⋆"/>
            </a:pPr>
            <a:r>
              <a:rPr lang="en-US" sz="1800" dirty="0">
                <a:solidFill>
                  <a:srgbClr val="D1D5DB"/>
                </a:solidFill>
                <a:latin typeface="Söhne"/>
              </a:rPr>
              <a:t>Within the script, diverse chunks are generated to construct the levels, providing a sense of variety and unpredictability in each playthrough. Furthermore, the inclusion of music coins adds an extra layer of engagement, incentivizing players to explore and collect them throughout the game.</a:t>
            </a:r>
            <a:endParaRPr lang="mk-MK" sz="1800" dirty="0">
              <a:solidFill>
                <a:srgbClr val="D1D5DB"/>
              </a:solidFill>
              <a:latin typeface="Söhne"/>
            </a:endParaRPr>
          </a:p>
        </p:txBody>
      </p:sp>
      <p:sp>
        <p:nvSpPr>
          <p:cNvPr id="789" name="Google Shape;789;p1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380705495"/>
      </p:ext>
    </p:extLst>
  </p:cSld>
  <p:clrMapOvr>
    <a:masterClrMapping/>
  </p:clrMapOvr>
</p:sld>
</file>

<file path=ppt/theme/theme1.xml><?xml version="1.0" encoding="utf-8"?>
<a:theme xmlns:a="http://schemas.openxmlformats.org/drawingml/2006/main" name="Iris template">
  <a:themeElements>
    <a:clrScheme name="Custom 347">
      <a:dk1>
        <a:srgbClr val="000000"/>
      </a:dk1>
      <a:lt1>
        <a:srgbClr val="FFFFFF"/>
      </a:lt1>
      <a:dk2>
        <a:srgbClr val="04001D"/>
      </a:dk2>
      <a:lt2>
        <a:srgbClr val="FFFFFF"/>
      </a:lt2>
      <a:accent1>
        <a:srgbClr val="008391"/>
      </a:accent1>
      <a:accent2>
        <a:srgbClr val="7D2A99"/>
      </a:accent2>
      <a:accent3>
        <a:srgbClr val="20124D"/>
      </a:accent3>
      <a:accent4>
        <a:srgbClr val="073763"/>
      </a:accent4>
      <a:accent5>
        <a:srgbClr val="1155CC"/>
      </a:accent5>
      <a:accent6>
        <a:srgbClr val="02D9E5"/>
      </a:accent6>
      <a:hlink>
        <a:srgbClr val="02D9E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589</Words>
  <Application>Microsoft Office PowerPoint</Application>
  <PresentationFormat>On-screen Show (16:9)</PresentationFormat>
  <Paragraphs>46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Söhne</vt:lpstr>
      <vt:lpstr>Arial</vt:lpstr>
      <vt:lpstr>Megrim</vt:lpstr>
      <vt:lpstr>Calibri</vt:lpstr>
      <vt:lpstr>Abel</vt:lpstr>
      <vt:lpstr>Iris template</vt:lpstr>
      <vt:lpstr>HyperCasual Crowd Runner Game</vt:lpstr>
      <vt:lpstr>Hello!</vt:lpstr>
      <vt:lpstr>Game instructions </vt:lpstr>
      <vt:lpstr>1.Runner</vt:lpstr>
      <vt:lpstr>2.Crowd</vt:lpstr>
      <vt:lpstr>3.Enemies</vt:lpstr>
      <vt:lpstr>4.Doors and Chunks</vt:lpstr>
      <vt:lpstr>5.Mysic Coins</vt:lpstr>
      <vt:lpstr>6.Levels</vt:lpstr>
      <vt:lpstr>8.UI</vt:lpstr>
      <vt:lpstr>9.Daft Punk Models</vt:lpstr>
      <vt:lpstr>I HOPE YOU LIKED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HyperCasual Crowd Runner Game</dc:title>
  <dc:creator>Sanja</dc:creator>
  <cp:lastModifiedBy>Sanja Gigova</cp:lastModifiedBy>
  <cp:revision>2</cp:revision>
  <dcterms:modified xsi:type="dcterms:W3CDTF">2024-01-17T23:02:19Z</dcterms:modified>
</cp:coreProperties>
</file>