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96C80-0A51-4EEF-97B0-D3F4B349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1D920F-7A44-4C06-ABA0-66954AFA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02E97-D425-4A76-82D8-A0080B62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53A3A-DDA9-48BC-8BEF-7A7A8B9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F982C-1135-4ABE-9F6E-DBBE408F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55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729-B725-47CC-A833-6C7D25FA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8686A8-8A80-4CA8-AEA9-1EB6C8D9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FFD18-D6CD-4664-A2D8-22BAA125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44FE6-95BE-4FAE-BF1D-27FE2970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EEF33-6A75-45B9-BBA8-FBCB64B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5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08773C-4A75-4A9C-AA1F-A5C8C02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956DA-6FB6-4032-8130-649A7B1D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B8467-1ECF-4B9E-8F17-000EC7EE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525AF-0416-4A92-8D9D-2FB589C1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8D85F-4E89-4FD4-98C3-DA8A45EC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19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EC644-7359-4F66-98B9-531B9818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B7A7E-9EEA-48EB-BE57-096F2D05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FC9FB-7C75-4F4E-84AB-7720CD36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8CB31-5B8F-4E3A-95B7-6A994BF4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F5E4A-6CAC-44A9-A14E-4086698D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892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86A2D-60FA-482E-AAF4-2E07359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164E4-7A17-42CB-8D52-4AC55E8C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FB83B-F3BE-449C-B63D-75AF31A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30397-388F-47C8-8F38-680E58FB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67BA6-E16F-4773-AD27-6D5E098D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07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0F27C-6611-4517-8D60-143763D0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13E15-9069-452B-8FB4-81CF3779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2272ED-AB89-4696-849C-7FA97E3DF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9FB6A6-67E2-4C27-A75A-863D2CA6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1F8E1-41FE-40E5-A085-FC11E4FC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9F2B2F-E2F8-48F5-83AE-B5D0BC0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53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96940-7884-4B1A-B898-76368CD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8D88FD-5638-4A23-9017-E4FC44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47CD8D-B8D2-47D5-AAD0-435C497C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F6A91B-582F-4C5D-BBF6-D7ED6D56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3E5B74-9086-4783-9AFD-F6CDC5AF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C2534E-EB8E-48F8-BD66-BB143F00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4677D2-DF00-485B-8BC7-81B8F5E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F53439-16F6-49B4-9853-48467C90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33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5CBA-4670-4A90-AD96-7371C25F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C3C13-A11F-4699-9B92-9A871072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4BB8BB-5775-4802-89AA-1EE19E65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066560-2AC8-43E8-82B4-29F32D59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63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339DBE-A07C-4176-A80A-3A57D1D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01D35-7E7F-4F87-9A60-A8AAA692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824F15-B6D0-4884-9C6D-4751C31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95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2349D-B3F4-4FF0-95BA-69E6BBD2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78525-2932-4FEE-BE15-F526821C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000FD-95CD-4B09-A4AB-E023151C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49E31-6225-4C04-B77D-810A719A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0A0DB4-3363-4183-A5F0-3A273A9A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43F6D-265A-47AE-B89C-0C01D24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39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A080F-6336-42B0-B4F6-4D0E5D54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79659E-CD4A-4222-ADDE-E1DD5D3E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A757F3-3AE9-4520-A59C-70B4C3BC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1D0EB5-9A47-4DCD-B745-7E1996E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22E885-1291-4755-AAF0-9BE5B48D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29C59-50ED-46FE-B2C1-45AB9B94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45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F779B5-6340-49B8-81C9-E06B0AA5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C7D0F1-0AB2-4D15-9991-AC12F9192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0C042-08DB-45AF-A158-D182B20F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9A0D-6CC7-4302-AC03-176526A1DFF2}" type="datetimeFigureOut">
              <a:rPr lang="de-AT" smtClean="0"/>
              <a:t>13.04.2022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F5F70B-684D-4076-873C-A6295842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CB8FD-60D8-49C5-8CC9-D6CBD23D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A167-D9CA-4DB0-984C-AF79F00B0C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75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17BFCB5-617D-4675-9532-F0D20454F053}"/>
              </a:ext>
            </a:extLst>
          </p:cNvPr>
          <p:cNvSpPr/>
          <p:nvPr/>
        </p:nvSpPr>
        <p:spPr>
          <a:xfrm>
            <a:off x="4152900" y="404813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/</a:t>
            </a:r>
            <a:br>
              <a:rPr lang="de-AT" sz="2400" b="1" dirty="0"/>
            </a:br>
            <a:r>
              <a:rPr lang="de-AT" sz="1600" b="1" dirty="0"/>
              <a:t>(Landing Page)</a:t>
            </a:r>
            <a:endParaRPr lang="de-AT" sz="2400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D96F022-597C-47F5-81F9-E4DFCF8C8E07}"/>
              </a:ext>
            </a:extLst>
          </p:cNvPr>
          <p:cNvCxnSpPr>
            <a:cxnSpLocks/>
          </p:cNvCxnSpPr>
          <p:nvPr/>
        </p:nvCxnSpPr>
        <p:spPr>
          <a:xfrm flipH="1">
            <a:off x="3886200" y="3100388"/>
            <a:ext cx="1619250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1A583C-24B6-4E12-8785-CE78DCB865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667375" y="1185863"/>
            <a:ext cx="0" cy="11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AF3996A6-9389-48C3-AA01-19ED0E9EA8E3}"/>
              </a:ext>
            </a:extLst>
          </p:cNvPr>
          <p:cNvSpPr/>
          <p:nvPr/>
        </p:nvSpPr>
        <p:spPr>
          <a:xfrm>
            <a:off x="4152900" y="2319338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Login/Register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FFE25BD-8822-4A5F-9761-A0EF2E07F9F9}"/>
              </a:ext>
            </a:extLst>
          </p:cNvPr>
          <p:cNvSpPr/>
          <p:nvPr/>
        </p:nvSpPr>
        <p:spPr>
          <a:xfrm>
            <a:off x="2076450" y="4233863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Home</a:t>
            </a:r>
            <a:br>
              <a:rPr lang="de-AT" sz="2400" b="1" dirty="0"/>
            </a:br>
            <a:r>
              <a:rPr lang="de-AT" sz="1600" b="1" dirty="0"/>
              <a:t>(User Area)</a:t>
            </a:r>
            <a:endParaRPr lang="de-AT" sz="2400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2743A54-FDCB-4BFD-8F7A-4408FCC4564B}"/>
              </a:ext>
            </a:extLst>
          </p:cNvPr>
          <p:cNvSpPr/>
          <p:nvPr/>
        </p:nvSpPr>
        <p:spPr>
          <a:xfrm>
            <a:off x="6438900" y="4233863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Admin</a:t>
            </a:r>
            <a:br>
              <a:rPr lang="de-AT" sz="2400" b="1" dirty="0"/>
            </a:br>
            <a:r>
              <a:rPr lang="de-AT" sz="1600" b="1" dirty="0"/>
              <a:t>(Admin Area)</a:t>
            </a:r>
            <a:endParaRPr lang="de-AT" sz="2400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0BFACAB-274A-40D8-99B5-1F2A1614F952}"/>
              </a:ext>
            </a:extLst>
          </p:cNvPr>
          <p:cNvCxnSpPr>
            <a:cxnSpLocks/>
          </p:cNvCxnSpPr>
          <p:nvPr/>
        </p:nvCxnSpPr>
        <p:spPr>
          <a:xfrm>
            <a:off x="5772150" y="2995613"/>
            <a:ext cx="1676400" cy="12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071E165-35F3-4851-B748-FE8FFE1CF20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547936" y="5014913"/>
            <a:ext cx="1023939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9EFD45B-9DCF-482A-B1C5-A106ECEE5CAE}"/>
              </a:ext>
            </a:extLst>
          </p:cNvPr>
          <p:cNvSpPr/>
          <p:nvPr/>
        </p:nvSpPr>
        <p:spPr>
          <a:xfrm>
            <a:off x="1033461" y="5824538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Home/</a:t>
            </a:r>
            <a:r>
              <a:rPr lang="de-AT" sz="2400" b="1" dirty="0" err="1"/>
              <a:t>Recipes</a:t>
            </a:r>
            <a:br>
              <a:rPr lang="de-AT" sz="2400" b="1" dirty="0"/>
            </a:br>
            <a:r>
              <a:rPr lang="de-AT" sz="1600" b="1" dirty="0"/>
              <a:t>(USER CRUD)</a:t>
            </a:r>
            <a:endParaRPr lang="de-AT" sz="2400" b="1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9D16C84-5F1B-42AD-9B6C-9C45A1B7271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524627" y="5014913"/>
            <a:ext cx="1171573" cy="78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1C3DF08-130C-419F-BF87-4D4E08C75E35}"/>
              </a:ext>
            </a:extLst>
          </p:cNvPr>
          <p:cNvSpPr/>
          <p:nvPr/>
        </p:nvSpPr>
        <p:spPr>
          <a:xfrm>
            <a:off x="5010152" y="5800725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Admin/</a:t>
            </a:r>
            <a:r>
              <a:rPr lang="de-AT" sz="2400" b="1" dirty="0" err="1"/>
              <a:t>Recipes</a:t>
            </a:r>
            <a:br>
              <a:rPr lang="de-AT" sz="2400" b="1" dirty="0"/>
            </a:br>
            <a:r>
              <a:rPr lang="de-AT" sz="1600" b="1" dirty="0"/>
              <a:t>(Admin CRUD)</a:t>
            </a:r>
            <a:endParaRPr lang="de-AT" sz="2400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A7A5F2C-112E-48FE-A712-B00F468AEFE2}"/>
              </a:ext>
            </a:extLst>
          </p:cNvPr>
          <p:cNvSpPr/>
          <p:nvPr/>
        </p:nvSpPr>
        <p:spPr>
          <a:xfrm>
            <a:off x="8486777" y="5800725"/>
            <a:ext cx="3028950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/>
              <a:t>Admin/Users</a:t>
            </a:r>
            <a:br>
              <a:rPr lang="de-AT" sz="2400" b="1" dirty="0"/>
            </a:br>
            <a:r>
              <a:rPr lang="de-AT" sz="1600" b="1" dirty="0"/>
              <a:t>(Admin CRUD)</a:t>
            </a:r>
            <a:endParaRPr lang="de-AT" sz="2400" b="1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955478E-E9ED-4001-B329-8D97D59305E1}"/>
              </a:ext>
            </a:extLst>
          </p:cNvPr>
          <p:cNvCxnSpPr>
            <a:cxnSpLocks/>
          </p:cNvCxnSpPr>
          <p:nvPr/>
        </p:nvCxnSpPr>
        <p:spPr>
          <a:xfrm>
            <a:off x="8334382" y="4995864"/>
            <a:ext cx="1543043" cy="80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7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1</cp:revision>
  <dcterms:created xsi:type="dcterms:W3CDTF">2022-04-13T13:12:53Z</dcterms:created>
  <dcterms:modified xsi:type="dcterms:W3CDTF">2022-04-13T13:36:17Z</dcterms:modified>
</cp:coreProperties>
</file>