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71" r:id="rId7"/>
    <p:sldId id="257" r:id="rId8"/>
    <p:sldId id="260" r:id="rId9"/>
    <p:sldId id="25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6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US" sz="4800" dirty="0" smtClean="0"/>
              <a:t>PROBLEM STATEMENT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 of eight input variables (Compactness, Surface area, Wall      area, Roof area, Overall height, Orientation, Glazing area, Glazing distribution.</a:t>
            </a:r>
          </a:p>
          <a:p>
            <a:r>
              <a:rPr lang="en-US" dirty="0" smtClean="0"/>
              <a:t>On two output variables Heating load and Cooling load.</a:t>
            </a:r>
          </a:p>
          <a:p>
            <a:r>
              <a:rPr lang="en-US" dirty="0" smtClean="0"/>
              <a:t>We need to analyze the strength of each input variable’s correlation to each of the output variable.</a:t>
            </a:r>
          </a:p>
          <a:p>
            <a:r>
              <a:rPr lang="en-US" dirty="0" smtClean="0"/>
              <a:t>And establish the most import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5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/>
              <a:t>TOOLS USED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we import </a:t>
            </a:r>
            <a:r>
              <a:rPr lang="en-US" dirty="0" err="1" smtClean="0"/>
              <a:t>train_test_split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we import </a:t>
            </a:r>
            <a:r>
              <a:rPr lang="en-US" dirty="0" err="1" smtClean="0"/>
              <a:t>StandardScaler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we import </a:t>
            </a:r>
            <a:r>
              <a:rPr lang="en-US" dirty="0" err="1" smtClean="0"/>
              <a:t>LinearRegression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</a:t>
            </a:r>
            <a:r>
              <a:rPr lang="en-US" dirty="0" smtClean="0"/>
              <a:t> import metrics we imported MSE, MAE, R Squared.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sklearn.feature_selection</a:t>
            </a:r>
            <a:r>
              <a:rPr lang="en-US" dirty="0" smtClean="0"/>
              <a:t> import RFE.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/>
              <a:t>APPROACHES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problem we have eight feature variables and two target variables.</a:t>
            </a:r>
          </a:p>
          <a:p>
            <a:r>
              <a:rPr lang="en-US" dirty="0" smtClean="0"/>
              <a:t>This is a continuous value prediction.</a:t>
            </a:r>
          </a:p>
          <a:p>
            <a:r>
              <a:rPr lang="en-US" dirty="0" smtClean="0"/>
              <a:t>Which comes under the </a:t>
            </a:r>
            <a:r>
              <a:rPr lang="en-US" dirty="0" err="1" smtClean="0"/>
              <a:t>regession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So we have to implement a </a:t>
            </a:r>
            <a:r>
              <a:rPr lang="en-US" dirty="0" err="1" smtClean="0"/>
              <a:t>LinearRegression</a:t>
            </a:r>
            <a:r>
              <a:rPr lang="en-US" dirty="0" smtClean="0"/>
              <a:t>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/>
              <a:t>EDA INSIGHTS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aim is to compare the feature variable to each of the target  variable and find its correlation.</a:t>
            </a:r>
          </a:p>
          <a:p>
            <a:r>
              <a:rPr lang="en-US" dirty="0"/>
              <a:t>We used the </a:t>
            </a:r>
            <a:r>
              <a:rPr lang="en-US" dirty="0" err="1"/>
              <a:t>groupby</a:t>
            </a:r>
            <a:r>
              <a:rPr lang="en-US" dirty="0"/>
              <a:t> function on the feature variable to group it.</a:t>
            </a:r>
          </a:p>
          <a:p>
            <a:r>
              <a:rPr lang="en-US" dirty="0" smtClean="0"/>
              <a:t>We used the mean() function on each of the target variable to calculate its average.</a:t>
            </a:r>
          </a:p>
          <a:p>
            <a:r>
              <a:rPr lang="en-US" dirty="0" smtClean="0"/>
              <a:t>For ex: </a:t>
            </a:r>
            <a:r>
              <a:rPr lang="en-US" dirty="0" err="1" smtClean="0"/>
              <a:t>data.groupby</a:t>
            </a:r>
            <a:r>
              <a:rPr lang="en-US" dirty="0" smtClean="0"/>
              <a:t>(‘Compactness’)[‘Heating load’].mean().plot()</a:t>
            </a:r>
          </a:p>
          <a:p>
            <a:r>
              <a:rPr lang="en-US" dirty="0" smtClean="0"/>
              <a:t>Then we are plotting it to see the linear trend in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/>
              <a:t>BEST ML MODEL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 this is the supervised learning regression problem.</a:t>
            </a:r>
          </a:p>
          <a:p>
            <a:r>
              <a:rPr lang="en-US" dirty="0" smtClean="0"/>
              <a:t>We want to predict the target variable with the feature variable that is present.</a:t>
            </a:r>
          </a:p>
          <a:p>
            <a:r>
              <a:rPr lang="en-US" dirty="0" smtClean="0"/>
              <a:t>So we want to use the </a:t>
            </a:r>
            <a:r>
              <a:rPr lang="en-US" dirty="0" err="1" smtClean="0"/>
              <a:t>LinearRegression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It will be the best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 smtClean="0"/>
              <a:t>EVALUATION METRICS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evaluation metrics used in the </a:t>
            </a:r>
            <a:r>
              <a:rPr lang="en-US" dirty="0" err="1" smtClean="0"/>
              <a:t>LinearRegression</a:t>
            </a:r>
            <a:r>
              <a:rPr lang="en-US" dirty="0" smtClean="0"/>
              <a:t> is the R Squared value.</a:t>
            </a:r>
          </a:p>
          <a:p>
            <a:r>
              <a:rPr lang="en-US" dirty="0" smtClean="0"/>
              <a:t>In our problem the R Squared score turned to be approximately 0.89.</a:t>
            </a:r>
          </a:p>
          <a:p>
            <a:r>
              <a:rPr lang="en-US" dirty="0" smtClean="0"/>
              <a:t>The maximum value that R Square can take is 1.</a:t>
            </a:r>
          </a:p>
          <a:p>
            <a:r>
              <a:rPr lang="en-US" dirty="0" smtClean="0"/>
              <a:t>Our prediction is nearer to 1.</a:t>
            </a:r>
          </a:p>
          <a:p>
            <a:r>
              <a:rPr lang="en-US" dirty="0" smtClean="0"/>
              <a:t>So this is a good model.</a:t>
            </a:r>
          </a:p>
          <a:p>
            <a:r>
              <a:rPr lang="en-US" dirty="0" smtClean="0"/>
              <a:t>MSE Value: 10.38</a:t>
            </a:r>
          </a:p>
          <a:p>
            <a:r>
              <a:rPr lang="en-US" dirty="0" smtClean="0"/>
              <a:t>MAE Value: 2.23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335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Trade Gothic LT Pro</vt:lpstr>
      <vt:lpstr>Trebuchet MS</vt:lpstr>
      <vt:lpstr>Office Theme</vt:lpstr>
      <vt:lpstr>ENERGY EFFICIENCY</vt:lpstr>
      <vt:lpstr>PROBLEM STATEMENT</vt:lpstr>
      <vt:lpstr>TOOLS USED</vt:lpstr>
      <vt:lpstr>APPROACHES</vt:lpstr>
      <vt:lpstr>EDA INSIGHTS</vt:lpstr>
      <vt:lpstr>BEST ML MODEL</vt:lpstr>
      <vt:lpstr>EVALUATION METRICS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2022-05-15T10:00:44Z</dcterms:created>
  <dcterms:modified xsi:type="dcterms:W3CDTF">2022-05-15T11:38:40Z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