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CUSTOMER PERSONALITY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7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personality analysis is a detailed analysis of company’s ideal customers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a business to better understand its customers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targets the customer needs.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problem statement that is used.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87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tools that were used is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sklearn.impute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import simple imputer to replace missing values.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import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label_encoder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sklearn.preprocessing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import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85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used the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histplot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countplot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sklearn.cluster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imported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these are all the tools used.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058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 use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 algorithm.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 Clustering is used to identify groups of similar objects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needed for this project.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81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Histplot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Income Column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Histplot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Age Column.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used Elbow plot to find no of clusters.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used Bar plot for cluster Distribution.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used Scatter  plot for Income and Spending Column.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plot for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Kcluster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Income Column.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plot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Kcluster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Total_spend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Column.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77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2228850" y="1579563"/>
            <a:ext cx="8915400" cy="377825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used Counter plot for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Kcluster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age_bins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Counter plot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Kcluster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column.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Counter plot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Kcluster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Children_home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column.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Counter plot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Kcluster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Total_campaigns_accepted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column.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Counter plot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Kcluster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Cust_security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column.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Counter plot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Kcluster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Couple column.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Counter plot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Kcluster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Numwebvisitsmonth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column.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Counter plot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Kcluster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Numwebpurchases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column.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97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ML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Unsupervised Learning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we want to use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 algorithm.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the best model.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give you the similar group of products.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60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customer personality analysis is most important for the people 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Marketting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field.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the customer can analyze which customer segment is most likely to buy the products.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 company will market the product only on that particular segment.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1845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</TotalTime>
  <Words>366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Wisp</vt:lpstr>
      <vt:lpstr>CUSTOMER PERSONALITY ANALYSIS</vt:lpstr>
      <vt:lpstr>Problem Statement</vt:lpstr>
      <vt:lpstr>Tools used</vt:lpstr>
      <vt:lpstr>PowerPoint Presentation</vt:lpstr>
      <vt:lpstr>APPROACHES</vt:lpstr>
      <vt:lpstr>EDA Insights</vt:lpstr>
      <vt:lpstr>PowerPoint Presentation</vt:lpstr>
      <vt:lpstr>Best ML Model</vt:lpstr>
      <vt:lpstr>Future Development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Default Prediction</dc:title>
  <dc:creator>Microsoft account</dc:creator>
  <cp:lastModifiedBy>Microsoft account</cp:lastModifiedBy>
  <cp:revision>14</cp:revision>
  <dcterms:created xsi:type="dcterms:W3CDTF">2022-05-07T10:21:04Z</dcterms:created>
  <dcterms:modified xsi:type="dcterms:W3CDTF">2022-05-29T13:24:50Z</dcterms:modified>
</cp:coreProperties>
</file>