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ECD19FB2-3AAB-4D03-B13A-2960828C78E3}" type="datetimeFigureOut">
              <a:rPr lang="en-US" dirty="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80C674-7DFC-42FE-B9CD-82963CDB1557}"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6456F-F47D-4F25-8053-2A695DA0CA7D}"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6C7379-69CC-4837-9905-BEBA22830C8A}"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EB8B7E-8AEE-4F10-BFEE-C999AD004D36}"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8668F3F9-58BC-440B-B37B-805B9055EF92}" type="datetimeFigureOut">
              <a:rPr lang="en-US" dirty="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0D5A53AF-48EA-489D-8260-9DCAB666386A}" type="datetimeFigureOut">
              <a:rPr lang="en-US" dirty="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39F4F5-F4D2-4D2A-AB60-88D37ADCB869}" type="datetimeFigureOut">
              <a:rPr lang="en-US" dirty="0"/>
              <a:t>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dirty="0"/>
              <a:t>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dirty="0"/>
              <a:t>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84882-FB12-4BC8-9960-9AD8104D7FAE}" type="datetimeFigureOut">
              <a:rPr lang="en-US" dirty="0"/>
              <a:t>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D1BD23-6E54-4D9D-AD88-A2813C73CC25}"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71A834-4F3C-4AF9-9C74-05EC35A0F292}" type="datetimeFigureOut">
              <a:rPr lang="en-US" dirty="0"/>
              <a:t>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51CF1133-3259-4C45-BABA-5B62D9C6F78D}" type="datetimeFigureOut">
              <a:rPr lang="en-US" dirty="0"/>
              <a:t>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INDUSTRIAL  HUMAN  RESOURCE  GEO-VISUALIZATION</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dirty="0" smtClean="0"/>
              <a:t>RESOURCE MANAGEMENT</a:t>
            </a:r>
          </a:p>
        </p:txBody>
      </p:sp>
    </p:spTree>
    <p:extLst>
      <p:ext uri="{BB962C8B-B14F-4D97-AF65-F5344CB8AC3E}">
        <p14:creationId xmlns:p14="http://schemas.microsoft.com/office/powerpoint/2010/main" val="1904235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                          PROBLEM STATEMENT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Times New Roman" panose="02020603050405020304" pitchFamily="18" charset="0"/>
                <a:cs typeface="Times New Roman" panose="02020603050405020304" pitchFamily="18" charset="0"/>
              </a:rPr>
              <a:t>In India the industrial classification of the workforce is essential to understand the distribution of the </a:t>
            </a:r>
            <a:r>
              <a:rPr lang="en-US" sz="2400" dirty="0" err="1" smtClean="0">
                <a:latin typeface="Times New Roman" panose="02020603050405020304" pitchFamily="18" charset="0"/>
                <a:cs typeface="Times New Roman" panose="02020603050405020304" pitchFamily="18" charset="0"/>
              </a:rPr>
              <a:t>labour</a:t>
            </a:r>
            <a:r>
              <a:rPr lang="en-US" sz="2400" dirty="0" smtClean="0">
                <a:latin typeface="Times New Roman" panose="02020603050405020304" pitchFamily="18" charset="0"/>
                <a:cs typeface="Times New Roman" panose="02020603050405020304" pitchFamily="18" charset="0"/>
              </a:rPr>
              <a:t> force across various sectors.</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classification of main workers and marginal workers, other than cultivators and agricultural laborers, by sex and by section, has been traditionally used to understand the economical status of our country.</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main aim of this is to update the information on the industrial classification of the main and marginal workers.</a:t>
            </a:r>
          </a:p>
          <a:p>
            <a:pPr marL="0" indent="0">
              <a:buNone/>
            </a:pP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have to do this for policy making and employment 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11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TOOLS USED</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We have implemented the glob function to merge  several </a:t>
            </a:r>
            <a:r>
              <a:rPr lang="en-US" sz="2400" dirty="0" err="1" smtClean="0">
                <a:latin typeface="Times New Roman" panose="02020603050405020304" pitchFamily="18" charset="0"/>
                <a:cs typeface="Times New Roman" panose="02020603050405020304" pitchFamily="18" charset="0"/>
              </a:rPr>
              <a:t>csv</a:t>
            </a:r>
            <a:r>
              <a:rPr lang="en-US" sz="2400" dirty="0" smtClean="0">
                <a:latin typeface="Times New Roman" panose="02020603050405020304" pitchFamily="18" charset="0"/>
                <a:cs typeface="Times New Roman" panose="02020603050405020304" pitchFamily="18" charset="0"/>
              </a:rPr>
              <a:t> files. By using from glob import glob.</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have implemented the </a:t>
            </a:r>
            <a:r>
              <a:rPr lang="en-US" sz="2400" dirty="0" err="1" smtClean="0">
                <a:latin typeface="Times New Roman" panose="02020603050405020304" pitchFamily="18" charset="0"/>
                <a:cs typeface="Times New Roman" panose="02020603050405020304" pitchFamily="18" charset="0"/>
              </a:rPr>
              <a:t>nltk</a:t>
            </a:r>
            <a:r>
              <a:rPr lang="en-US" sz="2400" dirty="0" smtClean="0">
                <a:latin typeface="Times New Roman" panose="02020603050405020304" pitchFamily="18" charset="0"/>
                <a:cs typeface="Times New Roman" panose="02020603050405020304" pitchFamily="18" charset="0"/>
              </a:rPr>
              <a:t> module to work with their libraries like </a:t>
            </a:r>
            <a:r>
              <a:rPr lang="en-US" sz="2400" dirty="0" err="1" smtClean="0">
                <a:latin typeface="Times New Roman" panose="02020603050405020304" pitchFamily="18" charset="0"/>
                <a:cs typeface="Times New Roman" panose="02020603050405020304" pitchFamily="18" charset="0"/>
              </a:rPr>
              <a:t>wordnet</a:t>
            </a:r>
            <a:r>
              <a:rPr lang="en-US" sz="2400" dirty="0" smtClean="0">
                <a:latin typeface="Times New Roman" panose="02020603050405020304" pitchFamily="18" charset="0"/>
                <a:cs typeface="Times New Roman" panose="02020603050405020304" pitchFamily="18" charset="0"/>
              </a:rPr>
              <a:t> that is used for the lemmatization.</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have imported the </a:t>
            </a:r>
            <a:r>
              <a:rPr lang="en-US" sz="2400" dirty="0" err="1" smtClean="0">
                <a:latin typeface="Times New Roman" panose="02020603050405020304" pitchFamily="18" charset="0"/>
                <a:cs typeface="Times New Roman" panose="02020603050405020304" pitchFamily="18" charset="0"/>
              </a:rPr>
              <a:t>punkt</a:t>
            </a:r>
            <a:r>
              <a:rPr lang="en-US" sz="2400" dirty="0" smtClean="0">
                <a:latin typeface="Times New Roman" panose="02020603050405020304" pitchFamily="18" charset="0"/>
                <a:cs typeface="Times New Roman" panose="02020603050405020304" pitchFamily="18" charset="0"/>
              </a:rPr>
              <a:t> library also.</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From </a:t>
            </a:r>
            <a:r>
              <a:rPr lang="en-US" sz="2400" dirty="0" err="1" smtClean="0">
                <a:latin typeface="Times New Roman" panose="02020603050405020304" pitchFamily="18" charset="0"/>
                <a:cs typeface="Times New Roman" panose="02020603050405020304" pitchFamily="18" charset="0"/>
              </a:rPr>
              <a:t>nltk</a:t>
            </a:r>
            <a:r>
              <a:rPr lang="en-US" sz="2400" dirty="0" smtClean="0">
                <a:latin typeface="Times New Roman" panose="02020603050405020304" pitchFamily="18" charset="0"/>
                <a:cs typeface="Times New Roman" panose="02020603050405020304" pitchFamily="18" charset="0"/>
              </a:rPr>
              <a:t> we imported the </a:t>
            </a:r>
            <a:r>
              <a:rPr lang="en-US" sz="2400" dirty="0" err="1" smtClean="0">
                <a:latin typeface="Times New Roman" panose="02020603050405020304" pitchFamily="18" charset="0"/>
                <a:cs typeface="Times New Roman" panose="02020603050405020304" pitchFamily="18" charset="0"/>
              </a:rPr>
              <a:t>word_tokenize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70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                                        APPROACHES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We have merged the several </a:t>
            </a:r>
            <a:r>
              <a:rPr lang="en-US" sz="2400" dirty="0" err="1" smtClean="0">
                <a:latin typeface="Times New Roman" panose="02020603050405020304" pitchFamily="18" charset="0"/>
                <a:cs typeface="Times New Roman" panose="02020603050405020304" pitchFamily="18" charset="0"/>
              </a:rPr>
              <a:t>csv</a:t>
            </a:r>
            <a:r>
              <a:rPr lang="en-US" sz="2400" dirty="0" smtClean="0">
                <a:latin typeface="Times New Roman" panose="02020603050405020304" pitchFamily="18" charset="0"/>
                <a:cs typeface="Times New Roman" panose="02020603050405020304" pitchFamily="18" charset="0"/>
              </a:rPr>
              <a:t> files into a single </a:t>
            </a:r>
            <a:r>
              <a:rPr lang="en-US" sz="2400" dirty="0" err="1" smtClean="0">
                <a:latin typeface="Times New Roman" panose="02020603050405020304" pitchFamily="18" charset="0"/>
                <a:cs typeface="Times New Roman" panose="02020603050405020304" pitchFamily="18" charset="0"/>
              </a:rPr>
              <a:t>dataframe</a:t>
            </a:r>
            <a:r>
              <a:rPr lang="en-US" sz="2400" dirty="0" smtClean="0">
                <a:latin typeface="Times New Roman" panose="02020603050405020304" pitchFamily="18" charset="0"/>
                <a:cs typeface="Times New Roman" panose="02020603050405020304" pitchFamily="18" charset="0"/>
              </a:rPr>
              <a:t> using the glob function.</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classical machine learning tasks like Data exploration, Data cleaning, Feature engineering and model building is done,</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We have implemented the Natural language processing in NIC Name column to convert that into numerical data for further processing.</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52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EDA INSIGHTS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We have imported the </a:t>
            </a:r>
            <a:r>
              <a:rPr lang="en-US" dirty="0" err="1" smtClean="0"/>
              <a:t>seaborn</a:t>
            </a:r>
            <a:r>
              <a:rPr lang="en-US" dirty="0" smtClean="0"/>
              <a:t> and the </a:t>
            </a:r>
            <a:r>
              <a:rPr lang="en-US" dirty="0" err="1" smtClean="0"/>
              <a:t>matplotlib</a:t>
            </a:r>
            <a:r>
              <a:rPr lang="en-US" dirty="0" smtClean="0"/>
              <a:t>.</a:t>
            </a:r>
          </a:p>
          <a:p>
            <a:endParaRPr lang="en-US" dirty="0"/>
          </a:p>
          <a:p>
            <a:r>
              <a:rPr lang="en-US" dirty="0" smtClean="0"/>
              <a:t>Import </a:t>
            </a:r>
            <a:r>
              <a:rPr lang="en-US" dirty="0" err="1" smtClean="0"/>
              <a:t>matplotlib.pyplot</a:t>
            </a:r>
            <a:r>
              <a:rPr lang="en-US" dirty="0" smtClean="0"/>
              <a:t> as </a:t>
            </a:r>
            <a:r>
              <a:rPr lang="en-US" dirty="0" err="1" smtClean="0"/>
              <a:t>plt</a:t>
            </a:r>
            <a:r>
              <a:rPr lang="en-US" dirty="0" smtClean="0"/>
              <a:t> and import </a:t>
            </a:r>
            <a:r>
              <a:rPr lang="en-US" dirty="0" err="1" smtClean="0"/>
              <a:t>seaborn</a:t>
            </a:r>
            <a:r>
              <a:rPr lang="en-US" dirty="0" smtClean="0"/>
              <a:t> as </a:t>
            </a:r>
            <a:r>
              <a:rPr lang="en-US" dirty="0" err="1" smtClean="0"/>
              <a:t>sns</a:t>
            </a:r>
            <a:r>
              <a:rPr lang="en-US" dirty="0" smtClean="0"/>
              <a:t>.</a:t>
            </a:r>
          </a:p>
          <a:p>
            <a:endParaRPr lang="en-US" dirty="0"/>
          </a:p>
          <a:p>
            <a:r>
              <a:rPr lang="en-US" dirty="0" smtClean="0"/>
              <a:t>We have used this to find out which word is most commonly used in the NIC Name column in the </a:t>
            </a:r>
            <a:r>
              <a:rPr lang="en-US" dirty="0" err="1" smtClean="0"/>
              <a:t>nlp</a:t>
            </a:r>
            <a:r>
              <a:rPr lang="en-US" dirty="0" smtClean="0"/>
              <a:t> phase.</a:t>
            </a:r>
            <a:endParaRPr lang="en-US" dirty="0"/>
          </a:p>
        </p:txBody>
      </p:sp>
    </p:spTree>
    <p:extLst>
      <p:ext uri="{BB962C8B-B14F-4D97-AF65-F5344CB8AC3E}">
        <p14:creationId xmlns:p14="http://schemas.microsoft.com/office/powerpoint/2010/main" val="132973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cs typeface="Times New Roman" panose="02020603050405020304" pitchFamily="18" charset="0"/>
              </a:rPr>
              <a:t>                                FUTURE DEVELOPMENT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smtClean="0">
                <a:latin typeface="Times New Roman" panose="02020603050405020304" pitchFamily="18" charset="0"/>
                <a:cs typeface="Times New Roman" panose="02020603050405020304" pitchFamily="18" charset="0"/>
              </a:rPr>
              <a:t>The classification between the main workers and the marginal workers is most essential.</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has been traditionally used to understand the economic status and the economic trends of our nation.</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results in the future development to industrial sector as well as our </a:t>
            </a:r>
            <a:r>
              <a:rPr lang="en-US" sz="2400" smtClean="0">
                <a:latin typeface="Times New Roman" panose="02020603050405020304" pitchFamily="18" charset="0"/>
                <a:cs typeface="Times New Roman" panose="02020603050405020304" pitchFamily="18" charset="0"/>
              </a:rPr>
              <a:t>country’s economy.</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11145"/>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42</TotalTime>
  <Words>311</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Times New Roman</vt:lpstr>
      <vt:lpstr>Depth</vt:lpstr>
      <vt:lpstr>INDUSTRIAL  HUMAN  RESOURCE  GEO-VISUALIZATION</vt:lpstr>
      <vt:lpstr>                          PROBLEM STATEMENT</vt:lpstr>
      <vt:lpstr>                                                    TOOLS USED</vt:lpstr>
      <vt:lpstr>                                        APPROACHES</vt:lpstr>
      <vt:lpstr>                                                         EDA INSIGHTS</vt:lpstr>
      <vt:lpstr>                                FUTURE DEVELOPMENT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HUMAN  RESOURCE  GEO-VISUALIZATION</dc:title>
  <dc:creator>Microsoft account</dc:creator>
  <cp:lastModifiedBy>Microsoft account</cp:lastModifiedBy>
  <cp:revision>6</cp:revision>
  <dcterms:created xsi:type="dcterms:W3CDTF">2023-02-09T09:48:44Z</dcterms:created>
  <dcterms:modified xsi:type="dcterms:W3CDTF">2023-02-09T10:31:34Z</dcterms:modified>
</cp:coreProperties>
</file>