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Card Default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Credit card owners characteristics and the payment history was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given.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predict the probability of the credit default.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we need to use the machine learning algorithms to do this.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problem statement that is used.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7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tools that were used is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import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import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85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import accuracy,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F1score, Precision, Recall and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RocAuc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score and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ocAuc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curve.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both the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evaluation metrics are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same.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5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classification problem.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is the Discrete Value prediction.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we used the Decision Tree classifier.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Logistic Regression we used.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1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EDA we plotted a bar to visualize the feature importance.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we have found that pay_0 is the most important.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value turned to be approximately 0.93.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7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auroc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turned to be 0.66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auroc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turned to be 0.72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 value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greater than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igher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auroc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 better the model is.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better model.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60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0.65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Recall: 0.37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 0.47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AuRoc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score: 0.66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8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0.73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Recall: 0.23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 0.34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AuRoc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score: 0.72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823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270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Wisp</vt:lpstr>
      <vt:lpstr>Credit Card Default Prediction</vt:lpstr>
      <vt:lpstr>Problem Statement</vt:lpstr>
      <vt:lpstr>Tools used</vt:lpstr>
      <vt:lpstr>PowerPoint Presentation</vt:lpstr>
      <vt:lpstr>APPROACHES</vt:lpstr>
      <vt:lpstr>EDA Insights</vt:lpstr>
      <vt:lpstr>Best ML Model</vt:lpstr>
      <vt:lpstr>Evaluation Metrics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Prediction</dc:title>
  <dc:creator>Microsoft account</dc:creator>
  <cp:lastModifiedBy>Microsoft account</cp:lastModifiedBy>
  <cp:revision>8</cp:revision>
  <dcterms:created xsi:type="dcterms:W3CDTF">2022-05-07T10:21:04Z</dcterms:created>
  <dcterms:modified xsi:type="dcterms:W3CDTF">2022-05-07T11:49:01Z</dcterms:modified>
</cp:coreProperties>
</file>