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95E6-5983-4B5E-91C4-B03257980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272EB-D802-473F-B346-2A0B92275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B4640-27AE-45DA-8679-DB55B078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1D89-7C8F-42B0-8472-50A518C1AA63}" type="datetimeFigureOut">
              <a:rPr lang="en-NL" smtClean="0"/>
              <a:t>08/01/2022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CCFE9-70AB-418D-9B84-92AFBD4A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0CA20-0C71-4A06-BBAF-2BD87DF7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6B37-D4C8-4726-AB33-754A1B152A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563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476C-9D21-4C84-8212-537BDE97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B69D8-2AE2-4710-9C11-F93659584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4E3D1-625A-491D-806F-69DCA735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1D89-7C8F-42B0-8472-50A518C1AA63}" type="datetimeFigureOut">
              <a:rPr lang="en-NL" smtClean="0"/>
              <a:t>08/01/2022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A3FD-F18D-47AB-8AFD-980DF19B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4FE21-B454-4447-A002-A725B29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6B37-D4C8-4726-AB33-754A1B152A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613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1F357-2A2D-43BF-ABC3-CE236DBD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FD2F2-5533-411D-B3EC-78E847D12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7464-EC07-4E08-BAAE-C949D019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1D89-7C8F-42B0-8472-50A518C1AA63}" type="datetimeFigureOut">
              <a:rPr lang="en-NL" smtClean="0"/>
              <a:t>08/01/2022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E3E3-AC40-47A0-9182-D70FA6B3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172D9-C064-4638-B319-7D6E9D0A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6B37-D4C8-4726-AB33-754A1B152A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225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B1E1-3240-47CD-8651-7E032EEB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F024-CC30-4CBB-91FA-514E1400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861C8-762D-445A-8007-D456A0C5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1D89-7C8F-42B0-8472-50A518C1AA63}" type="datetimeFigureOut">
              <a:rPr lang="en-NL" smtClean="0"/>
              <a:t>08/01/2022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AC19B-EC01-463F-8764-E94E0F1C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CAB0-27AA-4C43-B0E4-B380B7EF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6B37-D4C8-4726-AB33-754A1B152A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26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A3B9-3573-4BE8-93EC-77B12CF4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9D16A-0334-4E53-AD73-A8546FFAB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5284-1C67-4512-9E35-4940B505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1D89-7C8F-42B0-8472-50A518C1AA63}" type="datetimeFigureOut">
              <a:rPr lang="en-NL" smtClean="0"/>
              <a:t>08/01/2022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89294-32DC-4E30-9E30-C1016C77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05C4D-62AB-4BC6-81B4-B38BED83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6B37-D4C8-4726-AB33-754A1B152A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788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C64B-E5D2-4AFB-91E5-D2894C7A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5163-5411-4F21-8ED8-7FB8B00FB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1AF73-DDF9-4CCB-9115-93A43A3AE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A1960-962A-4F7A-9FF6-6E88AED8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1D89-7C8F-42B0-8472-50A518C1AA63}" type="datetimeFigureOut">
              <a:rPr lang="en-NL" smtClean="0"/>
              <a:t>08/01/2022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FCB2-C519-4A3A-B4F1-54D6AD99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EF5B3-1DFD-49B6-AE68-E265FDA2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6B37-D4C8-4726-AB33-754A1B152A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275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849C-3D53-4CCE-93AB-AE418A45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37DB-84AD-462A-865F-DCAF0E1A2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61674-D8AC-4F64-A815-B6305E877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61BAB-B5A6-4BF7-8ACE-185622428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A2890-98DE-43D9-A813-F60522872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A7F2C-2FFD-454B-ADC5-F3E6B4C7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1D89-7C8F-42B0-8472-50A518C1AA63}" type="datetimeFigureOut">
              <a:rPr lang="en-NL" smtClean="0"/>
              <a:t>08/01/2022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51FBC-614A-452B-A11D-F276A862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BAD45-6972-44A3-A668-7AF04D58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6B37-D4C8-4726-AB33-754A1B152A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198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DCA3-F826-4753-8462-37663AC5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0AFE1-3564-4B46-B6B0-2C010686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1D89-7C8F-42B0-8472-50A518C1AA63}" type="datetimeFigureOut">
              <a:rPr lang="en-NL" smtClean="0"/>
              <a:t>08/01/2022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4F841-E0D3-4EFB-8124-6D344408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FAFC4-33F9-4339-818D-35CC1625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6B37-D4C8-4726-AB33-754A1B152A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94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90C36-3F82-450C-8586-CD619DFF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1D89-7C8F-42B0-8472-50A518C1AA63}" type="datetimeFigureOut">
              <a:rPr lang="en-NL" smtClean="0"/>
              <a:t>08/01/2022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E89A7-6B36-4CA1-A960-9B826D00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F2567-EB3D-4B49-9882-27887AA2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6B37-D4C8-4726-AB33-754A1B152A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876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5FA5-3BB3-4E1F-93A3-3812EA65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EB36-65DF-4D17-BDEE-D7000D14B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086F0-18C4-4117-A205-EF1BEBD97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5DBC1-D5CF-49EC-80D9-194F3D9D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1D89-7C8F-42B0-8472-50A518C1AA63}" type="datetimeFigureOut">
              <a:rPr lang="en-NL" smtClean="0"/>
              <a:t>08/01/2022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8B481-27BB-4F96-BD7C-CA749634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330F-EC01-4529-98D2-6E4A4169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6B37-D4C8-4726-AB33-754A1B152A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816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CCE0-1F07-4DA8-91E0-F0222F7E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3993E-8259-4A9C-9AFE-9EAEDAACF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1954E-779E-4086-9B1B-46209FD5D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8B898-B8DA-4DBA-B1D8-9F185832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1D89-7C8F-42B0-8472-50A518C1AA63}" type="datetimeFigureOut">
              <a:rPr lang="en-NL" smtClean="0"/>
              <a:t>08/01/2022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B9833-BC25-46AF-BBA5-D0E4A5B7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39237-BE61-4F4F-8A58-2108AF83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6B37-D4C8-4726-AB33-754A1B152A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429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570A8-5F9F-4AB5-B69D-C460FD25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849C-1455-4420-B032-99F5F17EA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C71FD-FA59-4FEF-9334-C98F6B667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1D89-7C8F-42B0-8472-50A518C1AA63}" type="datetimeFigureOut">
              <a:rPr lang="en-NL" smtClean="0"/>
              <a:t>08/01/2022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5DD43-1278-4FC4-8A2C-C60C0F58B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892C-998F-4F99-BF99-3B2CFCFA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6B37-D4C8-4726-AB33-754A1B152A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186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79AB-BF5E-4537-AA0B-7EDCA5DA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55" y="77909"/>
            <a:ext cx="10515600" cy="1325563"/>
          </a:xfrm>
        </p:spPr>
        <p:txBody>
          <a:bodyPr/>
          <a:lstStyle/>
          <a:p>
            <a:r>
              <a:rPr lang="en-GB" b="1" dirty="0"/>
              <a:t>House age and sell date insights!</a:t>
            </a:r>
            <a:endParaRPr lang="en-N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9E76D-3A49-4E5F-A07D-541E94D5B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17786"/>
            <a:ext cx="6654459" cy="5175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47A921-3997-4864-AA49-B86A8F86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458" y="2092569"/>
            <a:ext cx="5534356" cy="440030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3F17C8-78FB-4730-9257-35776174A96E}"/>
              </a:ext>
            </a:extLst>
          </p:cNvPr>
          <p:cNvSpPr/>
          <p:nvPr/>
        </p:nvSpPr>
        <p:spPr>
          <a:xfrm>
            <a:off x="912274" y="4658753"/>
            <a:ext cx="5183726" cy="62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Older and newer houses with higher average price!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A92895-A3D9-4799-853A-99C3853B703C}"/>
              </a:ext>
            </a:extLst>
          </p:cNvPr>
          <p:cNvSpPr/>
          <p:nvPr/>
        </p:nvSpPr>
        <p:spPr>
          <a:xfrm>
            <a:off x="6598242" y="1145981"/>
            <a:ext cx="5400603" cy="62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dirty="0"/>
              <a:t>Peak in selling houses happens in the summer months.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3310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D0B59-6D6B-4A95-B40A-BF7F5D12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4432"/>
            <a:ext cx="5486400" cy="42496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F5909C-3B1C-443F-B30E-DB1406DC4A5E}"/>
              </a:ext>
            </a:extLst>
          </p:cNvPr>
          <p:cNvSpPr txBox="1">
            <a:spLocks/>
          </p:cNvSpPr>
          <p:nvPr/>
        </p:nvSpPr>
        <p:spPr>
          <a:xfrm>
            <a:off x="-28055" y="113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The most interesting are 3-bedroom or 4-bedroom houses with an average grade and no waterfront.</a:t>
            </a:r>
            <a:endParaRPr lang="en-NL" sz="4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ED7BCC-F01F-4A71-8D1C-382871B9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283" y="2151185"/>
            <a:ext cx="4786932" cy="4012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028EC1-F7AC-444B-A0D8-8B939C13C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874" y="0"/>
            <a:ext cx="1427711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C12D66-BE88-4843-811F-50F21C6CFA63}"/>
              </a:ext>
            </a:extLst>
          </p:cNvPr>
          <p:cNvSpPr/>
          <p:nvPr/>
        </p:nvSpPr>
        <p:spPr>
          <a:xfrm>
            <a:off x="46019" y="6236677"/>
            <a:ext cx="5183726" cy="62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Houses with 3 or 4 bedroom most popular!</a:t>
            </a:r>
            <a:endParaRPr lang="en-N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77CA99-2751-4557-B4D5-2152EB55C478}"/>
              </a:ext>
            </a:extLst>
          </p:cNvPr>
          <p:cNvSpPr/>
          <p:nvPr/>
        </p:nvSpPr>
        <p:spPr>
          <a:xfrm>
            <a:off x="5818404" y="6236677"/>
            <a:ext cx="4456873" cy="62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Sold houses have an average grade!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5123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B99580-DF01-4502-80C6-424C0CBB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3" y="0"/>
            <a:ext cx="9218221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56B177B-E0EF-4AE1-9442-4EB9E9B13898}"/>
              </a:ext>
            </a:extLst>
          </p:cNvPr>
          <p:cNvSpPr txBox="1">
            <a:spLocks/>
          </p:cNvSpPr>
          <p:nvPr/>
        </p:nvSpPr>
        <p:spPr>
          <a:xfrm>
            <a:off x="22472" y="242033"/>
            <a:ext cx="3043113" cy="2624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b="1" dirty="0"/>
              <a:t>Location and size of the house highly correlated to a price!</a:t>
            </a:r>
            <a:endParaRPr lang="en-NL" sz="3700" b="1" dirty="0"/>
          </a:p>
        </p:txBody>
      </p:sp>
    </p:spTree>
    <p:extLst>
      <p:ext uri="{BB962C8B-B14F-4D97-AF65-F5344CB8AC3E}">
        <p14:creationId xmlns:p14="http://schemas.microsoft.com/office/powerpoint/2010/main" val="315450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426D-6F11-4313-B52D-EACD7965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E3F1-4C58-414C-8B24-1B036A48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80302-6D8D-47A0-AB6F-038F711B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" y="107217"/>
            <a:ext cx="1216559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2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House age and sell date insights!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age and sell date insights!</dc:title>
  <dc:creator>iperica86@yahoo.com</dc:creator>
  <cp:lastModifiedBy>iperica86@yahoo.com</cp:lastModifiedBy>
  <cp:revision>1</cp:revision>
  <dcterms:created xsi:type="dcterms:W3CDTF">2022-01-08T10:36:06Z</dcterms:created>
  <dcterms:modified xsi:type="dcterms:W3CDTF">2022-01-08T12:19:20Z</dcterms:modified>
</cp:coreProperties>
</file>