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6888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95951" y="379959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05950" y="507601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09798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7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Big Mountain Resort has recently installed an additional chair lift to help increase the distribution of visitors across the mountain. This additional chair increases their operating costs by $1,540,000 this season. The business is eager to get your recommendations on recouping the increased operating costs from the new chair this season.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9026" y="4080095"/>
            <a:ext cx="4324418" cy="89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to cover up $1,540,000/-  of additional operation cost so as to keep the profit margin within 9.2%. Also, to </a:t>
            </a:r>
            <a:r>
              <a:rPr lang="en-IN" dirty="0"/>
              <a:t>forecast current years</a:t>
            </a:r>
            <a:r>
              <a:rPr lang="en-IN"/>
              <a:t>’ revenue if </a:t>
            </a:r>
            <a:r>
              <a:rPr lang="en-IN" dirty="0"/>
              <a:t>the recommendations are implemented.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374015"/>
            <a:ext cx="4324418" cy="5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this analysis we are considering 330 resorts in US that are considered as competition.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profit margin should be within 9.2%.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might not be sufficient.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207819"/>
            <a:ext cx="4324418" cy="95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CSV file that contains information from 330 resorts in the US that can be considered part of the same market.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617230"/>
            <a:ext cx="4324418" cy="88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Director of Operations, Jimmy Blackburn</a:t>
            </a:r>
          </a:p>
          <a:p>
            <a:pPr lvl="0"/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498698"/>
            <a:ext cx="7662522" cy="82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recommendations in order to cover up the additional operating costs by $1,540,000/- over the season. </a:t>
            </a:r>
            <a:r>
              <a:rPr lang="en-IN" b="1" dirty="0"/>
              <a:t>Also, to forecast current years’ revenue if the recommendations are implemented.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516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Sanjana Panda</cp:lastModifiedBy>
  <cp:revision>7</cp:revision>
  <dcterms:modified xsi:type="dcterms:W3CDTF">2020-05-25T15:58:20Z</dcterms:modified>
</cp:coreProperties>
</file>