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roshansharma/online-shoppers-inten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78444"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90683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72039" y="393888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05950" y="507601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0979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5"/>
            <a:ext cx="4324418" cy="1713911"/>
          </a:xfrm>
          <a:prstGeom prst="rect">
            <a:avLst/>
          </a:prstGeom>
          <a:noFill/>
          <a:ln>
            <a:noFill/>
          </a:ln>
        </p:spPr>
        <p:txBody>
          <a:bodyPr spcFirstLastPara="1" wrap="square" lIns="91425" tIns="45700" rIns="91425" bIns="45700" anchor="t" anchorCtr="0">
            <a:noAutofit/>
          </a:bodyPr>
          <a:lstStyle/>
          <a:p>
            <a:pPr lvl="0"/>
            <a:r>
              <a:rPr lang="en-US" dirty="0"/>
              <a:t>With the common access to internet in recent time and also rise of e-commerce. Companies generate high amount of data on visitor’s activities on the websites. These companies can use this data for various purposes, like recommendation system or any improving user experience. In this case we would try predicting if a visitor would generate revenue.</a:t>
            </a:r>
            <a:endParaRPr dirty="0"/>
          </a:p>
        </p:txBody>
      </p:sp>
      <p:sp>
        <p:nvSpPr>
          <p:cNvPr id="35" name="Google Shape;35;p1"/>
          <p:cNvSpPr txBox="1"/>
          <p:nvPr/>
        </p:nvSpPr>
        <p:spPr>
          <a:xfrm>
            <a:off x="169026" y="4212140"/>
            <a:ext cx="4324418" cy="6666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Higher value of True Positive and lower value of False Negative. High F1 score of around 70 or higher.</a:t>
            </a:r>
            <a:endParaRPr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362995"/>
            <a:ext cx="4324418" cy="803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We have data for one year.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72000" y="1955508"/>
            <a:ext cx="4324418" cy="1097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dirty="0">
                <a:solidFill>
                  <a:srgbClr val="000000"/>
                </a:solidFill>
                <a:latin typeface="Arial"/>
                <a:ea typeface="Arial"/>
                <a:cs typeface="Arial"/>
                <a:sym typeface="Arial"/>
              </a:rPr>
              <a:t>This is am imbalance dataset, looking at the data, only 15% of the data generated revenue.  Distribution of data is especially high for month of May and November.</a:t>
            </a:r>
            <a:endParaRPr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207819"/>
            <a:ext cx="4324418" cy="958420"/>
          </a:xfrm>
          <a:prstGeom prst="rect">
            <a:avLst/>
          </a:prstGeom>
          <a:noFill/>
          <a:ln>
            <a:noFill/>
          </a:ln>
        </p:spPr>
        <p:txBody>
          <a:bodyPr spcFirstLastPara="1" wrap="square" lIns="91425" tIns="45700" rIns="91425" bIns="45700" anchor="t" anchorCtr="0">
            <a:noAutofit/>
          </a:bodyPr>
          <a:lstStyle/>
          <a:p>
            <a:r>
              <a:rPr lang="en-US" i="0" u="none" strike="noStrike" cap="none" dirty="0">
                <a:solidFill>
                  <a:srgbClr val="000000"/>
                </a:solidFill>
                <a:latin typeface="Arial"/>
                <a:ea typeface="Arial"/>
                <a:cs typeface="Arial"/>
                <a:sym typeface="Arial"/>
              </a:rPr>
              <a:t>Online shoppers intension.</a:t>
            </a:r>
          </a:p>
          <a:p>
            <a:r>
              <a:rPr lang="en-US" i="0" u="none" strike="noStrike" cap="none" dirty="0">
                <a:solidFill>
                  <a:srgbClr val="000000"/>
                </a:solidFill>
                <a:latin typeface="Arial"/>
                <a:ea typeface="Arial"/>
                <a:cs typeface="Arial"/>
                <a:sym typeface="Arial"/>
              </a:rPr>
              <a:t>Kaggle Dataset:</a:t>
            </a:r>
            <a:r>
              <a:rPr lang="en-US" sz="1200" b="1" i="0" u="none" strike="noStrike" cap="none" dirty="0">
                <a:solidFill>
                  <a:srgbClr val="000000"/>
                </a:solidFill>
                <a:latin typeface="Arial"/>
                <a:ea typeface="Arial"/>
                <a:cs typeface="Arial"/>
                <a:sym typeface="Arial"/>
              </a:rPr>
              <a:t> </a:t>
            </a:r>
            <a:r>
              <a:rPr lang="en-IN" u="sng" dirty="0">
                <a:hlinkClick r:id="rId3"/>
              </a:rPr>
              <a:t>https://www.kaggle.com/roshansharma/online-shoppers-intention</a:t>
            </a:r>
            <a:endParaRPr lang="en-IN" dirty="0"/>
          </a:p>
          <a:p>
            <a:pPr lvl="0"/>
            <a:endParaRPr sz="12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617230"/>
            <a:ext cx="4324418" cy="888791"/>
          </a:xfrm>
          <a:prstGeom prst="rect">
            <a:avLst/>
          </a:prstGeom>
          <a:noFill/>
          <a:ln>
            <a:noFill/>
          </a:ln>
        </p:spPr>
        <p:txBody>
          <a:bodyPr spcFirstLastPara="1" wrap="square" lIns="91425" tIns="45700" rIns="91425" bIns="45700" anchor="t" anchorCtr="0">
            <a:noAutofit/>
          </a:bodyPr>
          <a:lstStyle/>
          <a:p>
            <a:pPr lvl="0"/>
            <a:r>
              <a:rPr lang="en-US" b="0" i="0" u="none" strike="noStrike" cap="none" dirty="0">
                <a:solidFill>
                  <a:srgbClr val="000000"/>
                </a:solidFill>
                <a:latin typeface="Arial"/>
                <a:ea typeface="Arial"/>
                <a:cs typeface="Arial"/>
                <a:sym typeface="Arial"/>
              </a:rPr>
              <a:t>Management of e-commerce websites.</a:t>
            </a:r>
          </a:p>
          <a:p>
            <a:pPr lvl="0"/>
            <a:r>
              <a:rPr lang="en-US" dirty="0"/>
              <a:t>Marketing team of the website.</a:t>
            </a:r>
          </a:p>
          <a:p>
            <a:pPr lvl="0"/>
            <a:r>
              <a:rPr lang="en-US" b="0" i="0" u="none" strike="noStrike" cap="none" dirty="0">
                <a:solidFill>
                  <a:srgbClr val="000000"/>
                </a:solidFill>
                <a:latin typeface="Arial"/>
                <a:ea typeface="Arial"/>
                <a:cs typeface="Arial"/>
                <a:sym typeface="Arial"/>
              </a:rPr>
              <a:t>Web developers of the website.</a:t>
            </a:r>
            <a:endParaRPr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618078"/>
            <a:ext cx="7662522" cy="630894"/>
          </a:xfrm>
          <a:prstGeom prst="rect">
            <a:avLst/>
          </a:prstGeom>
          <a:noFill/>
          <a:ln>
            <a:noFill/>
          </a:ln>
        </p:spPr>
        <p:txBody>
          <a:bodyPr spcFirstLastPara="1" wrap="square" lIns="91425" tIns="45700" rIns="91425" bIns="45700" anchor="t" anchorCtr="0">
            <a:noAutofit/>
          </a:bodyPr>
          <a:lstStyle/>
          <a:p>
            <a:pPr lvl="0">
              <a:buSzPts val="1400"/>
            </a:pPr>
            <a:r>
              <a:rPr lang="en-US" b="1" dirty="0"/>
              <a:t>Identifying a visitors intension on a e-commerce website. Classifying if a visitor would generate revenue or not based on their online activities.  </a:t>
            </a:r>
            <a:endParaRPr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515</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Sanjana Panda</cp:lastModifiedBy>
  <cp:revision>15</cp:revision>
  <dcterms:modified xsi:type="dcterms:W3CDTF">2020-10-27T07:22:34Z</dcterms:modified>
</cp:coreProperties>
</file>