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4" r:id="rId9"/>
    <p:sldId id="263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E6F75-F70B-4E77-8B78-1AB42F3BD62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0DDD6-E541-4F9A-BACF-BB5F98D72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boom of internet has given e-commerce websites accessibility to a large audience. </a:t>
          </a:r>
        </a:p>
      </dgm:t>
    </dgm:pt>
    <dgm:pt modelId="{E352BEC8-8E59-41BB-9FBB-839C0696C7CF}" type="parTrans" cxnId="{9B3BBD32-74E4-48C4-BF1A-A85E30618ACE}">
      <dgm:prSet/>
      <dgm:spPr/>
      <dgm:t>
        <a:bodyPr/>
        <a:lstStyle/>
        <a:p>
          <a:endParaRPr lang="en-US"/>
        </a:p>
      </dgm:t>
    </dgm:pt>
    <dgm:pt modelId="{9A70EBCD-3741-4BF9-AF0A-A91FAE6FBE28}" type="sibTrans" cxnId="{9B3BBD32-74E4-48C4-BF1A-A85E30618A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8CB5DB-9A89-4DDD-9B8F-EF192E3EE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potential in the market but the conversion rate is not as high.</a:t>
          </a:r>
        </a:p>
      </dgm:t>
    </dgm:pt>
    <dgm:pt modelId="{1B234FFB-9387-4B8C-87A6-B945068762A7}" type="parTrans" cxnId="{011649A8-0844-4F93-B04A-CA0A20CF5B3F}">
      <dgm:prSet/>
      <dgm:spPr/>
      <dgm:t>
        <a:bodyPr/>
        <a:lstStyle/>
        <a:p>
          <a:endParaRPr lang="en-US"/>
        </a:p>
      </dgm:t>
    </dgm:pt>
    <dgm:pt modelId="{28DD3F80-4B6E-4851-8831-4869B8A459F7}" type="sibTrans" cxnId="{011649A8-0844-4F93-B04A-CA0A20CF5B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57FF7F-E56E-47D5-967B-8069FBCB24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 have their customer activity data that can be used to improve customer improvement.  </a:t>
          </a:r>
        </a:p>
      </dgm:t>
    </dgm:pt>
    <dgm:pt modelId="{E059241B-0DC2-47E4-A314-4052A20592F9}" type="parTrans" cxnId="{BD2A4E8C-A6AC-4A3B-8794-E60B1056845B}">
      <dgm:prSet/>
      <dgm:spPr/>
      <dgm:t>
        <a:bodyPr/>
        <a:lstStyle/>
        <a:p>
          <a:endParaRPr lang="en-US"/>
        </a:p>
      </dgm:t>
    </dgm:pt>
    <dgm:pt modelId="{F6A45B35-3A84-46AA-9C03-1E1245119B09}" type="sibTrans" cxnId="{BD2A4E8C-A6AC-4A3B-8794-E60B105684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FA0C5D-0019-4DBD-9E20-4E67836C2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 is to investigate the conversion rates and understand what is happening.</a:t>
          </a:r>
        </a:p>
      </dgm:t>
    </dgm:pt>
    <dgm:pt modelId="{6859C7D5-FD13-4BF2-9717-B6F01A7802AE}" type="parTrans" cxnId="{0EF1D386-D9E3-4E81-B238-814D934463F8}">
      <dgm:prSet/>
      <dgm:spPr/>
      <dgm:t>
        <a:bodyPr/>
        <a:lstStyle/>
        <a:p>
          <a:endParaRPr lang="en-US"/>
        </a:p>
      </dgm:t>
    </dgm:pt>
    <dgm:pt modelId="{9A2C5814-E859-4D1B-A5FE-9F0A4B28F83E}" type="sibTrans" cxnId="{0EF1D386-D9E3-4E81-B238-814D934463F8}">
      <dgm:prSet/>
      <dgm:spPr/>
      <dgm:t>
        <a:bodyPr/>
        <a:lstStyle/>
        <a:p>
          <a:endParaRPr lang="en-US"/>
        </a:p>
      </dgm:t>
    </dgm:pt>
    <dgm:pt modelId="{327F5E50-3CCF-44B9-8F50-A4308A0B44AE}" type="pres">
      <dgm:prSet presAssocID="{DFDE6F75-F70B-4E77-8B78-1AB42F3BD62D}" presName="root" presStyleCnt="0">
        <dgm:presLayoutVars>
          <dgm:dir/>
          <dgm:resizeHandles val="exact"/>
        </dgm:presLayoutVars>
      </dgm:prSet>
      <dgm:spPr/>
    </dgm:pt>
    <dgm:pt modelId="{AF5BA0F9-8AA9-4F0E-AE60-6EDB27581DC0}" type="pres">
      <dgm:prSet presAssocID="{DFDE6F75-F70B-4E77-8B78-1AB42F3BD62D}" presName="container" presStyleCnt="0">
        <dgm:presLayoutVars>
          <dgm:dir/>
          <dgm:resizeHandles val="exact"/>
        </dgm:presLayoutVars>
      </dgm:prSet>
      <dgm:spPr/>
    </dgm:pt>
    <dgm:pt modelId="{780C5F11-4170-48FB-A971-86987B8544D1}" type="pres">
      <dgm:prSet presAssocID="{A3B0DDD6-E541-4F9A-BACF-BB5F98D72C25}" presName="compNode" presStyleCnt="0"/>
      <dgm:spPr/>
    </dgm:pt>
    <dgm:pt modelId="{19A1523F-E590-49D1-ACC2-F4EE3747DC6F}" type="pres">
      <dgm:prSet presAssocID="{A3B0DDD6-E541-4F9A-BACF-BB5F98D72C25}" presName="iconBgRect" presStyleLbl="bgShp" presStyleIdx="0" presStyleCnt="4"/>
      <dgm:spPr/>
    </dgm:pt>
    <dgm:pt modelId="{98C362B4-2F2E-401D-995F-B26118B0B782}" type="pres">
      <dgm:prSet presAssocID="{A3B0DDD6-E541-4F9A-BACF-BB5F98D72C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C1D30A9-462F-416E-8286-4A4DC9430C9B}" type="pres">
      <dgm:prSet presAssocID="{A3B0DDD6-E541-4F9A-BACF-BB5F98D72C25}" presName="spaceRect" presStyleCnt="0"/>
      <dgm:spPr/>
    </dgm:pt>
    <dgm:pt modelId="{2CB1E875-34B6-4886-BDF9-A17A071BEBEB}" type="pres">
      <dgm:prSet presAssocID="{A3B0DDD6-E541-4F9A-BACF-BB5F98D72C25}" presName="textRect" presStyleLbl="revTx" presStyleIdx="0" presStyleCnt="4">
        <dgm:presLayoutVars>
          <dgm:chMax val="1"/>
          <dgm:chPref val="1"/>
        </dgm:presLayoutVars>
      </dgm:prSet>
      <dgm:spPr/>
    </dgm:pt>
    <dgm:pt modelId="{B11F1141-2469-4798-B2B5-27D7EE89B720}" type="pres">
      <dgm:prSet presAssocID="{9A70EBCD-3741-4BF9-AF0A-A91FAE6FBE28}" presName="sibTrans" presStyleLbl="sibTrans2D1" presStyleIdx="0" presStyleCnt="0"/>
      <dgm:spPr/>
    </dgm:pt>
    <dgm:pt modelId="{C17E422F-C2DD-44E7-82D3-5B1FA14DFB56}" type="pres">
      <dgm:prSet presAssocID="{688CB5DB-9A89-4DDD-9B8F-EF192E3EEF2A}" presName="compNode" presStyleCnt="0"/>
      <dgm:spPr/>
    </dgm:pt>
    <dgm:pt modelId="{35F4CE12-11EE-40D3-8988-4DF3EDB11EAB}" type="pres">
      <dgm:prSet presAssocID="{688CB5DB-9A89-4DDD-9B8F-EF192E3EEF2A}" presName="iconBgRect" presStyleLbl="bgShp" presStyleIdx="1" presStyleCnt="4"/>
      <dgm:spPr/>
    </dgm:pt>
    <dgm:pt modelId="{BE08E656-27F9-48C3-9913-7A88387B823A}" type="pres">
      <dgm:prSet presAssocID="{688CB5DB-9A89-4DDD-9B8F-EF192E3EEF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C2403CF-C3C0-43A5-820B-D9ED7ADC9ED1}" type="pres">
      <dgm:prSet presAssocID="{688CB5DB-9A89-4DDD-9B8F-EF192E3EEF2A}" presName="spaceRect" presStyleCnt="0"/>
      <dgm:spPr/>
    </dgm:pt>
    <dgm:pt modelId="{15688EB2-5982-4CE4-92D6-BF9C01B61984}" type="pres">
      <dgm:prSet presAssocID="{688CB5DB-9A89-4DDD-9B8F-EF192E3EEF2A}" presName="textRect" presStyleLbl="revTx" presStyleIdx="1" presStyleCnt="4">
        <dgm:presLayoutVars>
          <dgm:chMax val="1"/>
          <dgm:chPref val="1"/>
        </dgm:presLayoutVars>
      </dgm:prSet>
      <dgm:spPr/>
    </dgm:pt>
    <dgm:pt modelId="{E87605FF-4455-4A19-8F11-7B147FEFA9C7}" type="pres">
      <dgm:prSet presAssocID="{28DD3F80-4B6E-4851-8831-4869B8A459F7}" presName="sibTrans" presStyleLbl="sibTrans2D1" presStyleIdx="0" presStyleCnt="0"/>
      <dgm:spPr/>
    </dgm:pt>
    <dgm:pt modelId="{9549753C-1B38-4A1E-AA80-FD31477CA637}" type="pres">
      <dgm:prSet presAssocID="{F257FF7F-E56E-47D5-967B-8069FBCB24D3}" presName="compNode" presStyleCnt="0"/>
      <dgm:spPr/>
    </dgm:pt>
    <dgm:pt modelId="{5B00345E-124D-48B1-8BBD-296D87764C37}" type="pres">
      <dgm:prSet presAssocID="{F257FF7F-E56E-47D5-967B-8069FBCB24D3}" presName="iconBgRect" presStyleLbl="bgShp" presStyleIdx="2" presStyleCnt="4"/>
      <dgm:spPr/>
    </dgm:pt>
    <dgm:pt modelId="{FBDA75DE-11BD-4D19-BB2C-155E1932FEB4}" type="pres">
      <dgm:prSet presAssocID="{F257FF7F-E56E-47D5-967B-8069FBCB24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C995085-4D57-4257-BC91-CC79AE45F548}" type="pres">
      <dgm:prSet presAssocID="{F257FF7F-E56E-47D5-967B-8069FBCB24D3}" presName="spaceRect" presStyleCnt="0"/>
      <dgm:spPr/>
    </dgm:pt>
    <dgm:pt modelId="{DA776210-AF04-4750-B83B-FABC62225277}" type="pres">
      <dgm:prSet presAssocID="{F257FF7F-E56E-47D5-967B-8069FBCB24D3}" presName="textRect" presStyleLbl="revTx" presStyleIdx="2" presStyleCnt="4">
        <dgm:presLayoutVars>
          <dgm:chMax val="1"/>
          <dgm:chPref val="1"/>
        </dgm:presLayoutVars>
      </dgm:prSet>
      <dgm:spPr/>
    </dgm:pt>
    <dgm:pt modelId="{394A7615-96DD-490D-AD44-56D6EAD67F7D}" type="pres">
      <dgm:prSet presAssocID="{F6A45B35-3A84-46AA-9C03-1E1245119B09}" presName="sibTrans" presStyleLbl="sibTrans2D1" presStyleIdx="0" presStyleCnt="0"/>
      <dgm:spPr/>
    </dgm:pt>
    <dgm:pt modelId="{566CF150-5225-4AFB-8B40-B1E7410B4F29}" type="pres">
      <dgm:prSet presAssocID="{2DFA0C5D-0019-4DBD-9E20-4E67836C271B}" presName="compNode" presStyleCnt="0"/>
      <dgm:spPr/>
    </dgm:pt>
    <dgm:pt modelId="{28A25DD1-723A-4CFC-BD71-A20278429951}" type="pres">
      <dgm:prSet presAssocID="{2DFA0C5D-0019-4DBD-9E20-4E67836C271B}" presName="iconBgRect" presStyleLbl="bgShp" presStyleIdx="3" presStyleCnt="4"/>
      <dgm:spPr/>
    </dgm:pt>
    <dgm:pt modelId="{06628709-7DA8-420C-A07E-269CB0D57294}" type="pres">
      <dgm:prSet presAssocID="{2DFA0C5D-0019-4DBD-9E20-4E67836C27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0A4E47-C36B-4919-BA4E-5874D03B2C86}" type="pres">
      <dgm:prSet presAssocID="{2DFA0C5D-0019-4DBD-9E20-4E67836C271B}" presName="spaceRect" presStyleCnt="0"/>
      <dgm:spPr/>
    </dgm:pt>
    <dgm:pt modelId="{CCEC6641-66DD-4B53-A53C-2B4CCF96BEC9}" type="pres">
      <dgm:prSet presAssocID="{2DFA0C5D-0019-4DBD-9E20-4E67836C27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A59B02-44B3-4CE8-A6B1-A280A11E3722}" type="presOf" srcId="{DFDE6F75-F70B-4E77-8B78-1AB42F3BD62D}" destId="{327F5E50-3CCF-44B9-8F50-A4308A0B44AE}" srcOrd="0" destOrd="0" presId="urn:microsoft.com/office/officeart/2018/2/layout/IconCircleList"/>
    <dgm:cxn modelId="{062BA203-97FE-47C6-882D-A9ADFA3E2784}" type="presOf" srcId="{F257FF7F-E56E-47D5-967B-8069FBCB24D3}" destId="{DA776210-AF04-4750-B83B-FABC62225277}" srcOrd="0" destOrd="0" presId="urn:microsoft.com/office/officeart/2018/2/layout/IconCircleList"/>
    <dgm:cxn modelId="{9B3BBD32-74E4-48C4-BF1A-A85E30618ACE}" srcId="{DFDE6F75-F70B-4E77-8B78-1AB42F3BD62D}" destId="{A3B0DDD6-E541-4F9A-BACF-BB5F98D72C25}" srcOrd="0" destOrd="0" parTransId="{E352BEC8-8E59-41BB-9FBB-839C0696C7CF}" sibTransId="{9A70EBCD-3741-4BF9-AF0A-A91FAE6FBE28}"/>
    <dgm:cxn modelId="{4DD0AC6F-C6A2-4A14-A9E7-F1EDEE0F20C2}" type="presOf" srcId="{2DFA0C5D-0019-4DBD-9E20-4E67836C271B}" destId="{CCEC6641-66DD-4B53-A53C-2B4CCF96BEC9}" srcOrd="0" destOrd="0" presId="urn:microsoft.com/office/officeart/2018/2/layout/IconCircleList"/>
    <dgm:cxn modelId="{0EF1D386-D9E3-4E81-B238-814D934463F8}" srcId="{DFDE6F75-F70B-4E77-8B78-1AB42F3BD62D}" destId="{2DFA0C5D-0019-4DBD-9E20-4E67836C271B}" srcOrd="3" destOrd="0" parTransId="{6859C7D5-FD13-4BF2-9717-B6F01A7802AE}" sibTransId="{9A2C5814-E859-4D1B-A5FE-9F0A4B28F83E}"/>
    <dgm:cxn modelId="{BD2A4E8C-A6AC-4A3B-8794-E60B1056845B}" srcId="{DFDE6F75-F70B-4E77-8B78-1AB42F3BD62D}" destId="{F257FF7F-E56E-47D5-967B-8069FBCB24D3}" srcOrd="2" destOrd="0" parTransId="{E059241B-0DC2-47E4-A314-4052A20592F9}" sibTransId="{F6A45B35-3A84-46AA-9C03-1E1245119B09}"/>
    <dgm:cxn modelId="{FBA54CA5-69C1-4326-9CB1-2C75D23EC070}" type="presOf" srcId="{28DD3F80-4B6E-4851-8831-4869B8A459F7}" destId="{E87605FF-4455-4A19-8F11-7B147FEFA9C7}" srcOrd="0" destOrd="0" presId="urn:microsoft.com/office/officeart/2018/2/layout/IconCircleList"/>
    <dgm:cxn modelId="{011649A8-0844-4F93-B04A-CA0A20CF5B3F}" srcId="{DFDE6F75-F70B-4E77-8B78-1AB42F3BD62D}" destId="{688CB5DB-9A89-4DDD-9B8F-EF192E3EEF2A}" srcOrd="1" destOrd="0" parTransId="{1B234FFB-9387-4B8C-87A6-B945068762A7}" sibTransId="{28DD3F80-4B6E-4851-8831-4869B8A459F7}"/>
    <dgm:cxn modelId="{75B976B4-3AA8-4B7B-83BA-1B6D2D75CA72}" type="presOf" srcId="{688CB5DB-9A89-4DDD-9B8F-EF192E3EEF2A}" destId="{15688EB2-5982-4CE4-92D6-BF9C01B61984}" srcOrd="0" destOrd="0" presId="urn:microsoft.com/office/officeart/2018/2/layout/IconCircleList"/>
    <dgm:cxn modelId="{1D7648C4-57C3-4CD2-8D1D-41325D946F1A}" type="presOf" srcId="{A3B0DDD6-E541-4F9A-BACF-BB5F98D72C25}" destId="{2CB1E875-34B6-4886-BDF9-A17A071BEBEB}" srcOrd="0" destOrd="0" presId="urn:microsoft.com/office/officeart/2018/2/layout/IconCircleList"/>
    <dgm:cxn modelId="{7D51FCC6-92CA-4B50-96E9-DF53A5DE286C}" type="presOf" srcId="{F6A45B35-3A84-46AA-9C03-1E1245119B09}" destId="{394A7615-96DD-490D-AD44-56D6EAD67F7D}" srcOrd="0" destOrd="0" presId="urn:microsoft.com/office/officeart/2018/2/layout/IconCircleList"/>
    <dgm:cxn modelId="{FCFCDFEE-ABD5-4DC3-9830-A9F819AB3C30}" type="presOf" srcId="{9A70EBCD-3741-4BF9-AF0A-A91FAE6FBE28}" destId="{B11F1141-2469-4798-B2B5-27D7EE89B720}" srcOrd="0" destOrd="0" presId="urn:microsoft.com/office/officeart/2018/2/layout/IconCircleList"/>
    <dgm:cxn modelId="{AEEF2030-363D-42FB-8DB9-2D1289E328A7}" type="presParOf" srcId="{327F5E50-3CCF-44B9-8F50-A4308A0B44AE}" destId="{AF5BA0F9-8AA9-4F0E-AE60-6EDB27581DC0}" srcOrd="0" destOrd="0" presId="urn:microsoft.com/office/officeart/2018/2/layout/IconCircleList"/>
    <dgm:cxn modelId="{933BF2DB-5B37-4DE3-8529-05B7CA6C51B3}" type="presParOf" srcId="{AF5BA0F9-8AA9-4F0E-AE60-6EDB27581DC0}" destId="{780C5F11-4170-48FB-A971-86987B8544D1}" srcOrd="0" destOrd="0" presId="urn:microsoft.com/office/officeart/2018/2/layout/IconCircleList"/>
    <dgm:cxn modelId="{687533DF-D80C-442D-A5E0-DD148BA078F5}" type="presParOf" srcId="{780C5F11-4170-48FB-A971-86987B8544D1}" destId="{19A1523F-E590-49D1-ACC2-F4EE3747DC6F}" srcOrd="0" destOrd="0" presId="urn:microsoft.com/office/officeart/2018/2/layout/IconCircleList"/>
    <dgm:cxn modelId="{FA7B0522-1AA9-4DAF-9781-776DF96761F3}" type="presParOf" srcId="{780C5F11-4170-48FB-A971-86987B8544D1}" destId="{98C362B4-2F2E-401D-995F-B26118B0B782}" srcOrd="1" destOrd="0" presId="urn:microsoft.com/office/officeart/2018/2/layout/IconCircleList"/>
    <dgm:cxn modelId="{8876EC47-3BA4-482F-8926-0B720DC19F24}" type="presParOf" srcId="{780C5F11-4170-48FB-A971-86987B8544D1}" destId="{BC1D30A9-462F-416E-8286-4A4DC9430C9B}" srcOrd="2" destOrd="0" presId="urn:microsoft.com/office/officeart/2018/2/layout/IconCircleList"/>
    <dgm:cxn modelId="{21BC91EB-A114-4F55-BE54-33184FCDBCC8}" type="presParOf" srcId="{780C5F11-4170-48FB-A971-86987B8544D1}" destId="{2CB1E875-34B6-4886-BDF9-A17A071BEBEB}" srcOrd="3" destOrd="0" presId="urn:microsoft.com/office/officeart/2018/2/layout/IconCircleList"/>
    <dgm:cxn modelId="{6BA80E6E-5E56-47DE-87F5-15A13D750C28}" type="presParOf" srcId="{AF5BA0F9-8AA9-4F0E-AE60-6EDB27581DC0}" destId="{B11F1141-2469-4798-B2B5-27D7EE89B720}" srcOrd="1" destOrd="0" presId="urn:microsoft.com/office/officeart/2018/2/layout/IconCircleList"/>
    <dgm:cxn modelId="{A283F933-2F79-485D-860C-971143B04F9D}" type="presParOf" srcId="{AF5BA0F9-8AA9-4F0E-AE60-6EDB27581DC0}" destId="{C17E422F-C2DD-44E7-82D3-5B1FA14DFB56}" srcOrd="2" destOrd="0" presId="urn:microsoft.com/office/officeart/2018/2/layout/IconCircleList"/>
    <dgm:cxn modelId="{7E5FCD7C-1B1C-4200-8682-5971B9D93F07}" type="presParOf" srcId="{C17E422F-C2DD-44E7-82D3-5B1FA14DFB56}" destId="{35F4CE12-11EE-40D3-8988-4DF3EDB11EAB}" srcOrd="0" destOrd="0" presId="urn:microsoft.com/office/officeart/2018/2/layout/IconCircleList"/>
    <dgm:cxn modelId="{128C8516-D15E-4612-A301-8BE719516B96}" type="presParOf" srcId="{C17E422F-C2DD-44E7-82D3-5B1FA14DFB56}" destId="{BE08E656-27F9-48C3-9913-7A88387B823A}" srcOrd="1" destOrd="0" presId="urn:microsoft.com/office/officeart/2018/2/layout/IconCircleList"/>
    <dgm:cxn modelId="{4AA03A94-D153-4D21-A182-670CC40F2FEA}" type="presParOf" srcId="{C17E422F-C2DD-44E7-82D3-5B1FA14DFB56}" destId="{AC2403CF-C3C0-43A5-820B-D9ED7ADC9ED1}" srcOrd="2" destOrd="0" presId="urn:microsoft.com/office/officeart/2018/2/layout/IconCircleList"/>
    <dgm:cxn modelId="{8DBBA9B6-F84B-4A0F-8B83-3DB13A0584BE}" type="presParOf" srcId="{C17E422F-C2DD-44E7-82D3-5B1FA14DFB56}" destId="{15688EB2-5982-4CE4-92D6-BF9C01B61984}" srcOrd="3" destOrd="0" presId="urn:microsoft.com/office/officeart/2018/2/layout/IconCircleList"/>
    <dgm:cxn modelId="{8D011505-CBD1-40A1-BA7B-0443A37E171D}" type="presParOf" srcId="{AF5BA0F9-8AA9-4F0E-AE60-6EDB27581DC0}" destId="{E87605FF-4455-4A19-8F11-7B147FEFA9C7}" srcOrd="3" destOrd="0" presId="urn:microsoft.com/office/officeart/2018/2/layout/IconCircleList"/>
    <dgm:cxn modelId="{48AC38C9-4A30-4B41-8500-A3F26AB92592}" type="presParOf" srcId="{AF5BA0F9-8AA9-4F0E-AE60-6EDB27581DC0}" destId="{9549753C-1B38-4A1E-AA80-FD31477CA637}" srcOrd="4" destOrd="0" presId="urn:microsoft.com/office/officeart/2018/2/layout/IconCircleList"/>
    <dgm:cxn modelId="{74EF2477-3F80-4024-B40D-C58C173F6833}" type="presParOf" srcId="{9549753C-1B38-4A1E-AA80-FD31477CA637}" destId="{5B00345E-124D-48B1-8BBD-296D87764C37}" srcOrd="0" destOrd="0" presId="urn:microsoft.com/office/officeart/2018/2/layout/IconCircleList"/>
    <dgm:cxn modelId="{80CA7273-476A-4E63-8CE8-1FF00EDA6297}" type="presParOf" srcId="{9549753C-1B38-4A1E-AA80-FD31477CA637}" destId="{FBDA75DE-11BD-4D19-BB2C-155E1932FEB4}" srcOrd="1" destOrd="0" presId="urn:microsoft.com/office/officeart/2018/2/layout/IconCircleList"/>
    <dgm:cxn modelId="{E2FC4683-9312-400C-A0B0-77D77D864BC2}" type="presParOf" srcId="{9549753C-1B38-4A1E-AA80-FD31477CA637}" destId="{EC995085-4D57-4257-BC91-CC79AE45F548}" srcOrd="2" destOrd="0" presId="urn:microsoft.com/office/officeart/2018/2/layout/IconCircleList"/>
    <dgm:cxn modelId="{7F944E41-9AB6-4BC4-9A0F-2F8695BA6484}" type="presParOf" srcId="{9549753C-1B38-4A1E-AA80-FD31477CA637}" destId="{DA776210-AF04-4750-B83B-FABC62225277}" srcOrd="3" destOrd="0" presId="urn:microsoft.com/office/officeart/2018/2/layout/IconCircleList"/>
    <dgm:cxn modelId="{03E7F391-5EB7-4276-825F-980295D1F5A8}" type="presParOf" srcId="{AF5BA0F9-8AA9-4F0E-AE60-6EDB27581DC0}" destId="{394A7615-96DD-490D-AD44-56D6EAD67F7D}" srcOrd="5" destOrd="0" presId="urn:microsoft.com/office/officeart/2018/2/layout/IconCircleList"/>
    <dgm:cxn modelId="{1C2F6C0F-F474-45EB-AA6D-F613BBABC5F3}" type="presParOf" srcId="{AF5BA0F9-8AA9-4F0E-AE60-6EDB27581DC0}" destId="{566CF150-5225-4AFB-8B40-B1E7410B4F29}" srcOrd="6" destOrd="0" presId="urn:microsoft.com/office/officeart/2018/2/layout/IconCircleList"/>
    <dgm:cxn modelId="{4BE71F4A-0DEC-4225-B79D-44E8BCFE3A06}" type="presParOf" srcId="{566CF150-5225-4AFB-8B40-B1E7410B4F29}" destId="{28A25DD1-723A-4CFC-BD71-A20278429951}" srcOrd="0" destOrd="0" presId="urn:microsoft.com/office/officeart/2018/2/layout/IconCircleList"/>
    <dgm:cxn modelId="{F0278280-433B-4301-B5FC-99045034F30F}" type="presParOf" srcId="{566CF150-5225-4AFB-8B40-B1E7410B4F29}" destId="{06628709-7DA8-420C-A07E-269CB0D57294}" srcOrd="1" destOrd="0" presId="urn:microsoft.com/office/officeart/2018/2/layout/IconCircleList"/>
    <dgm:cxn modelId="{2CA1159A-8523-441D-961D-74511CE8586F}" type="presParOf" srcId="{566CF150-5225-4AFB-8B40-B1E7410B4F29}" destId="{D70A4E47-C36B-4919-BA4E-5874D03B2C86}" srcOrd="2" destOrd="0" presId="urn:microsoft.com/office/officeart/2018/2/layout/IconCircleList"/>
    <dgm:cxn modelId="{36697754-CE8F-489A-914D-19BE999FA313}" type="presParOf" srcId="{566CF150-5225-4AFB-8B40-B1E7410B4F29}" destId="{CCEC6641-66DD-4B53-A53C-2B4CCF96BE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A79A3-2E65-4CBF-9A75-639976BBBEC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97D10-653C-4153-A29C-0BA51B1A68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was collected from Kaggle.</a:t>
          </a:r>
        </a:p>
      </dgm:t>
    </dgm:pt>
    <dgm:pt modelId="{07ACDD8E-43E4-4CFD-BF5E-9129ADA68C43}" type="parTrans" cxnId="{7B7F19EB-BA4E-482D-88FA-49B2704B8A64}">
      <dgm:prSet/>
      <dgm:spPr/>
      <dgm:t>
        <a:bodyPr/>
        <a:lstStyle/>
        <a:p>
          <a:endParaRPr lang="en-US"/>
        </a:p>
      </dgm:t>
    </dgm:pt>
    <dgm:pt modelId="{1267D04B-88F3-401E-9225-B2C363AA0299}" type="sibTrans" cxnId="{7B7F19EB-BA4E-482D-88FA-49B2704B8A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FA41DD-92DE-4410-916D-FAFE01DAF0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dataset consists of feature vectors belonging to 12,330 sessions.</a:t>
          </a:r>
        </a:p>
      </dgm:t>
    </dgm:pt>
    <dgm:pt modelId="{710380F3-BF37-436D-A05A-65DE0A1E9159}" type="parTrans" cxnId="{133B43DE-8F81-482C-8EA9-B647804BB905}">
      <dgm:prSet/>
      <dgm:spPr/>
      <dgm:t>
        <a:bodyPr/>
        <a:lstStyle/>
        <a:p>
          <a:endParaRPr lang="en-US"/>
        </a:p>
      </dgm:t>
    </dgm:pt>
    <dgm:pt modelId="{CA4E24A2-8A09-4E1F-AC88-62FD4AAC76F7}" type="sibTrans" cxnId="{133B43DE-8F81-482C-8EA9-B647804BB9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4ACB78-360C-4A18-85F7-4F65ABD9F5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Each session belongs to a different user in a 1-year period to avoid any tendency to a specific campaign, special day, user profile, or period.</a:t>
          </a:r>
        </a:p>
      </dgm:t>
    </dgm:pt>
    <dgm:pt modelId="{541E49E8-79C6-4778-85E6-FC6AB8FD4B14}" type="parTrans" cxnId="{6ADB9712-F612-44F5-95DC-8A638463E79A}">
      <dgm:prSet/>
      <dgm:spPr/>
      <dgm:t>
        <a:bodyPr/>
        <a:lstStyle/>
        <a:p>
          <a:endParaRPr lang="en-US"/>
        </a:p>
      </dgm:t>
    </dgm:pt>
    <dgm:pt modelId="{EA082EA6-FA97-4A2F-93F4-89DB9073A96F}" type="sibTrans" cxnId="{6ADB9712-F612-44F5-95DC-8A638463E79A}">
      <dgm:prSet/>
      <dgm:spPr/>
      <dgm:t>
        <a:bodyPr/>
        <a:lstStyle/>
        <a:p>
          <a:endParaRPr lang="en-US"/>
        </a:p>
      </dgm:t>
    </dgm:pt>
    <dgm:pt modelId="{C2641F43-5E99-4790-9BB2-A5391AAA7853}" type="pres">
      <dgm:prSet presAssocID="{9CBA79A3-2E65-4CBF-9A75-639976BBBEC2}" presName="root" presStyleCnt="0">
        <dgm:presLayoutVars>
          <dgm:dir/>
          <dgm:resizeHandles val="exact"/>
        </dgm:presLayoutVars>
      </dgm:prSet>
      <dgm:spPr/>
    </dgm:pt>
    <dgm:pt modelId="{C55867EC-E03E-4E3F-A4D5-7B7B2B3BB637}" type="pres">
      <dgm:prSet presAssocID="{9CBA79A3-2E65-4CBF-9A75-639976BBBEC2}" presName="container" presStyleCnt="0">
        <dgm:presLayoutVars>
          <dgm:dir/>
          <dgm:resizeHandles val="exact"/>
        </dgm:presLayoutVars>
      </dgm:prSet>
      <dgm:spPr/>
    </dgm:pt>
    <dgm:pt modelId="{AB64F596-A05D-4592-8D55-F406DB93EDCA}" type="pres">
      <dgm:prSet presAssocID="{3E797D10-653C-4153-A29C-0BA51B1A68C6}" presName="compNode" presStyleCnt="0"/>
      <dgm:spPr/>
    </dgm:pt>
    <dgm:pt modelId="{B256FB17-4C2B-4332-BFC7-D3653BF8FAED}" type="pres">
      <dgm:prSet presAssocID="{3E797D10-653C-4153-A29C-0BA51B1A68C6}" presName="iconBgRect" presStyleLbl="bgShp" presStyleIdx="0" presStyleCnt="3"/>
      <dgm:spPr/>
    </dgm:pt>
    <dgm:pt modelId="{8E04AAA8-5D95-41C3-9D4F-77A6158CA2D4}" type="pres">
      <dgm:prSet presAssocID="{3E797D10-653C-4153-A29C-0BA51B1A68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6AD2376-B0A4-496F-B462-1BD6761C8E33}" type="pres">
      <dgm:prSet presAssocID="{3E797D10-653C-4153-A29C-0BA51B1A68C6}" presName="spaceRect" presStyleCnt="0"/>
      <dgm:spPr/>
    </dgm:pt>
    <dgm:pt modelId="{F039A536-B251-45CF-8C1F-DFCF8E68C1A5}" type="pres">
      <dgm:prSet presAssocID="{3E797D10-653C-4153-A29C-0BA51B1A68C6}" presName="textRect" presStyleLbl="revTx" presStyleIdx="0" presStyleCnt="3">
        <dgm:presLayoutVars>
          <dgm:chMax val="1"/>
          <dgm:chPref val="1"/>
        </dgm:presLayoutVars>
      </dgm:prSet>
      <dgm:spPr/>
    </dgm:pt>
    <dgm:pt modelId="{50B401C6-54E9-4931-A46C-E0871D6CB3EC}" type="pres">
      <dgm:prSet presAssocID="{1267D04B-88F3-401E-9225-B2C363AA0299}" presName="sibTrans" presStyleLbl="sibTrans2D1" presStyleIdx="0" presStyleCnt="0"/>
      <dgm:spPr/>
    </dgm:pt>
    <dgm:pt modelId="{575352FC-5CA2-4ECF-8969-B0B73A2810A0}" type="pres">
      <dgm:prSet presAssocID="{91FA41DD-92DE-4410-916D-FAFE01DAF0B2}" presName="compNode" presStyleCnt="0"/>
      <dgm:spPr/>
    </dgm:pt>
    <dgm:pt modelId="{87EF527A-C0E0-4DE9-88BD-AFFD0CD0BC20}" type="pres">
      <dgm:prSet presAssocID="{91FA41DD-92DE-4410-916D-FAFE01DAF0B2}" presName="iconBgRect" presStyleLbl="bgShp" presStyleIdx="1" presStyleCnt="3"/>
      <dgm:spPr/>
    </dgm:pt>
    <dgm:pt modelId="{CBE8171D-00B1-4A22-B2DE-EA24ACD66F1A}" type="pres">
      <dgm:prSet presAssocID="{91FA41DD-92DE-4410-916D-FAFE01DAF0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AA5D20-51F3-4C35-BA54-FBD959116A01}" type="pres">
      <dgm:prSet presAssocID="{91FA41DD-92DE-4410-916D-FAFE01DAF0B2}" presName="spaceRect" presStyleCnt="0"/>
      <dgm:spPr/>
    </dgm:pt>
    <dgm:pt modelId="{8ED10B50-6049-443D-87AB-90AC687BB0E5}" type="pres">
      <dgm:prSet presAssocID="{91FA41DD-92DE-4410-916D-FAFE01DAF0B2}" presName="textRect" presStyleLbl="revTx" presStyleIdx="1" presStyleCnt="3">
        <dgm:presLayoutVars>
          <dgm:chMax val="1"/>
          <dgm:chPref val="1"/>
        </dgm:presLayoutVars>
      </dgm:prSet>
      <dgm:spPr/>
    </dgm:pt>
    <dgm:pt modelId="{CD37AE33-7BCB-4BE0-8C86-CEB2770BFA1E}" type="pres">
      <dgm:prSet presAssocID="{CA4E24A2-8A09-4E1F-AC88-62FD4AAC76F7}" presName="sibTrans" presStyleLbl="sibTrans2D1" presStyleIdx="0" presStyleCnt="0"/>
      <dgm:spPr/>
    </dgm:pt>
    <dgm:pt modelId="{7AA74D7C-2BE4-4822-81B4-3E13818290C4}" type="pres">
      <dgm:prSet presAssocID="{9D4ACB78-360C-4A18-85F7-4F65ABD9F50D}" presName="compNode" presStyleCnt="0"/>
      <dgm:spPr/>
    </dgm:pt>
    <dgm:pt modelId="{8E59E067-4E4D-4135-B94A-3CF1AD816E4F}" type="pres">
      <dgm:prSet presAssocID="{9D4ACB78-360C-4A18-85F7-4F65ABD9F50D}" presName="iconBgRect" presStyleLbl="bgShp" presStyleIdx="2" presStyleCnt="3"/>
      <dgm:spPr/>
    </dgm:pt>
    <dgm:pt modelId="{B2C6E639-EABD-4C63-B2E7-EC1E531F4D98}" type="pres">
      <dgm:prSet presAssocID="{9D4ACB78-360C-4A18-85F7-4F65ABD9F5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D0AFA36-B769-418F-8197-B6C45F5A0949}" type="pres">
      <dgm:prSet presAssocID="{9D4ACB78-360C-4A18-85F7-4F65ABD9F50D}" presName="spaceRect" presStyleCnt="0"/>
      <dgm:spPr/>
    </dgm:pt>
    <dgm:pt modelId="{66D346CF-44CD-41B6-A189-0C1AD4ACBE04}" type="pres">
      <dgm:prSet presAssocID="{9D4ACB78-360C-4A18-85F7-4F65ABD9F5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BFAF07-C617-4190-B092-6F35168506D1}" type="presOf" srcId="{3E797D10-653C-4153-A29C-0BA51B1A68C6}" destId="{F039A536-B251-45CF-8C1F-DFCF8E68C1A5}" srcOrd="0" destOrd="0" presId="urn:microsoft.com/office/officeart/2018/2/layout/IconCircleList"/>
    <dgm:cxn modelId="{6ADB9712-F612-44F5-95DC-8A638463E79A}" srcId="{9CBA79A3-2E65-4CBF-9A75-639976BBBEC2}" destId="{9D4ACB78-360C-4A18-85F7-4F65ABD9F50D}" srcOrd="2" destOrd="0" parTransId="{541E49E8-79C6-4778-85E6-FC6AB8FD4B14}" sibTransId="{EA082EA6-FA97-4A2F-93F4-89DB9073A96F}"/>
    <dgm:cxn modelId="{D3AE6628-9424-490B-A1A7-72EDD2F77A07}" type="presOf" srcId="{91FA41DD-92DE-4410-916D-FAFE01DAF0B2}" destId="{8ED10B50-6049-443D-87AB-90AC687BB0E5}" srcOrd="0" destOrd="0" presId="urn:microsoft.com/office/officeart/2018/2/layout/IconCircleList"/>
    <dgm:cxn modelId="{4CD35F7C-DCD0-4CE7-AB71-D0D4A7C628CF}" type="presOf" srcId="{9CBA79A3-2E65-4CBF-9A75-639976BBBEC2}" destId="{C2641F43-5E99-4790-9BB2-A5391AAA7853}" srcOrd="0" destOrd="0" presId="urn:microsoft.com/office/officeart/2018/2/layout/IconCircleList"/>
    <dgm:cxn modelId="{96BCA691-88B9-48E5-AC7A-B431EB1E3420}" type="presOf" srcId="{1267D04B-88F3-401E-9225-B2C363AA0299}" destId="{50B401C6-54E9-4931-A46C-E0871D6CB3EC}" srcOrd="0" destOrd="0" presId="urn:microsoft.com/office/officeart/2018/2/layout/IconCircleList"/>
    <dgm:cxn modelId="{0F4E40A6-DA5B-4B28-A20D-929D66A4E2CB}" type="presOf" srcId="{CA4E24A2-8A09-4E1F-AC88-62FD4AAC76F7}" destId="{CD37AE33-7BCB-4BE0-8C86-CEB2770BFA1E}" srcOrd="0" destOrd="0" presId="urn:microsoft.com/office/officeart/2018/2/layout/IconCircleList"/>
    <dgm:cxn modelId="{F3200FAF-88D5-4AF7-8D51-5C5F8FA2862F}" type="presOf" srcId="{9D4ACB78-360C-4A18-85F7-4F65ABD9F50D}" destId="{66D346CF-44CD-41B6-A189-0C1AD4ACBE04}" srcOrd="0" destOrd="0" presId="urn:microsoft.com/office/officeart/2018/2/layout/IconCircleList"/>
    <dgm:cxn modelId="{133B43DE-8F81-482C-8EA9-B647804BB905}" srcId="{9CBA79A3-2E65-4CBF-9A75-639976BBBEC2}" destId="{91FA41DD-92DE-4410-916D-FAFE01DAF0B2}" srcOrd="1" destOrd="0" parTransId="{710380F3-BF37-436D-A05A-65DE0A1E9159}" sibTransId="{CA4E24A2-8A09-4E1F-AC88-62FD4AAC76F7}"/>
    <dgm:cxn modelId="{7B7F19EB-BA4E-482D-88FA-49B2704B8A64}" srcId="{9CBA79A3-2E65-4CBF-9A75-639976BBBEC2}" destId="{3E797D10-653C-4153-A29C-0BA51B1A68C6}" srcOrd="0" destOrd="0" parTransId="{07ACDD8E-43E4-4CFD-BF5E-9129ADA68C43}" sibTransId="{1267D04B-88F3-401E-9225-B2C363AA0299}"/>
    <dgm:cxn modelId="{4D045BE7-EE6F-4E12-A72E-3B270029BC45}" type="presParOf" srcId="{C2641F43-5E99-4790-9BB2-A5391AAA7853}" destId="{C55867EC-E03E-4E3F-A4D5-7B7B2B3BB637}" srcOrd="0" destOrd="0" presId="urn:microsoft.com/office/officeart/2018/2/layout/IconCircleList"/>
    <dgm:cxn modelId="{886CDF76-E05D-4AF4-B0B0-1EC29F419767}" type="presParOf" srcId="{C55867EC-E03E-4E3F-A4D5-7B7B2B3BB637}" destId="{AB64F596-A05D-4592-8D55-F406DB93EDCA}" srcOrd="0" destOrd="0" presId="urn:microsoft.com/office/officeart/2018/2/layout/IconCircleList"/>
    <dgm:cxn modelId="{D505AE6E-E1FE-4F21-94D8-5C72624F0AE2}" type="presParOf" srcId="{AB64F596-A05D-4592-8D55-F406DB93EDCA}" destId="{B256FB17-4C2B-4332-BFC7-D3653BF8FAED}" srcOrd="0" destOrd="0" presId="urn:microsoft.com/office/officeart/2018/2/layout/IconCircleList"/>
    <dgm:cxn modelId="{04E70B45-182E-4307-98C4-05897AE68F50}" type="presParOf" srcId="{AB64F596-A05D-4592-8D55-F406DB93EDCA}" destId="{8E04AAA8-5D95-41C3-9D4F-77A6158CA2D4}" srcOrd="1" destOrd="0" presId="urn:microsoft.com/office/officeart/2018/2/layout/IconCircleList"/>
    <dgm:cxn modelId="{D18C79AA-7B29-401B-9D05-40B5AAFA1196}" type="presParOf" srcId="{AB64F596-A05D-4592-8D55-F406DB93EDCA}" destId="{16AD2376-B0A4-496F-B462-1BD6761C8E33}" srcOrd="2" destOrd="0" presId="urn:microsoft.com/office/officeart/2018/2/layout/IconCircleList"/>
    <dgm:cxn modelId="{72C3E200-1CCE-437A-8CE5-0E36EFFF6F66}" type="presParOf" srcId="{AB64F596-A05D-4592-8D55-F406DB93EDCA}" destId="{F039A536-B251-45CF-8C1F-DFCF8E68C1A5}" srcOrd="3" destOrd="0" presId="urn:microsoft.com/office/officeart/2018/2/layout/IconCircleList"/>
    <dgm:cxn modelId="{5ABCF713-5955-44CA-BF4B-C9B3B0BF607A}" type="presParOf" srcId="{C55867EC-E03E-4E3F-A4D5-7B7B2B3BB637}" destId="{50B401C6-54E9-4931-A46C-E0871D6CB3EC}" srcOrd="1" destOrd="0" presId="urn:microsoft.com/office/officeart/2018/2/layout/IconCircleList"/>
    <dgm:cxn modelId="{64DB7486-EFC0-493F-A24B-AA8A8B42159F}" type="presParOf" srcId="{C55867EC-E03E-4E3F-A4D5-7B7B2B3BB637}" destId="{575352FC-5CA2-4ECF-8969-B0B73A2810A0}" srcOrd="2" destOrd="0" presId="urn:microsoft.com/office/officeart/2018/2/layout/IconCircleList"/>
    <dgm:cxn modelId="{D6380DC3-4C8B-4AC9-9AE2-1126569B3687}" type="presParOf" srcId="{575352FC-5CA2-4ECF-8969-B0B73A2810A0}" destId="{87EF527A-C0E0-4DE9-88BD-AFFD0CD0BC20}" srcOrd="0" destOrd="0" presId="urn:microsoft.com/office/officeart/2018/2/layout/IconCircleList"/>
    <dgm:cxn modelId="{48884A9D-EA31-4B07-AF34-7C125C89C6AA}" type="presParOf" srcId="{575352FC-5CA2-4ECF-8969-B0B73A2810A0}" destId="{CBE8171D-00B1-4A22-B2DE-EA24ACD66F1A}" srcOrd="1" destOrd="0" presId="urn:microsoft.com/office/officeart/2018/2/layout/IconCircleList"/>
    <dgm:cxn modelId="{F655941F-4DC9-4606-9873-E5AEA83DE00F}" type="presParOf" srcId="{575352FC-5CA2-4ECF-8969-B0B73A2810A0}" destId="{0FAA5D20-51F3-4C35-BA54-FBD959116A01}" srcOrd="2" destOrd="0" presId="urn:microsoft.com/office/officeart/2018/2/layout/IconCircleList"/>
    <dgm:cxn modelId="{C796A69D-C37D-4282-8A0D-927C132BCE9F}" type="presParOf" srcId="{575352FC-5CA2-4ECF-8969-B0B73A2810A0}" destId="{8ED10B50-6049-443D-87AB-90AC687BB0E5}" srcOrd="3" destOrd="0" presId="urn:microsoft.com/office/officeart/2018/2/layout/IconCircleList"/>
    <dgm:cxn modelId="{0D7AB37E-EF1D-4270-86BC-4977D6A76C8C}" type="presParOf" srcId="{C55867EC-E03E-4E3F-A4D5-7B7B2B3BB637}" destId="{CD37AE33-7BCB-4BE0-8C86-CEB2770BFA1E}" srcOrd="3" destOrd="0" presId="urn:microsoft.com/office/officeart/2018/2/layout/IconCircleList"/>
    <dgm:cxn modelId="{AA5C38B0-5718-434E-9FCC-DC69A73A58A5}" type="presParOf" srcId="{C55867EC-E03E-4E3F-A4D5-7B7B2B3BB637}" destId="{7AA74D7C-2BE4-4822-81B4-3E13818290C4}" srcOrd="4" destOrd="0" presId="urn:microsoft.com/office/officeart/2018/2/layout/IconCircleList"/>
    <dgm:cxn modelId="{FEDEA0F4-347F-47ED-BD15-38155DA70CF7}" type="presParOf" srcId="{7AA74D7C-2BE4-4822-81B4-3E13818290C4}" destId="{8E59E067-4E4D-4135-B94A-3CF1AD816E4F}" srcOrd="0" destOrd="0" presId="urn:microsoft.com/office/officeart/2018/2/layout/IconCircleList"/>
    <dgm:cxn modelId="{C74F4F0C-9F1A-4597-B7D1-1E74771E9544}" type="presParOf" srcId="{7AA74D7C-2BE4-4822-81B4-3E13818290C4}" destId="{B2C6E639-EABD-4C63-B2E7-EC1E531F4D98}" srcOrd="1" destOrd="0" presId="urn:microsoft.com/office/officeart/2018/2/layout/IconCircleList"/>
    <dgm:cxn modelId="{10AF3003-BDE2-4DEF-A949-3395DDD3EB03}" type="presParOf" srcId="{7AA74D7C-2BE4-4822-81B4-3E13818290C4}" destId="{2D0AFA36-B769-418F-8197-B6C45F5A0949}" srcOrd="2" destOrd="0" presId="urn:microsoft.com/office/officeart/2018/2/layout/IconCircleList"/>
    <dgm:cxn modelId="{14416A36-D78E-48A7-8AE7-21C590F782B5}" type="presParOf" srcId="{7AA74D7C-2BE4-4822-81B4-3E13818290C4}" destId="{66D346CF-44CD-41B6-A189-0C1AD4ACBE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DDF1AE-3562-4126-A273-463E7A2B60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A8B6A-5803-495E-BCA7-87566003E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Type: Supervised Learning</a:t>
          </a:r>
        </a:p>
      </dgm:t>
    </dgm:pt>
    <dgm:pt modelId="{9B7129DA-C36F-4864-A9C4-34FC2DB67561}" type="parTrans" cxnId="{82C97725-9718-4B93-A3CF-35C139A75874}">
      <dgm:prSet/>
      <dgm:spPr/>
      <dgm:t>
        <a:bodyPr/>
        <a:lstStyle/>
        <a:p>
          <a:endParaRPr lang="en-US"/>
        </a:p>
      </dgm:t>
    </dgm:pt>
    <dgm:pt modelId="{2A8FDDB4-BB1B-4CC5-B80A-80E69D0ADFD7}" type="sibTrans" cxnId="{82C97725-9718-4B93-A3CF-35C139A758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D2E1BD-0CB9-47BD-8826-3CE6BAF633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Classification: True for Revenue generated, False for not.</a:t>
          </a:r>
        </a:p>
      </dgm:t>
    </dgm:pt>
    <dgm:pt modelId="{82029530-9221-4B3F-AA37-AD768E8A1991}" type="parTrans" cxnId="{E47C66E0-C01E-4B7E-A683-192538138779}">
      <dgm:prSet/>
      <dgm:spPr/>
      <dgm:t>
        <a:bodyPr/>
        <a:lstStyle/>
        <a:p>
          <a:endParaRPr lang="en-US"/>
        </a:p>
      </dgm:t>
    </dgm:pt>
    <dgm:pt modelId="{551ABF70-54C0-4729-AF6B-101ECFE03EAD}" type="sibTrans" cxnId="{E47C66E0-C01E-4B7E-A683-1925381387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BE4516-FBD9-4D7F-8CCB-7BB1575B1A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Highly Imbalance Data: 14% True and 85% is False.</a:t>
          </a:r>
        </a:p>
      </dgm:t>
    </dgm:pt>
    <dgm:pt modelId="{29294AB2-AC82-4D89-8220-BED5B477A517}" type="parTrans" cxnId="{4AE29A8B-1AEF-40E0-85DA-35EBA79AAC0B}">
      <dgm:prSet/>
      <dgm:spPr/>
      <dgm:t>
        <a:bodyPr/>
        <a:lstStyle/>
        <a:p>
          <a:endParaRPr lang="en-US"/>
        </a:p>
      </dgm:t>
    </dgm:pt>
    <dgm:pt modelId="{26E58E90-AE23-4B64-B0C8-0AFBAF81C69F}" type="sibTrans" cxnId="{4AE29A8B-1AEF-40E0-85DA-35EBA79AAC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DECB69-44BF-4D83-A571-D2916B727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Tools: Python’s Scikit Learn and Imblearn</a:t>
          </a:r>
        </a:p>
      </dgm:t>
    </dgm:pt>
    <dgm:pt modelId="{F8726A26-6FCA-46B9-A9D5-D0C6841864AB}" type="parTrans" cxnId="{35D2A3C8-D335-400C-9977-CEA7D3FA5D2A}">
      <dgm:prSet/>
      <dgm:spPr/>
      <dgm:t>
        <a:bodyPr/>
        <a:lstStyle/>
        <a:p>
          <a:endParaRPr lang="en-US"/>
        </a:p>
      </dgm:t>
    </dgm:pt>
    <dgm:pt modelId="{EE3ACF23-8AE6-4E54-88BC-3EBECA86068D}" type="sibTrans" cxnId="{35D2A3C8-D335-400C-9977-CEA7D3FA5D2A}">
      <dgm:prSet/>
      <dgm:spPr/>
      <dgm:t>
        <a:bodyPr/>
        <a:lstStyle/>
        <a:p>
          <a:endParaRPr lang="en-US"/>
        </a:p>
      </dgm:t>
    </dgm:pt>
    <dgm:pt modelId="{6D063535-93D1-4167-9178-06559A5724A1}" type="pres">
      <dgm:prSet presAssocID="{8EDDF1AE-3562-4126-A273-463E7A2B60BA}" presName="root" presStyleCnt="0">
        <dgm:presLayoutVars>
          <dgm:dir/>
          <dgm:resizeHandles val="exact"/>
        </dgm:presLayoutVars>
      </dgm:prSet>
      <dgm:spPr/>
    </dgm:pt>
    <dgm:pt modelId="{0416F1F2-E9D5-4CE0-8CB4-3D03B5CFA8D8}" type="pres">
      <dgm:prSet presAssocID="{8EDDF1AE-3562-4126-A273-463E7A2B60BA}" presName="container" presStyleCnt="0">
        <dgm:presLayoutVars>
          <dgm:dir/>
          <dgm:resizeHandles val="exact"/>
        </dgm:presLayoutVars>
      </dgm:prSet>
      <dgm:spPr/>
    </dgm:pt>
    <dgm:pt modelId="{6FE91371-A45B-4131-AF81-E2D35C57649C}" type="pres">
      <dgm:prSet presAssocID="{DF0A8B6A-5803-495E-BCA7-87566003E6F4}" presName="compNode" presStyleCnt="0"/>
      <dgm:spPr/>
    </dgm:pt>
    <dgm:pt modelId="{E8019556-2F53-4319-8179-F484B5C9B8BD}" type="pres">
      <dgm:prSet presAssocID="{DF0A8B6A-5803-495E-BCA7-87566003E6F4}" presName="iconBgRect" presStyleLbl="bgShp" presStyleIdx="0" presStyleCnt="4"/>
      <dgm:spPr/>
    </dgm:pt>
    <dgm:pt modelId="{63899094-7181-4DFC-BD0F-2F4D62FA36EE}" type="pres">
      <dgm:prSet presAssocID="{DF0A8B6A-5803-495E-BCA7-87566003E6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CF2CE88-148A-4549-BEF9-1441D317E895}" type="pres">
      <dgm:prSet presAssocID="{DF0A8B6A-5803-495E-BCA7-87566003E6F4}" presName="spaceRect" presStyleCnt="0"/>
      <dgm:spPr/>
    </dgm:pt>
    <dgm:pt modelId="{CC4CC881-5F68-4100-8DAB-61CE9E4389AD}" type="pres">
      <dgm:prSet presAssocID="{DF0A8B6A-5803-495E-BCA7-87566003E6F4}" presName="textRect" presStyleLbl="revTx" presStyleIdx="0" presStyleCnt="4">
        <dgm:presLayoutVars>
          <dgm:chMax val="1"/>
          <dgm:chPref val="1"/>
        </dgm:presLayoutVars>
      </dgm:prSet>
      <dgm:spPr/>
    </dgm:pt>
    <dgm:pt modelId="{62FBE4A6-7715-4DD9-8F2B-5D390345A63C}" type="pres">
      <dgm:prSet presAssocID="{2A8FDDB4-BB1B-4CC5-B80A-80E69D0ADFD7}" presName="sibTrans" presStyleLbl="sibTrans2D1" presStyleIdx="0" presStyleCnt="0"/>
      <dgm:spPr/>
    </dgm:pt>
    <dgm:pt modelId="{06CF92F4-F384-451D-AC6A-0F50B76CF45E}" type="pres">
      <dgm:prSet presAssocID="{66D2E1BD-0CB9-47BD-8826-3CE6BAF6336B}" presName="compNode" presStyleCnt="0"/>
      <dgm:spPr/>
    </dgm:pt>
    <dgm:pt modelId="{D4E4458F-28AC-4B60-9704-F75C99258A76}" type="pres">
      <dgm:prSet presAssocID="{66D2E1BD-0CB9-47BD-8826-3CE6BAF6336B}" presName="iconBgRect" presStyleLbl="bgShp" presStyleIdx="1" presStyleCnt="4"/>
      <dgm:spPr/>
    </dgm:pt>
    <dgm:pt modelId="{CA412068-DC9C-485E-B3CA-66F2375C38A4}" type="pres">
      <dgm:prSet presAssocID="{66D2E1BD-0CB9-47BD-8826-3CE6BAF633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9747216-65F3-46B6-AC08-75D7E262354C}" type="pres">
      <dgm:prSet presAssocID="{66D2E1BD-0CB9-47BD-8826-3CE6BAF6336B}" presName="spaceRect" presStyleCnt="0"/>
      <dgm:spPr/>
    </dgm:pt>
    <dgm:pt modelId="{2A87BE33-1B2F-4ADD-B6FD-4E0CC02D3CAA}" type="pres">
      <dgm:prSet presAssocID="{66D2E1BD-0CB9-47BD-8826-3CE6BAF6336B}" presName="textRect" presStyleLbl="revTx" presStyleIdx="1" presStyleCnt="4">
        <dgm:presLayoutVars>
          <dgm:chMax val="1"/>
          <dgm:chPref val="1"/>
        </dgm:presLayoutVars>
      </dgm:prSet>
      <dgm:spPr/>
    </dgm:pt>
    <dgm:pt modelId="{BE79D09A-04D5-4944-8BF4-BA3F50CEF76F}" type="pres">
      <dgm:prSet presAssocID="{551ABF70-54C0-4729-AF6B-101ECFE03EAD}" presName="sibTrans" presStyleLbl="sibTrans2D1" presStyleIdx="0" presStyleCnt="0"/>
      <dgm:spPr/>
    </dgm:pt>
    <dgm:pt modelId="{C439C6B5-5854-4D04-BA31-8D4EE7D68A90}" type="pres">
      <dgm:prSet presAssocID="{3CBE4516-FBD9-4D7F-8CCB-7BB1575B1A41}" presName="compNode" presStyleCnt="0"/>
      <dgm:spPr/>
    </dgm:pt>
    <dgm:pt modelId="{49787717-B8EF-4162-ACD4-CD32167F7191}" type="pres">
      <dgm:prSet presAssocID="{3CBE4516-FBD9-4D7F-8CCB-7BB1575B1A41}" presName="iconBgRect" presStyleLbl="bgShp" presStyleIdx="2" presStyleCnt="4"/>
      <dgm:spPr/>
    </dgm:pt>
    <dgm:pt modelId="{83AF3A4D-8550-4D6B-971E-984F5C85F3C7}" type="pres">
      <dgm:prSet presAssocID="{3CBE4516-FBD9-4D7F-8CCB-7BB1575B1A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D819CAB-2729-459A-B9E4-5FC72D768286}" type="pres">
      <dgm:prSet presAssocID="{3CBE4516-FBD9-4D7F-8CCB-7BB1575B1A41}" presName="spaceRect" presStyleCnt="0"/>
      <dgm:spPr/>
    </dgm:pt>
    <dgm:pt modelId="{FF0FBA95-56F7-45FD-A88C-0B0BA6EBB940}" type="pres">
      <dgm:prSet presAssocID="{3CBE4516-FBD9-4D7F-8CCB-7BB1575B1A41}" presName="textRect" presStyleLbl="revTx" presStyleIdx="2" presStyleCnt="4">
        <dgm:presLayoutVars>
          <dgm:chMax val="1"/>
          <dgm:chPref val="1"/>
        </dgm:presLayoutVars>
      </dgm:prSet>
      <dgm:spPr/>
    </dgm:pt>
    <dgm:pt modelId="{3C313DD4-CBFA-4F12-B4A4-0F91C6103380}" type="pres">
      <dgm:prSet presAssocID="{26E58E90-AE23-4B64-B0C8-0AFBAF81C69F}" presName="sibTrans" presStyleLbl="sibTrans2D1" presStyleIdx="0" presStyleCnt="0"/>
      <dgm:spPr/>
    </dgm:pt>
    <dgm:pt modelId="{3ED79FFF-5B01-449F-8809-2AB5E80928DB}" type="pres">
      <dgm:prSet presAssocID="{B8DECB69-44BF-4D83-A571-D2916B727DB2}" presName="compNode" presStyleCnt="0"/>
      <dgm:spPr/>
    </dgm:pt>
    <dgm:pt modelId="{BF648586-E55A-4865-9BBD-FF9C55251C16}" type="pres">
      <dgm:prSet presAssocID="{B8DECB69-44BF-4D83-A571-D2916B727DB2}" presName="iconBgRect" presStyleLbl="bgShp" presStyleIdx="3" presStyleCnt="4"/>
      <dgm:spPr/>
    </dgm:pt>
    <dgm:pt modelId="{D4078A44-2506-466F-8776-BAE1A956CEF9}" type="pres">
      <dgm:prSet presAssocID="{B8DECB69-44BF-4D83-A571-D2916B727D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F8C6B3E-3533-487C-B60F-6B7978DA3913}" type="pres">
      <dgm:prSet presAssocID="{B8DECB69-44BF-4D83-A571-D2916B727DB2}" presName="spaceRect" presStyleCnt="0"/>
      <dgm:spPr/>
    </dgm:pt>
    <dgm:pt modelId="{288A2ACD-8EE2-4FBE-BF86-FB1509EFE9FD}" type="pres">
      <dgm:prSet presAssocID="{B8DECB69-44BF-4D83-A571-D2916B727D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BDB112-C7CB-4C7C-B6E5-9FACA3AFF643}" type="presOf" srcId="{26E58E90-AE23-4B64-B0C8-0AFBAF81C69F}" destId="{3C313DD4-CBFA-4F12-B4A4-0F91C6103380}" srcOrd="0" destOrd="0" presId="urn:microsoft.com/office/officeart/2018/2/layout/IconCircleList"/>
    <dgm:cxn modelId="{65EFB719-1258-45BC-80E9-C9663E31C9FA}" type="presOf" srcId="{551ABF70-54C0-4729-AF6B-101ECFE03EAD}" destId="{BE79D09A-04D5-4944-8BF4-BA3F50CEF76F}" srcOrd="0" destOrd="0" presId="urn:microsoft.com/office/officeart/2018/2/layout/IconCircleList"/>
    <dgm:cxn modelId="{82C97725-9718-4B93-A3CF-35C139A75874}" srcId="{8EDDF1AE-3562-4126-A273-463E7A2B60BA}" destId="{DF0A8B6A-5803-495E-BCA7-87566003E6F4}" srcOrd="0" destOrd="0" parTransId="{9B7129DA-C36F-4864-A9C4-34FC2DB67561}" sibTransId="{2A8FDDB4-BB1B-4CC5-B80A-80E69D0ADFD7}"/>
    <dgm:cxn modelId="{86D85228-ED7F-4334-8C11-F3F9A1AB7291}" type="presOf" srcId="{2A8FDDB4-BB1B-4CC5-B80A-80E69D0ADFD7}" destId="{62FBE4A6-7715-4DD9-8F2B-5D390345A63C}" srcOrd="0" destOrd="0" presId="urn:microsoft.com/office/officeart/2018/2/layout/IconCircleList"/>
    <dgm:cxn modelId="{B1D9772B-AA8E-4C06-AB24-9EEE1AC7B428}" type="presOf" srcId="{B8DECB69-44BF-4D83-A571-D2916B727DB2}" destId="{288A2ACD-8EE2-4FBE-BF86-FB1509EFE9FD}" srcOrd="0" destOrd="0" presId="urn:microsoft.com/office/officeart/2018/2/layout/IconCircleList"/>
    <dgm:cxn modelId="{370F0262-4BDA-4106-8D0A-3437D0C06711}" type="presOf" srcId="{3CBE4516-FBD9-4D7F-8CCB-7BB1575B1A41}" destId="{FF0FBA95-56F7-45FD-A88C-0B0BA6EBB940}" srcOrd="0" destOrd="0" presId="urn:microsoft.com/office/officeart/2018/2/layout/IconCircleList"/>
    <dgm:cxn modelId="{7D50C951-3795-4CE8-8E03-97C53C5B8D5F}" type="presOf" srcId="{66D2E1BD-0CB9-47BD-8826-3CE6BAF6336B}" destId="{2A87BE33-1B2F-4ADD-B6FD-4E0CC02D3CAA}" srcOrd="0" destOrd="0" presId="urn:microsoft.com/office/officeart/2018/2/layout/IconCircleList"/>
    <dgm:cxn modelId="{4AE29A8B-1AEF-40E0-85DA-35EBA79AAC0B}" srcId="{8EDDF1AE-3562-4126-A273-463E7A2B60BA}" destId="{3CBE4516-FBD9-4D7F-8CCB-7BB1575B1A41}" srcOrd="2" destOrd="0" parTransId="{29294AB2-AC82-4D89-8220-BED5B477A517}" sibTransId="{26E58E90-AE23-4B64-B0C8-0AFBAF81C69F}"/>
    <dgm:cxn modelId="{A2B92C91-775C-481C-8A65-74CFE01D1EF3}" type="presOf" srcId="{8EDDF1AE-3562-4126-A273-463E7A2B60BA}" destId="{6D063535-93D1-4167-9178-06559A5724A1}" srcOrd="0" destOrd="0" presId="urn:microsoft.com/office/officeart/2018/2/layout/IconCircleList"/>
    <dgm:cxn modelId="{35D2A3C8-D335-400C-9977-CEA7D3FA5D2A}" srcId="{8EDDF1AE-3562-4126-A273-463E7A2B60BA}" destId="{B8DECB69-44BF-4D83-A571-D2916B727DB2}" srcOrd="3" destOrd="0" parTransId="{F8726A26-6FCA-46B9-A9D5-D0C6841864AB}" sibTransId="{EE3ACF23-8AE6-4E54-88BC-3EBECA86068D}"/>
    <dgm:cxn modelId="{E47C66E0-C01E-4B7E-A683-192538138779}" srcId="{8EDDF1AE-3562-4126-A273-463E7A2B60BA}" destId="{66D2E1BD-0CB9-47BD-8826-3CE6BAF6336B}" srcOrd="1" destOrd="0" parTransId="{82029530-9221-4B3F-AA37-AD768E8A1991}" sibTransId="{551ABF70-54C0-4729-AF6B-101ECFE03EAD}"/>
    <dgm:cxn modelId="{A5F878F6-8DE5-41AF-BAD7-8915065F24C1}" type="presOf" srcId="{DF0A8B6A-5803-495E-BCA7-87566003E6F4}" destId="{CC4CC881-5F68-4100-8DAB-61CE9E4389AD}" srcOrd="0" destOrd="0" presId="urn:microsoft.com/office/officeart/2018/2/layout/IconCircleList"/>
    <dgm:cxn modelId="{D9E2BE2F-639A-4E45-8AAD-56007AA9269A}" type="presParOf" srcId="{6D063535-93D1-4167-9178-06559A5724A1}" destId="{0416F1F2-E9D5-4CE0-8CB4-3D03B5CFA8D8}" srcOrd="0" destOrd="0" presId="urn:microsoft.com/office/officeart/2018/2/layout/IconCircleList"/>
    <dgm:cxn modelId="{5949A5D0-558B-42DE-B593-317D0A5B7D7D}" type="presParOf" srcId="{0416F1F2-E9D5-4CE0-8CB4-3D03B5CFA8D8}" destId="{6FE91371-A45B-4131-AF81-E2D35C57649C}" srcOrd="0" destOrd="0" presId="urn:microsoft.com/office/officeart/2018/2/layout/IconCircleList"/>
    <dgm:cxn modelId="{6E911B1E-3177-497E-B18C-4AB106B05844}" type="presParOf" srcId="{6FE91371-A45B-4131-AF81-E2D35C57649C}" destId="{E8019556-2F53-4319-8179-F484B5C9B8BD}" srcOrd="0" destOrd="0" presId="urn:microsoft.com/office/officeart/2018/2/layout/IconCircleList"/>
    <dgm:cxn modelId="{1F99A4DC-9B4B-4ED0-A236-A58D8997C9F3}" type="presParOf" srcId="{6FE91371-A45B-4131-AF81-E2D35C57649C}" destId="{63899094-7181-4DFC-BD0F-2F4D62FA36EE}" srcOrd="1" destOrd="0" presId="urn:microsoft.com/office/officeart/2018/2/layout/IconCircleList"/>
    <dgm:cxn modelId="{CEF39685-DE34-47CB-819B-9DF849539A6A}" type="presParOf" srcId="{6FE91371-A45B-4131-AF81-E2D35C57649C}" destId="{2CF2CE88-148A-4549-BEF9-1441D317E895}" srcOrd="2" destOrd="0" presId="urn:microsoft.com/office/officeart/2018/2/layout/IconCircleList"/>
    <dgm:cxn modelId="{4A8FC997-1477-4641-9745-11EF5084F01D}" type="presParOf" srcId="{6FE91371-A45B-4131-AF81-E2D35C57649C}" destId="{CC4CC881-5F68-4100-8DAB-61CE9E4389AD}" srcOrd="3" destOrd="0" presId="urn:microsoft.com/office/officeart/2018/2/layout/IconCircleList"/>
    <dgm:cxn modelId="{52BA35BA-EF9D-464D-A065-F94CD4606D07}" type="presParOf" srcId="{0416F1F2-E9D5-4CE0-8CB4-3D03B5CFA8D8}" destId="{62FBE4A6-7715-4DD9-8F2B-5D390345A63C}" srcOrd="1" destOrd="0" presId="urn:microsoft.com/office/officeart/2018/2/layout/IconCircleList"/>
    <dgm:cxn modelId="{576E2E3D-8EA2-4570-90E8-F4AB77B61111}" type="presParOf" srcId="{0416F1F2-E9D5-4CE0-8CB4-3D03B5CFA8D8}" destId="{06CF92F4-F384-451D-AC6A-0F50B76CF45E}" srcOrd="2" destOrd="0" presId="urn:microsoft.com/office/officeart/2018/2/layout/IconCircleList"/>
    <dgm:cxn modelId="{815E010A-52EB-4689-9907-5FF16A10A301}" type="presParOf" srcId="{06CF92F4-F384-451D-AC6A-0F50B76CF45E}" destId="{D4E4458F-28AC-4B60-9704-F75C99258A76}" srcOrd="0" destOrd="0" presId="urn:microsoft.com/office/officeart/2018/2/layout/IconCircleList"/>
    <dgm:cxn modelId="{5357A9B5-F1D2-4212-AE93-72E5DD2D677E}" type="presParOf" srcId="{06CF92F4-F384-451D-AC6A-0F50B76CF45E}" destId="{CA412068-DC9C-485E-B3CA-66F2375C38A4}" srcOrd="1" destOrd="0" presId="urn:microsoft.com/office/officeart/2018/2/layout/IconCircleList"/>
    <dgm:cxn modelId="{19B0E140-CC86-46B2-90D0-7E2019DBC2F1}" type="presParOf" srcId="{06CF92F4-F384-451D-AC6A-0F50B76CF45E}" destId="{D9747216-65F3-46B6-AC08-75D7E262354C}" srcOrd="2" destOrd="0" presId="urn:microsoft.com/office/officeart/2018/2/layout/IconCircleList"/>
    <dgm:cxn modelId="{1E0EAC9D-903F-4945-9BF3-64D3EDDA7268}" type="presParOf" srcId="{06CF92F4-F384-451D-AC6A-0F50B76CF45E}" destId="{2A87BE33-1B2F-4ADD-B6FD-4E0CC02D3CAA}" srcOrd="3" destOrd="0" presId="urn:microsoft.com/office/officeart/2018/2/layout/IconCircleList"/>
    <dgm:cxn modelId="{7FC1B612-8823-4A07-996D-4EB807EC31F3}" type="presParOf" srcId="{0416F1F2-E9D5-4CE0-8CB4-3D03B5CFA8D8}" destId="{BE79D09A-04D5-4944-8BF4-BA3F50CEF76F}" srcOrd="3" destOrd="0" presId="urn:microsoft.com/office/officeart/2018/2/layout/IconCircleList"/>
    <dgm:cxn modelId="{5537398E-2A55-4E2E-A8B0-9C2B092B916F}" type="presParOf" srcId="{0416F1F2-E9D5-4CE0-8CB4-3D03B5CFA8D8}" destId="{C439C6B5-5854-4D04-BA31-8D4EE7D68A90}" srcOrd="4" destOrd="0" presId="urn:microsoft.com/office/officeart/2018/2/layout/IconCircleList"/>
    <dgm:cxn modelId="{E0C232FB-31A3-4A01-8F2B-DCE2F3A91581}" type="presParOf" srcId="{C439C6B5-5854-4D04-BA31-8D4EE7D68A90}" destId="{49787717-B8EF-4162-ACD4-CD32167F7191}" srcOrd="0" destOrd="0" presId="urn:microsoft.com/office/officeart/2018/2/layout/IconCircleList"/>
    <dgm:cxn modelId="{39E84ED5-B2EB-4866-BF6C-F3FE4319F732}" type="presParOf" srcId="{C439C6B5-5854-4D04-BA31-8D4EE7D68A90}" destId="{83AF3A4D-8550-4D6B-971E-984F5C85F3C7}" srcOrd="1" destOrd="0" presId="urn:microsoft.com/office/officeart/2018/2/layout/IconCircleList"/>
    <dgm:cxn modelId="{7380A6F7-5E12-4E7B-8DD5-1B7FB5764075}" type="presParOf" srcId="{C439C6B5-5854-4D04-BA31-8D4EE7D68A90}" destId="{6D819CAB-2729-459A-B9E4-5FC72D768286}" srcOrd="2" destOrd="0" presId="urn:microsoft.com/office/officeart/2018/2/layout/IconCircleList"/>
    <dgm:cxn modelId="{6C8380F0-01CB-4AAE-813A-F32DE4C54E17}" type="presParOf" srcId="{C439C6B5-5854-4D04-BA31-8D4EE7D68A90}" destId="{FF0FBA95-56F7-45FD-A88C-0B0BA6EBB940}" srcOrd="3" destOrd="0" presId="urn:microsoft.com/office/officeart/2018/2/layout/IconCircleList"/>
    <dgm:cxn modelId="{9F8A9945-80A9-44A1-961F-FAF15E8467BC}" type="presParOf" srcId="{0416F1F2-E9D5-4CE0-8CB4-3D03B5CFA8D8}" destId="{3C313DD4-CBFA-4F12-B4A4-0F91C6103380}" srcOrd="5" destOrd="0" presId="urn:microsoft.com/office/officeart/2018/2/layout/IconCircleList"/>
    <dgm:cxn modelId="{1739C8F9-D370-471E-A64A-44A5F00F2836}" type="presParOf" srcId="{0416F1F2-E9D5-4CE0-8CB4-3D03B5CFA8D8}" destId="{3ED79FFF-5B01-449F-8809-2AB5E80928DB}" srcOrd="6" destOrd="0" presId="urn:microsoft.com/office/officeart/2018/2/layout/IconCircleList"/>
    <dgm:cxn modelId="{36246CCE-EC39-40E3-977E-28D586BAE34B}" type="presParOf" srcId="{3ED79FFF-5B01-449F-8809-2AB5E80928DB}" destId="{BF648586-E55A-4865-9BBD-FF9C55251C16}" srcOrd="0" destOrd="0" presId="urn:microsoft.com/office/officeart/2018/2/layout/IconCircleList"/>
    <dgm:cxn modelId="{C4A04EEE-14D6-49AC-A6A7-9D6798F66804}" type="presParOf" srcId="{3ED79FFF-5B01-449F-8809-2AB5E80928DB}" destId="{D4078A44-2506-466F-8776-BAE1A956CEF9}" srcOrd="1" destOrd="0" presId="urn:microsoft.com/office/officeart/2018/2/layout/IconCircleList"/>
    <dgm:cxn modelId="{0B47076B-7FC1-46F7-8664-BBE1F034463F}" type="presParOf" srcId="{3ED79FFF-5B01-449F-8809-2AB5E80928DB}" destId="{4F8C6B3E-3533-487C-B60F-6B7978DA3913}" srcOrd="2" destOrd="0" presId="urn:microsoft.com/office/officeart/2018/2/layout/IconCircleList"/>
    <dgm:cxn modelId="{9F77AE67-3423-4C8B-BB81-93EC4629F61B}" type="presParOf" srcId="{3ED79FFF-5B01-449F-8809-2AB5E80928DB}" destId="{288A2ACD-8EE2-4FBE-BF86-FB1509EFE9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CFB244-4497-482D-8829-48578B2C2138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77204-550D-4FBA-AB77-19857A64AC71}">
      <dgm:prSet phldrT="[Text]"/>
      <dgm:spPr/>
      <dgm:t>
        <a:bodyPr/>
        <a:lstStyle/>
        <a:p>
          <a:r>
            <a:rPr lang="en-US"/>
            <a:t>Data Preprocessing</a:t>
          </a:r>
        </a:p>
      </dgm:t>
    </dgm:pt>
    <dgm:pt modelId="{8E2EC674-1779-47CC-9BE1-2E3B686D10A5}" type="parTrans" cxnId="{59675AA2-3F04-4735-8227-18EE8DB40944}">
      <dgm:prSet/>
      <dgm:spPr/>
      <dgm:t>
        <a:bodyPr/>
        <a:lstStyle/>
        <a:p>
          <a:endParaRPr lang="en-US"/>
        </a:p>
      </dgm:t>
    </dgm:pt>
    <dgm:pt modelId="{6A2D2F7B-4384-4096-A71B-C92812CE5061}" type="sibTrans" cxnId="{59675AA2-3F04-4735-8227-18EE8DB40944}">
      <dgm:prSet/>
      <dgm:spPr/>
      <dgm:t>
        <a:bodyPr/>
        <a:lstStyle/>
        <a:p>
          <a:endParaRPr lang="en-US"/>
        </a:p>
      </dgm:t>
    </dgm:pt>
    <dgm:pt modelId="{F658478E-F8E6-4FC4-BB1C-BED9516FD6D6}">
      <dgm:prSet phldrT="[Text]"/>
      <dgm:spPr/>
      <dgm:t>
        <a:bodyPr/>
        <a:lstStyle/>
        <a:p>
          <a:r>
            <a:rPr lang="en-US"/>
            <a:t>Splitting Data</a:t>
          </a:r>
        </a:p>
      </dgm:t>
    </dgm:pt>
    <dgm:pt modelId="{0BD221FD-5257-41FA-A092-5B895D637292}" type="parTrans" cxnId="{0F0A9704-C336-4A85-802A-2124ADC020CD}">
      <dgm:prSet/>
      <dgm:spPr/>
      <dgm:t>
        <a:bodyPr/>
        <a:lstStyle/>
        <a:p>
          <a:endParaRPr lang="en-US"/>
        </a:p>
      </dgm:t>
    </dgm:pt>
    <dgm:pt modelId="{56D31D5A-D454-417F-AC8C-46D2F1895A02}" type="sibTrans" cxnId="{0F0A9704-C336-4A85-802A-2124ADC020CD}">
      <dgm:prSet/>
      <dgm:spPr/>
      <dgm:t>
        <a:bodyPr/>
        <a:lstStyle/>
        <a:p>
          <a:endParaRPr lang="en-US"/>
        </a:p>
      </dgm:t>
    </dgm:pt>
    <dgm:pt modelId="{89585969-5311-40BB-90B4-304229C0D072}">
      <dgm:prSet phldrT="[Text]"/>
      <dgm:spPr/>
      <dgm:t>
        <a:bodyPr/>
        <a:lstStyle/>
        <a:p>
          <a:r>
            <a:rPr lang="en-US"/>
            <a:t>Modelling</a:t>
          </a:r>
        </a:p>
      </dgm:t>
    </dgm:pt>
    <dgm:pt modelId="{BDB08C92-565B-4DE9-BF44-33231D62A07C}" type="parTrans" cxnId="{5E7282B1-3B16-4C9A-AE46-EE766A207613}">
      <dgm:prSet/>
      <dgm:spPr/>
      <dgm:t>
        <a:bodyPr/>
        <a:lstStyle/>
        <a:p>
          <a:endParaRPr lang="en-US"/>
        </a:p>
      </dgm:t>
    </dgm:pt>
    <dgm:pt modelId="{4B1F3E75-DC50-4B03-8E72-09FDBD7A5469}" type="sibTrans" cxnId="{5E7282B1-3B16-4C9A-AE46-EE766A207613}">
      <dgm:prSet/>
      <dgm:spPr/>
      <dgm:t>
        <a:bodyPr/>
        <a:lstStyle/>
        <a:p>
          <a:endParaRPr lang="en-US"/>
        </a:p>
      </dgm:t>
    </dgm:pt>
    <dgm:pt modelId="{7CF82B16-034F-4A0E-87EB-447CD68578ED}">
      <dgm:prSet/>
      <dgm:spPr/>
      <dgm:t>
        <a:bodyPr/>
        <a:lstStyle/>
        <a:p>
          <a:r>
            <a:rPr lang="en-US"/>
            <a:t>One Hot Encoding for Categorical Variables.</a:t>
          </a:r>
        </a:p>
      </dgm:t>
    </dgm:pt>
    <dgm:pt modelId="{39DC7815-57E4-4C9F-855B-10C5C6EF5484}" type="parTrans" cxnId="{5FB7848A-BEFD-411E-8613-71CE99CD1E23}">
      <dgm:prSet/>
      <dgm:spPr/>
      <dgm:t>
        <a:bodyPr/>
        <a:lstStyle/>
        <a:p>
          <a:endParaRPr lang="en-US"/>
        </a:p>
      </dgm:t>
    </dgm:pt>
    <dgm:pt modelId="{6FFBFBAA-9F72-4109-9B1C-E6C16B0D488B}" type="sibTrans" cxnId="{5FB7848A-BEFD-411E-8613-71CE99CD1E23}">
      <dgm:prSet/>
      <dgm:spPr/>
      <dgm:t>
        <a:bodyPr/>
        <a:lstStyle/>
        <a:p>
          <a:endParaRPr lang="en-US"/>
        </a:p>
      </dgm:t>
    </dgm:pt>
    <dgm:pt modelId="{5FAA9A65-EBCE-4E56-BFE5-5EC9CC2D0171}">
      <dgm:prSet/>
      <dgm:spPr/>
      <dgm:t>
        <a:bodyPr/>
        <a:lstStyle/>
        <a:p>
          <a:r>
            <a:rPr lang="en-US"/>
            <a:t>Split Data to Train and Validation set in 90:10 ratio</a:t>
          </a:r>
        </a:p>
      </dgm:t>
    </dgm:pt>
    <dgm:pt modelId="{83AAD334-F7C3-4717-B8DB-F63557FC428C}" type="parTrans" cxnId="{A5786B0A-3355-47EB-B0A2-F0A02A4F6E59}">
      <dgm:prSet/>
      <dgm:spPr/>
      <dgm:t>
        <a:bodyPr/>
        <a:lstStyle/>
        <a:p>
          <a:endParaRPr lang="en-US"/>
        </a:p>
      </dgm:t>
    </dgm:pt>
    <dgm:pt modelId="{52018CC6-8EA4-4856-9EB8-DFF0D0DF9035}" type="sibTrans" cxnId="{A5786B0A-3355-47EB-B0A2-F0A02A4F6E59}">
      <dgm:prSet/>
      <dgm:spPr/>
      <dgm:t>
        <a:bodyPr/>
        <a:lstStyle/>
        <a:p>
          <a:endParaRPr lang="en-US"/>
        </a:p>
      </dgm:t>
    </dgm:pt>
    <dgm:pt modelId="{D310B3A0-1371-47B4-BCAB-DAABE4D74BAD}">
      <dgm:prSet/>
      <dgm:spPr/>
      <dgm:t>
        <a:bodyPr/>
        <a:lstStyle/>
        <a:p>
          <a:r>
            <a:rPr lang="en-US"/>
            <a:t>Apply model with Cross Validation using Train dataset</a:t>
          </a:r>
        </a:p>
      </dgm:t>
    </dgm:pt>
    <dgm:pt modelId="{2E1C7AD2-F330-4F76-85C4-EC0227DEECBE}" type="parTrans" cxnId="{D20ACE7F-CA73-4CE5-A44B-E13BA438B25B}">
      <dgm:prSet/>
      <dgm:spPr/>
      <dgm:t>
        <a:bodyPr/>
        <a:lstStyle/>
        <a:p>
          <a:endParaRPr lang="en-US"/>
        </a:p>
      </dgm:t>
    </dgm:pt>
    <dgm:pt modelId="{3CE51B95-7A23-4C33-9DF4-2CE10115C89F}" type="sibTrans" cxnId="{D20ACE7F-CA73-4CE5-A44B-E13BA438B25B}">
      <dgm:prSet/>
      <dgm:spPr/>
      <dgm:t>
        <a:bodyPr/>
        <a:lstStyle/>
        <a:p>
          <a:endParaRPr lang="en-US"/>
        </a:p>
      </dgm:t>
    </dgm:pt>
    <dgm:pt modelId="{9310B452-CE52-4607-8850-D9E25BB372FD}">
      <dgm:prSet/>
      <dgm:spPr/>
      <dgm:t>
        <a:bodyPr/>
        <a:lstStyle/>
        <a:p>
          <a:r>
            <a:rPr lang="en-US"/>
            <a:t>Pick Final Model</a:t>
          </a:r>
        </a:p>
      </dgm:t>
    </dgm:pt>
    <dgm:pt modelId="{490E256A-F244-4DF9-B980-074766C41888}" type="parTrans" cxnId="{63356C01-C503-449E-A9EB-35E4C3AB85DC}">
      <dgm:prSet/>
      <dgm:spPr/>
      <dgm:t>
        <a:bodyPr/>
        <a:lstStyle/>
        <a:p>
          <a:endParaRPr lang="en-US"/>
        </a:p>
      </dgm:t>
    </dgm:pt>
    <dgm:pt modelId="{F59DD32B-52A3-4AE3-A1D6-027FAE91AF1D}" type="sibTrans" cxnId="{63356C01-C503-449E-A9EB-35E4C3AB85DC}">
      <dgm:prSet/>
      <dgm:spPr/>
      <dgm:t>
        <a:bodyPr/>
        <a:lstStyle/>
        <a:p>
          <a:endParaRPr lang="en-US"/>
        </a:p>
      </dgm:t>
    </dgm:pt>
    <dgm:pt modelId="{2323B451-D114-486C-A0AA-B594150952AB}">
      <dgm:prSet/>
      <dgm:spPr/>
      <dgm:t>
        <a:bodyPr/>
        <a:lstStyle/>
        <a:p>
          <a:r>
            <a:rPr lang="en-US"/>
            <a:t>Standardization of Numeric Variable</a:t>
          </a:r>
        </a:p>
      </dgm:t>
    </dgm:pt>
    <dgm:pt modelId="{26542E4D-2614-40A4-B43B-C8BC0C7C0DEA}" type="parTrans" cxnId="{335EFC16-B930-4F00-8CF7-36FBBD4FCE99}">
      <dgm:prSet/>
      <dgm:spPr/>
      <dgm:t>
        <a:bodyPr/>
        <a:lstStyle/>
        <a:p>
          <a:endParaRPr lang="en-US"/>
        </a:p>
      </dgm:t>
    </dgm:pt>
    <dgm:pt modelId="{89076C2A-DF8F-4F3D-86FD-DC80AC88E839}" type="sibTrans" cxnId="{335EFC16-B930-4F00-8CF7-36FBBD4FCE99}">
      <dgm:prSet/>
      <dgm:spPr/>
      <dgm:t>
        <a:bodyPr/>
        <a:lstStyle/>
        <a:p>
          <a:endParaRPr lang="en-US"/>
        </a:p>
      </dgm:t>
    </dgm:pt>
    <dgm:pt modelId="{13989B65-C7BE-4A4C-B772-EAF3C8E9568D}">
      <dgm:prSet/>
      <dgm:spPr/>
      <dgm:t>
        <a:bodyPr/>
        <a:lstStyle/>
        <a:p>
          <a:r>
            <a:rPr lang="en-US"/>
            <a:t>Use Class Weight, Near Miss or SMOTE to deal with imbalance.</a:t>
          </a:r>
        </a:p>
      </dgm:t>
    </dgm:pt>
    <dgm:pt modelId="{A1CE32B7-56B4-4EA3-B1F5-4A221DAE156D}" type="parTrans" cxnId="{0FDE7CC2-C993-450E-9C84-C441D4E5F10B}">
      <dgm:prSet/>
      <dgm:spPr/>
      <dgm:t>
        <a:bodyPr/>
        <a:lstStyle/>
        <a:p>
          <a:endParaRPr lang="en-US"/>
        </a:p>
      </dgm:t>
    </dgm:pt>
    <dgm:pt modelId="{E176F8F0-68E6-4C18-82C1-3CA2201F5713}" type="sibTrans" cxnId="{0FDE7CC2-C993-450E-9C84-C441D4E5F10B}">
      <dgm:prSet/>
      <dgm:spPr/>
      <dgm:t>
        <a:bodyPr/>
        <a:lstStyle/>
        <a:p>
          <a:endParaRPr lang="en-US"/>
        </a:p>
      </dgm:t>
    </dgm:pt>
    <dgm:pt modelId="{FD18B74D-A90C-4D99-8C68-13541CC1C2D0}">
      <dgm:prSet/>
      <dgm:spPr/>
      <dgm:t>
        <a:bodyPr/>
        <a:lstStyle/>
        <a:p>
          <a:r>
            <a:rPr lang="en-US"/>
            <a:t>Use F1 score as metric for comparing models.</a:t>
          </a:r>
        </a:p>
      </dgm:t>
    </dgm:pt>
    <dgm:pt modelId="{08F65192-9E75-4231-8A0B-7EDD7EF65136}" type="parTrans" cxnId="{ED0F19A6-72A1-46F9-B4CD-1E25ABDC646A}">
      <dgm:prSet/>
      <dgm:spPr/>
      <dgm:t>
        <a:bodyPr/>
        <a:lstStyle/>
        <a:p>
          <a:endParaRPr lang="en-US"/>
        </a:p>
      </dgm:t>
    </dgm:pt>
    <dgm:pt modelId="{5FCADEA9-F971-4CE5-8FCA-A124CFFC5C21}" type="sibTrans" cxnId="{ED0F19A6-72A1-46F9-B4CD-1E25ABDC646A}">
      <dgm:prSet/>
      <dgm:spPr/>
      <dgm:t>
        <a:bodyPr/>
        <a:lstStyle/>
        <a:p>
          <a:endParaRPr lang="en-US"/>
        </a:p>
      </dgm:t>
    </dgm:pt>
    <dgm:pt modelId="{B52E11DE-F58D-438E-8915-664F64488378}">
      <dgm:prSet/>
      <dgm:spPr/>
      <dgm:t>
        <a:bodyPr/>
        <a:lstStyle/>
        <a:p>
          <a:r>
            <a:rPr lang="en-US"/>
            <a:t>Use Validation Set to select final model.</a:t>
          </a:r>
        </a:p>
      </dgm:t>
    </dgm:pt>
    <dgm:pt modelId="{8FD2D2EE-3D51-4D74-8C64-DDF1577004C3}" type="parTrans" cxnId="{67BCB374-6F90-4064-BD1B-C81CFA283645}">
      <dgm:prSet/>
      <dgm:spPr/>
      <dgm:t>
        <a:bodyPr/>
        <a:lstStyle/>
        <a:p>
          <a:endParaRPr lang="en-US"/>
        </a:p>
      </dgm:t>
    </dgm:pt>
    <dgm:pt modelId="{7C9D5A23-64D0-44FA-BB3F-2D8487B1FCF4}" type="sibTrans" cxnId="{67BCB374-6F90-4064-BD1B-C81CFA283645}">
      <dgm:prSet/>
      <dgm:spPr/>
      <dgm:t>
        <a:bodyPr/>
        <a:lstStyle/>
        <a:p>
          <a:endParaRPr lang="en-US"/>
        </a:p>
      </dgm:t>
    </dgm:pt>
    <dgm:pt modelId="{7D5BB268-2FDA-47DF-B033-725C6037C902}">
      <dgm:prSet/>
      <dgm:spPr/>
      <dgm:t>
        <a:bodyPr/>
        <a:lstStyle/>
        <a:p>
          <a:r>
            <a:rPr lang="en-US"/>
            <a:t>Use hyper parameter tuning and feature selection to tune well performing model.</a:t>
          </a:r>
        </a:p>
      </dgm:t>
    </dgm:pt>
    <dgm:pt modelId="{CA5E7D9B-73A8-4905-9E28-BCE294A897B2}" type="parTrans" cxnId="{0D9136BA-1710-492F-870A-E5A09A4D1309}">
      <dgm:prSet/>
      <dgm:spPr/>
      <dgm:t>
        <a:bodyPr/>
        <a:lstStyle/>
        <a:p>
          <a:endParaRPr lang="en-US"/>
        </a:p>
      </dgm:t>
    </dgm:pt>
    <dgm:pt modelId="{925952E2-0C3D-4332-8FD2-A922CC52FD8C}" type="sibTrans" cxnId="{0D9136BA-1710-492F-870A-E5A09A4D1309}">
      <dgm:prSet/>
      <dgm:spPr/>
      <dgm:t>
        <a:bodyPr/>
        <a:lstStyle/>
        <a:p>
          <a:endParaRPr lang="en-US"/>
        </a:p>
      </dgm:t>
    </dgm:pt>
    <dgm:pt modelId="{FF144C7F-CB47-4D8C-9C01-9413BE998518}" type="pres">
      <dgm:prSet presAssocID="{D2CFB244-4497-482D-8829-48578B2C2138}" presName="Name0" presStyleCnt="0">
        <dgm:presLayoutVars>
          <dgm:dir/>
          <dgm:animLvl val="lvl"/>
          <dgm:resizeHandles val="exact"/>
        </dgm:presLayoutVars>
      </dgm:prSet>
      <dgm:spPr/>
    </dgm:pt>
    <dgm:pt modelId="{A6725545-6389-4F58-AF60-68C23CCA07CE}" type="pres">
      <dgm:prSet presAssocID="{AD977204-550D-4FBA-AB77-19857A64AC71}" presName="composite" presStyleCnt="0"/>
      <dgm:spPr/>
    </dgm:pt>
    <dgm:pt modelId="{0DB1B804-A7C3-4986-8F35-FEE021DC4939}" type="pres">
      <dgm:prSet presAssocID="{AD977204-550D-4FBA-AB77-19857A64AC71}" presName="parTx" presStyleLbl="alignNode1" presStyleIdx="0" presStyleCnt="4">
        <dgm:presLayoutVars>
          <dgm:chMax val="0"/>
          <dgm:chPref val="0"/>
        </dgm:presLayoutVars>
      </dgm:prSet>
      <dgm:spPr/>
    </dgm:pt>
    <dgm:pt modelId="{8D5E741D-702F-49D1-811C-95224924EFE9}" type="pres">
      <dgm:prSet presAssocID="{AD977204-550D-4FBA-AB77-19857A64AC71}" presName="desTx" presStyleLbl="alignAccFollowNode1" presStyleIdx="0" presStyleCnt="4">
        <dgm:presLayoutVars/>
      </dgm:prSet>
      <dgm:spPr/>
    </dgm:pt>
    <dgm:pt modelId="{AAF12F89-47FD-4EEE-A015-52A8F67BD2E1}" type="pres">
      <dgm:prSet presAssocID="{6A2D2F7B-4384-4096-A71B-C92812CE5061}" presName="space" presStyleCnt="0"/>
      <dgm:spPr/>
    </dgm:pt>
    <dgm:pt modelId="{074BD066-D5F6-4DF7-9298-55FC02C87EA6}" type="pres">
      <dgm:prSet presAssocID="{F658478E-F8E6-4FC4-BB1C-BED9516FD6D6}" presName="composite" presStyleCnt="0"/>
      <dgm:spPr/>
    </dgm:pt>
    <dgm:pt modelId="{2F016702-E125-47E6-9305-E46673B10001}" type="pres">
      <dgm:prSet presAssocID="{F658478E-F8E6-4FC4-BB1C-BED9516FD6D6}" presName="parTx" presStyleLbl="alignNode1" presStyleIdx="1" presStyleCnt="4">
        <dgm:presLayoutVars>
          <dgm:chMax val="0"/>
          <dgm:chPref val="0"/>
        </dgm:presLayoutVars>
      </dgm:prSet>
      <dgm:spPr/>
    </dgm:pt>
    <dgm:pt modelId="{3D684AC1-EA14-43F5-86F3-7A522DEED9E0}" type="pres">
      <dgm:prSet presAssocID="{F658478E-F8E6-4FC4-BB1C-BED9516FD6D6}" presName="desTx" presStyleLbl="alignAccFollowNode1" presStyleIdx="1" presStyleCnt="4">
        <dgm:presLayoutVars/>
      </dgm:prSet>
      <dgm:spPr/>
    </dgm:pt>
    <dgm:pt modelId="{D5D30C90-0E50-4E9F-9864-BD423080397C}" type="pres">
      <dgm:prSet presAssocID="{56D31D5A-D454-417F-AC8C-46D2F1895A02}" presName="space" presStyleCnt="0"/>
      <dgm:spPr/>
    </dgm:pt>
    <dgm:pt modelId="{2109D9BC-70B1-463A-8828-72E502EC603F}" type="pres">
      <dgm:prSet presAssocID="{89585969-5311-40BB-90B4-304229C0D072}" presName="composite" presStyleCnt="0"/>
      <dgm:spPr/>
    </dgm:pt>
    <dgm:pt modelId="{039A3422-843E-4D97-B9D2-9CDBF9C29A64}" type="pres">
      <dgm:prSet presAssocID="{89585969-5311-40BB-90B4-304229C0D072}" presName="parTx" presStyleLbl="alignNode1" presStyleIdx="2" presStyleCnt="4">
        <dgm:presLayoutVars>
          <dgm:chMax val="0"/>
          <dgm:chPref val="0"/>
        </dgm:presLayoutVars>
      </dgm:prSet>
      <dgm:spPr/>
    </dgm:pt>
    <dgm:pt modelId="{F4B81AC5-0459-4133-BD9D-21908B19F680}" type="pres">
      <dgm:prSet presAssocID="{89585969-5311-40BB-90B4-304229C0D072}" presName="desTx" presStyleLbl="alignAccFollowNode1" presStyleIdx="2" presStyleCnt="4">
        <dgm:presLayoutVars/>
      </dgm:prSet>
      <dgm:spPr/>
    </dgm:pt>
    <dgm:pt modelId="{3AD6500C-5533-4D6E-A51D-E12BB8E2C39F}" type="pres">
      <dgm:prSet presAssocID="{4B1F3E75-DC50-4B03-8E72-09FDBD7A5469}" presName="space" presStyleCnt="0"/>
      <dgm:spPr/>
    </dgm:pt>
    <dgm:pt modelId="{D92124E4-A956-4D8C-B6CC-21A3F51B46C7}" type="pres">
      <dgm:prSet presAssocID="{9310B452-CE52-4607-8850-D9E25BB372FD}" presName="composite" presStyleCnt="0"/>
      <dgm:spPr/>
    </dgm:pt>
    <dgm:pt modelId="{A9B30971-7D01-4A0D-B723-6FE20B3F8308}" type="pres">
      <dgm:prSet presAssocID="{9310B452-CE52-4607-8850-D9E25BB372FD}" presName="parTx" presStyleLbl="alignNode1" presStyleIdx="3" presStyleCnt="4">
        <dgm:presLayoutVars>
          <dgm:chMax val="0"/>
          <dgm:chPref val="0"/>
        </dgm:presLayoutVars>
      </dgm:prSet>
      <dgm:spPr/>
    </dgm:pt>
    <dgm:pt modelId="{AB473AE1-8BD1-4F69-B354-8BD129C5068A}" type="pres">
      <dgm:prSet presAssocID="{9310B452-CE52-4607-8850-D9E25BB372FD}" presName="desTx" presStyleLbl="alignAccFollowNode1" presStyleIdx="3" presStyleCnt="4">
        <dgm:presLayoutVars/>
      </dgm:prSet>
      <dgm:spPr/>
    </dgm:pt>
  </dgm:ptLst>
  <dgm:cxnLst>
    <dgm:cxn modelId="{63356C01-C503-449E-A9EB-35E4C3AB85DC}" srcId="{D2CFB244-4497-482D-8829-48578B2C2138}" destId="{9310B452-CE52-4607-8850-D9E25BB372FD}" srcOrd="3" destOrd="0" parTransId="{490E256A-F244-4DF9-B980-074766C41888}" sibTransId="{F59DD32B-52A3-4AE3-A1D6-027FAE91AF1D}"/>
    <dgm:cxn modelId="{0F0A9704-C336-4A85-802A-2124ADC020CD}" srcId="{D2CFB244-4497-482D-8829-48578B2C2138}" destId="{F658478E-F8E6-4FC4-BB1C-BED9516FD6D6}" srcOrd="1" destOrd="0" parTransId="{0BD221FD-5257-41FA-A092-5B895D637292}" sibTransId="{56D31D5A-D454-417F-AC8C-46D2F1895A02}"/>
    <dgm:cxn modelId="{5C39FC09-7457-49A2-BE6F-37FBA24F1575}" type="presOf" srcId="{FD18B74D-A90C-4D99-8C68-13541CC1C2D0}" destId="{AB473AE1-8BD1-4F69-B354-8BD129C5068A}" srcOrd="0" destOrd="0" presId="urn:microsoft.com/office/officeart/2016/7/layout/ChevronBlockProcess"/>
    <dgm:cxn modelId="{A5786B0A-3355-47EB-B0A2-F0A02A4F6E59}" srcId="{F658478E-F8E6-4FC4-BB1C-BED9516FD6D6}" destId="{5FAA9A65-EBCE-4E56-BFE5-5EC9CC2D0171}" srcOrd="0" destOrd="0" parTransId="{83AAD334-F7C3-4717-B8DB-F63557FC428C}" sibTransId="{52018CC6-8EA4-4856-9EB8-DFF0D0DF9035}"/>
    <dgm:cxn modelId="{FDB97B0F-F54E-4282-9462-FE3392970D48}" type="presOf" srcId="{89585969-5311-40BB-90B4-304229C0D072}" destId="{039A3422-843E-4D97-B9D2-9CDBF9C29A64}" srcOrd="0" destOrd="0" presId="urn:microsoft.com/office/officeart/2016/7/layout/ChevronBlockProcess"/>
    <dgm:cxn modelId="{77366115-F59D-4405-9E70-99E61B6BAC55}" type="presOf" srcId="{B52E11DE-F58D-438E-8915-664F64488378}" destId="{AB473AE1-8BD1-4F69-B354-8BD129C5068A}" srcOrd="0" destOrd="1" presId="urn:microsoft.com/office/officeart/2016/7/layout/ChevronBlockProcess"/>
    <dgm:cxn modelId="{335EFC16-B930-4F00-8CF7-36FBBD4FCE99}" srcId="{AD977204-550D-4FBA-AB77-19857A64AC71}" destId="{2323B451-D114-486C-A0AA-B594150952AB}" srcOrd="1" destOrd="0" parTransId="{26542E4D-2614-40A4-B43B-C8BC0C7C0DEA}" sibTransId="{89076C2A-DF8F-4F3D-86FD-DC80AC88E839}"/>
    <dgm:cxn modelId="{6E6E2E3D-B4A1-4FF5-BC28-27B0DFCF859E}" type="presOf" srcId="{5FAA9A65-EBCE-4E56-BFE5-5EC9CC2D0171}" destId="{3D684AC1-EA14-43F5-86F3-7A522DEED9E0}" srcOrd="0" destOrd="0" presId="urn:microsoft.com/office/officeart/2016/7/layout/ChevronBlockProcess"/>
    <dgm:cxn modelId="{6B2A195E-B1F1-4E5B-A7E4-71E7EDA5ECCA}" type="presOf" srcId="{D310B3A0-1371-47B4-BCAB-DAABE4D74BAD}" destId="{F4B81AC5-0459-4133-BD9D-21908B19F680}" srcOrd="0" destOrd="0" presId="urn:microsoft.com/office/officeart/2016/7/layout/ChevronBlockProcess"/>
    <dgm:cxn modelId="{0ECFC74A-560F-4683-9636-726BE981256E}" type="presOf" srcId="{7D5BB268-2FDA-47DF-B033-725C6037C902}" destId="{F4B81AC5-0459-4133-BD9D-21908B19F680}" srcOrd="0" destOrd="2" presId="urn:microsoft.com/office/officeart/2016/7/layout/ChevronBlockProcess"/>
    <dgm:cxn modelId="{67BCB374-6F90-4064-BD1B-C81CFA283645}" srcId="{9310B452-CE52-4607-8850-D9E25BB372FD}" destId="{B52E11DE-F58D-438E-8915-664F64488378}" srcOrd="1" destOrd="0" parTransId="{8FD2D2EE-3D51-4D74-8C64-DDF1577004C3}" sibTransId="{7C9D5A23-64D0-44FA-BB3F-2D8487B1FCF4}"/>
    <dgm:cxn modelId="{D20ACE7F-CA73-4CE5-A44B-E13BA438B25B}" srcId="{89585969-5311-40BB-90B4-304229C0D072}" destId="{D310B3A0-1371-47B4-BCAB-DAABE4D74BAD}" srcOrd="0" destOrd="0" parTransId="{2E1C7AD2-F330-4F76-85C4-EC0227DEECBE}" sibTransId="{3CE51B95-7A23-4C33-9DF4-2CE10115C89F}"/>
    <dgm:cxn modelId="{5FB7848A-BEFD-411E-8613-71CE99CD1E23}" srcId="{AD977204-550D-4FBA-AB77-19857A64AC71}" destId="{7CF82B16-034F-4A0E-87EB-447CD68578ED}" srcOrd="0" destOrd="0" parTransId="{39DC7815-57E4-4C9F-855B-10C5C6EF5484}" sibTransId="{6FFBFBAA-9F72-4109-9B1C-E6C16B0D488B}"/>
    <dgm:cxn modelId="{D59B808C-8934-4C7C-A359-4745FB89B7F2}" type="presOf" srcId="{7CF82B16-034F-4A0E-87EB-447CD68578ED}" destId="{8D5E741D-702F-49D1-811C-95224924EFE9}" srcOrd="0" destOrd="0" presId="urn:microsoft.com/office/officeart/2016/7/layout/ChevronBlockProcess"/>
    <dgm:cxn modelId="{E63AA798-E8C2-45E3-83B6-9422A14C8C2A}" type="presOf" srcId="{13989B65-C7BE-4A4C-B772-EAF3C8E9568D}" destId="{F4B81AC5-0459-4133-BD9D-21908B19F680}" srcOrd="0" destOrd="1" presId="urn:microsoft.com/office/officeart/2016/7/layout/ChevronBlockProcess"/>
    <dgm:cxn modelId="{59675AA2-3F04-4735-8227-18EE8DB40944}" srcId="{D2CFB244-4497-482D-8829-48578B2C2138}" destId="{AD977204-550D-4FBA-AB77-19857A64AC71}" srcOrd="0" destOrd="0" parTransId="{8E2EC674-1779-47CC-9BE1-2E3B686D10A5}" sibTransId="{6A2D2F7B-4384-4096-A71B-C92812CE5061}"/>
    <dgm:cxn modelId="{ED0F19A6-72A1-46F9-B4CD-1E25ABDC646A}" srcId="{9310B452-CE52-4607-8850-D9E25BB372FD}" destId="{FD18B74D-A90C-4D99-8C68-13541CC1C2D0}" srcOrd="0" destOrd="0" parTransId="{08F65192-9E75-4231-8A0B-7EDD7EF65136}" sibTransId="{5FCADEA9-F971-4CE5-8FCA-A124CFFC5C21}"/>
    <dgm:cxn modelId="{5E7282B1-3B16-4C9A-AE46-EE766A207613}" srcId="{D2CFB244-4497-482D-8829-48578B2C2138}" destId="{89585969-5311-40BB-90B4-304229C0D072}" srcOrd="2" destOrd="0" parTransId="{BDB08C92-565B-4DE9-BF44-33231D62A07C}" sibTransId="{4B1F3E75-DC50-4B03-8E72-09FDBD7A5469}"/>
    <dgm:cxn modelId="{CB3E4CB9-4DA8-4B77-B204-285B06B85DDC}" type="presOf" srcId="{2323B451-D114-486C-A0AA-B594150952AB}" destId="{8D5E741D-702F-49D1-811C-95224924EFE9}" srcOrd="0" destOrd="1" presId="urn:microsoft.com/office/officeart/2016/7/layout/ChevronBlockProcess"/>
    <dgm:cxn modelId="{0D9136BA-1710-492F-870A-E5A09A4D1309}" srcId="{89585969-5311-40BB-90B4-304229C0D072}" destId="{7D5BB268-2FDA-47DF-B033-725C6037C902}" srcOrd="2" destOrd="0" parTransId="{CA5E7D9B-73A8-4905-9E28-BCE294A897B2}" sibTransId="{925952E2-0C3D-4332-8FD2-A922CC52FD8C}"/>
    <dgm:cxn modelId="{0FDE7CC2-C993-450E-9C84-C441D4E5F10B}" srcId="{89585969-5311-40BB-90B4-304229C0D072}" destId="{13989B65-C7BE-4A4C-B772-EAF3C8E9568D}" srcOrd="1" destOrd="0" parTransId="{A1CE32B7-56B4-4EA3-B1F5-4A221DAE156D}" sibTransId="{E176F8F0-68E6-4C18-82C1-3CA2201F5713}"/>
    <dgm:cxn modelId="{9778A6C6-D51C-4ECE-9C7E-4A41651CA064}" type="presOf" srcId="{AD977204-550D-4FBA-AB77-19857A64AC71}" destId="{0DB1B804-A7C3-4986-8F35-FEE021DC4939}" srcOrd="0" destOrd="0" presId="urn:microsoft.com/office/officeart/2016/7/layout/ChevronBlockProcess"/>
    <dgm:cxn modelId="{F95092EC-8F05-442D-BB91-575B07F9E7F7}" type="presOf" srcId="{F658478E-F8E6-4FC4-BB1C-BED9516FD6D6}" destId="{2F016702-E125-47E6-9305-E46673B10001}" srcOrd="0" destOrd="0" presId="urn:microsoft.com/office/officeart/2016/7/layout/ChevronBlockProcess"/>
    <dgm:cxn modelId="{5670CBEF-82DC-42CA-84E8-F84108C3D27C}" type="presOf" srcId="{D2CFB244-4497-482D-8829-48578B2C2138}" destId="{FF144C7F-CB47-4D8C-9C01-9413BE998518}" srcOrd="0" destOrd="0" presId="urn:microsoft.com/office/officeart/2016/7/layout/ChevronBlockProcess"/>
    <dgm:cxn modelId="{E59621FD-3015-4462-AA50-FC2A3A60005A}" type="presOf" srcId="{9310B452-CE52-4607-8850-D9E25BB372FD}" destId="{A9B30971-7D01-4A0D-B723-6FE20B3F8308}" srcOrd="0" destOrd="0" presId="urn:microsoft.com/office/officeart/2016/7/layout/ChevronBlockProcess"/>
    <dgm:cxn modelId="{5102EC3D-9869-452D-BB8C-3785989E7F8D}" type="presParOf" srcId="{FF144C7F-CB47-4D8C-9C01-9413BE998518}" destId="{A6725545-6389-4F58-AF60-68C23CCA07CE}" srcOrd="0" destOrd="0" presId="urn:microsoft.com/office/officeart/2016/7/layout/ChevronBlockProcess"/>
    <dgm:cxn modelId="{9951AB89-A737-42CF-9ED3-CB148263BBA6}" type="presParOf" srcId="{A6725545-6389-4F58-AF60-68C23CCA07CE}" destId="{0DB1B804-A7C3-4986-8F35-FEE021DC4939}" srcOrd="0" destOrd="0" presId="urn:microsoft.com/office/officeart/2016/7/layout/ChevronBlockProcess"/>
    <dgm:cxn modelId="{FC95A8C0-74D6-4473-855B-7D05662632D4}" type="presParOf" srcId="{A6725545-6389-4F58-AF60-68C23CCA07CE}" destId="{8D5E741D-702F-49D1-811C-95224924EFE9}" srcOrd="1" destOrd="0" presId="urn:microsoft.com/office/officeart/2016/7/layout/ChevronBlockProcess"/>
    <dgm:cxn modelId="{C000E16B-7459-4ED0-BD3D-FC1BE7FC1F88}" type="presParOf" srcId="{FF144C7F-CB47-4D8C-9C01-9413BE998518}" destId="{AAF12F89-47FD-4EEE-A015-52A8F67BD2E1}" srcOrd="1" destOrd="0" presId="urn:microsoft.com/office/officeart/2016/7/layout/ChevronBlockProcess"/>
    <dgm:cxn modelId="{73E34ACD-F4D1-4263-8A05-2D8655570EE4}" type="presParOf" srcId="{FF144C7F-CB47-4D8C-9C01-9413BE998518}" destId="{074BD066-D5F6-4DF7-9298-55FC02C87EA6}" srcOrd="2" destOrd="0" presId="urn:microsoft.com/office/officeart/2016/7/layout/ChevronBlockProcess"/>
    <dgm:cxn modelId="{F555978D-A240-4370-A257-2B9A3B6D92F3}" type="presParOf" srcId="{074BD066-D5F6-4DF7-9298-55FC02C87EA6}" destId="{2F016702-E125-47E6-9305-E46673B10001}" srcOrd="0" destOrd="0" presId="urn:microsoft.com/office/officeart/2016/7/layout/ChevronBlockProcess"/>
    <dgm:cxn modelId="{0B5A105C-4389-47BE-A872-C9A1A2318DD8}" type="presParOf" srcId="{074BD066-D5F6-4DF7-9298-55FC02C87EA6}" destId="{3D684AC1-EA14-43F5-86F3-7A522DEED9E0}" srcOrd="1" destOrd="0" presId="urn:microsoft.com/office/officeart/2016/7/layout/ChevronBlockProcess"/>
    <dgm:cxn modelId="{26FFC118-9D2A-42C6-8B24-BB04E5640A64}" type="presParOf" srcId="{FF144C7F-CB47-4D8C-9C01-9413BE998518}" destId="{D5D30C90-0E50-4E9F-9864-BD423080397C}" srcOrd="3" destOrd="0" presId="urn:microsoft.com/office/officeart/2016/7/layout/ChevronBlockProcess"/>
    <dgm:cxn modelId="{A7969D2A-C5BA-4D9C-8E2C-1AA2955C74DA}" type="presParOf" srcId="{FF144C7F-CB47-4D8C-9C01-9413BE998518}" destId="{2109D9BC-70B1-463A-8828-72E502EC603F}" srcOrd="4" destOrd="0" presId="urn:microsoft.com/office/officeart/2016/7/layout/ChevronBlockProcess"/>
    <dgm:cxn modelId="{890226BB-1737-4082-AB68-C52F639F36A4}" type="presParOf" srcId="{2109D9BC-70B1-463A-8828-72E502EC603F}" destId="{039A3422-843E-4D97-B9D2-9CDBF9C29A64}" srcOrd="0" destOrd="0" presId="urn:microsoft.com/office/officeart/2016/7/layout/ChevronBlockProcess"/>
    <dgm:cxn modelId="{AC17F59C-BFFA-489F-9B44-B8D7943DC0D1}" type="presParOf" srcId="{2109D9BC-70B1-463A-8828-72E502EC603F}" destId="{F4B81AC5-0459-4133-BD9D-21908B19F680}" srcOrd="1" destOrd="0" presId="urn:microsoft.com/office/officeart/2016/7/layout/ChevronBlockProcess"/>
    <dgm:cxn modelId="{C715BB87-8EAB-48D8-BBC0-2239498545AE}" type="presParOf" srcId="{FF144C7F-CB47-4D8C-9C01-9413BE998518}" destId="{3AD6500C-5533-4D6E-A51D-E12BB8E2C39F}" srcOrd="5" destOrd="0" presId="urn:microsoft.com/office/officeart/2016/7/layout/ChevronBlockProcess"/>
    <dgm:cxn modelId="{ED865809-08A6-40F1-838D-C21ACE3EB237}" type="presParOf" srcId="{FF144C7F-CB47-4D8C-9C01-9413BE998518}" destId="{D92124E4-A956-4D8C-B6CC-21A3F51B46C7}" srcOrd="6" destOrd="0" presId="urn:microsoft.com/office/officeart/2016/7/layout/ChevronBlockProcess"/>
    <dgm:cxn modelId="{9758CF9F-A3AA-4B75-A1E9-2E11D2DD5964}" type="presParOf" srcId="{D92124E4-A956-4D8C-B6CC-21A3F51B46C7}" destId="{A9B30971-7D01-4A0D-B723-6FE20B3F8308}" srcOrd="0" destOrd="0" presId="urn:microsoft.com/office/officeart/2016/7/layout/ChevronBlockProcess"/>
    <dgm:cxn modelId="{3589DE44-23F1-4A83-8B09-4B2F2965B196}" type="presParOf" srcId="{D92124E4-A956-4D8C-B6CC-21A3F51B46C7}" destId="{AB473AE1-8BD1-4F69-B354-8BD129C5068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1523F-E590-49D1-ACC2-F4EE3747DC6F}">
      <dsp:nvSpPr>
        <dsp:cNvPr id="0" name=""/>
        <dsp:cNvSpPr/>
      </dsp:nvSpPr>
      <dsp:spPr>
        <a:xfrm>
          <a:off x="212335" y="58715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362B4-2F2E-401D-995F-B26118B0B782}">
      <dsp:nvSpPr>
        <dsp:cNvPr id="0" name=""/>
        <dsp:cNvSpPr/>
      </dsp:nvSpPr>
      <dsp:spPr>
        <a:xfrm>
          <a:off x="492877" y="867701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1E875-34B6-4886-BDF9-A17A071BEBEB}">
      <dsp:nvSpPr>
        <dsp:cNvPr id="0" name=""/>
        <dsp:cNvSpPr/>
      </dsp:nvSpPr>
      <dsp:spPr>
        <a:xfrm>
          <a:off x="1834517" y="5871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boom of internet has given e-commerce websites accessibility to a large audience. </a:t>
          </a:r>
        </a:p>
      </dsp:txBody>
      <dsp:txXfrm>
        <a:off x="1834517" y="587158"/>
        <a:ext cx="3148942" cy="1335915"/>
      </dsp:txXfrm>
    </dsp:sp>
    <dsp:sp modelId="{35F4CE12-11EE-40D3-8988-4DF3EDB11EAB}">
      <dsp:nvSpPr>
        <dsp:cNvPr id="0" name=""/>
        <dsp:cNvSpPr/>
      </dsp:nvSpPr>
      <dsp:spPr>
        <a:xfrm>
          <a:off x="5532139" y="58715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8E656-27F9-48C3-9913-7A88387B823A}">
      <dsp:nvSpPr>
        <dsp:cNvPr id="0" name=""/>
        <dsp:cNvSpPr/>
      </dsp:nvSpPr>
      <dsp:spPr>
        <a:xfrm>
          <a:off x="5812681" y="867701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88EB2-5982-4CE4-92D6-BF9C01B61984}">
      <dsp:nvSpPr>
        <dsp:cNvPr id="0" name=""/>
        <dsp:cNvSpPr/>
      </dsp:nvSpPr>
      <dsp:spPr>
        <a:xfrm>
          <a:off x="7154322" y="5871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Created potential in the market but the conversion rate is not as high.</a:t>
          </a:r>
        </a:p>
      </dsp:txBody>
      <dsp:txXfrm>
        <a:off x="7154322" y="587158"/>
        <a:ext cx="3148942" cy="1335915"/>
      </dsp:txXfrm>
    </dsp:sp>
    <dsp:sp modelId="{5B00345E-124D-48B1-8BBD-296D87764C37}">
      <dsp:nvSpPr>
        <dsp:cNvPr id="0" name=""/>
        <dsp:cNvSpPr/>
      </dsp:nvSpPr>
      <dsp:spPr>
        <a:xfrm>
          <a:off x="212335" y="271083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A75DE-11BD-4D19-BB2C-155E1932FEB4}">
      <dsp:nvSpPr>
        <dsp:cNvPr id="0" name=""/>
        <dsp:cNvSpPr/>
      </dsp:nvSpPr>
      <dsp:spPr>
        <a:xfrm>
          <a:off x="492877" y="299138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76210-AF04-4750-B83B-FABC62225277}">
      <dsp:nvSpPr>
        <dsp:cNvPr id="0" name=""/>
        <dsp:cNvSpPr/>
      </dsp:nvSpPr>
      <dsp:spPr>
        <a:xfrm>
          <a:off x="1834517" y="27108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Websites have their customer activity data that can be used to improve customer improvement.  </a:t>
          </a:r>
        </a:p>
      </dsp:txBody>
      <dsp:txXfrm>
        <a:off x="1834517" y="2710839"/>
        <a:ext cx="3148942" cy="1335915"/>
      </dsp:txXfrm>
    </dsp:sp>
    <dsp:sp modelId="{28A25DD1-723A-4CFC-BD71-A20278429951}">
      <dsp:nvSpPr>
        <dsp:cNvPr id="0" name=""/>
        <dsp:cNvSpPr/>
      </dsp:nvSpPr>
      <dsp:spPr>
        <a:xfrm>
          <a:off x="5532139" y="271083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28709-7DA8-420C-A07E-269CB0D57294}">
      <dsp:nvSpPr>
        <dsp:cNvPr id="0" name=""/>
        <dsp:cNvSpPr/>
      </dsp:nvSpPr>
      <dsp:spPr>
        <a:xfrm>
          <a:off x="5812681" y="299138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C6641-66DD-4B53-A53C-2B4CCF96BEC9}">
      <dsp:nvSpPr>
        <dsp:cNvPr id="0" name=""/>
        <dsp:cNvSpPr/>
      </dsp:nvSpPr>
      <dsp:spPr>
        <a:xfrm>
          <a:off x="7154322" y="27108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Aim is to investigate the conversion rates and understand what is happening.</a:t>
          </a:r>
        </a:p>
      </dsp:txBody>
      <dsp:txXfrm>
        <a:off x="7154322" y="2710839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B17-4C2B-4332-BFC7-D3653BF8FAED}">
      <dsp:nvSpPr>
        <dsp:cNvPr id="0" name=""/>
        <dsp:cNvSpPr/>
      </dsp:nvSpPr>
      <dsp:spPr>
        <a:xfrm>
          <a:off x="76087" y="1323619"/>
          <a:ext cx="1043700" cy="10437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4AAA8-5D95-41C3-9D4F-77A6158CA2D4}">
      <dsp:nvSpPr>
        <dsp:cNvPr id="0" name=""/>
        <dsp:cNvSpPr/>
      </dsp:nvSpPr>
      <dsp:spPr>
        <a:xfrm>
          <a:off x="295264" y="1542796"/>
          <a:ext cx="605346" cy="6053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9A536-B251-45CF-8C1F-DFCF8E68C1A5}">
      <dsp:nvSpPr>
        <dsp:cNvPr id="0" name=""/>
        <dsp:cNvSpPr/>
      </dsp:nvSpPr>
      <dsp:spPr>
        <a:xfrm>
          <a:off x="1343437" y="1323619"/>
          <a:ext cx="2460150" cy="104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was collected from Kaggle.</a:t>
          </a:r>
        </a:p>
      </dsp:txBody>
      <dsp:txXfrm>
        <a:off x="1343437" y="1323619"/>
        <a:ext cx="2460150" cy="1043700"/>
      </dsp:txXfrm>
    </dsp:sp>
    <dsp:sp modelId="{87EF527A-C0E0-4DE9-88BD-AFFD0CD0BC20}">
      <dsp:nvSpPr>
        <dsp:cNvPr id="0" name=""/>
        <dsp:cNvSpPr/>
      </dsp:nvSpPr>
      <dsp:spPr>
        <a:xfrm>
          <a:off x="4232249" y="1323619"/>
          <a:ext cx="1043700" cy="10437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8171D-00B1-4A22-B2DE-EA24ACD66F1A}">
      <dsp:nvSpPr>
        <dsp:cNvPr id="0" name=""/>
        <dsp:cNvSpPr/>
      </dsp:nvSpPr>
      <dsp:spPr>
        <a:xfrm>
          <a:off x="4451426" y="1542796"/>
          <a:ext cx="605346" cy="6053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10B50-6049-443D-87AB-90AC687BB0E5}">
      <dsp:nvSpPr>
        <dsp:cNvPr id="0" name=""/>
        <dsp:cNvSpPr/>
      </dsp:nvSpPr>
      <dsp:spPr>
        <a:xfrm>
          <a:off x="5499600" y="1323619"/>
          <a:ext cx="2460150" cy="104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dataset consists of feature vectors belonging to 12,330 sessions.</a:t>
          </a:r>
        </a:p>
      </dsp:txBody>
      <dsp:txXfrm>
        <a:off x="5499600" y="1323619"/>
        <a:ext cx="2460150" cy="1043700"/>
      </dsp:txXfrm>
    </dsp:sp>
    <dsp:sp modelId="{8E59E067-4E4D-4135-B94A-3CF1AD816E4F}">
      <dsp:nvSpPr>
        <dsp:cNvPr id="0" name=""/>
        <dsp:cNvSpPr/>
      </dsp:nvSpPr>
      <dsp:spPr>
        <a:xfrm>
          <a:off x="8388412" y="1323619"/>
          <a:ext cx="1043700" cy="10437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6E639-EABD-4C63-B2E7-EC1E531F4D98}">
      <dsp:nvSpPr>
        <dsp:cNvPr id="0" name=""/>
        <dsp:cNvSpPr/>
      </dsp:nvSpPr>
      <dsp:spPr>
        <a:xfrm>
          <a:off x="8607589" y="1542796"/>
          <a:ext cx="605346" cy="6053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346CF-44CD-41B6-A189-0C1AD4ACBE04}">
      <dsp:nvSpPr>
        <dsp:cNvPr id="0" name=""/>
        <dsp:cNvSpPr/>
      </dsp:nvSpPr>
      <dsp:spPr>
        <a:xfrm>
          <a:off x="9655762" y="1323619"/>
          <a:ext cx="2460150" cy="104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session belongs to a different user in a 1-year period to avoid any tendency to a specific campaign, special day, user profile, or period.</a:t>
          </a:r>
        </a:p>
      </dsp:txBody>
      <dsp:txXfrm>
        <a:off x="9655762" y="1323619"/>
        <a:ext cx="2460150" cy="1043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19556-2F53-4319-8179-F484B5C9B8B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99094-7181-4DFC-BD0F-2F4D62FA36E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C881-5F68-4100-8DAB-61CE9E4389A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Type: Supervised Learning</a:t>
          </a:r>
        </a:p>
      </dsp:txBody>
      <dsp:txXfrm>
        <a:off x="1834517" y="469890"/>
        <a:ext cx="3148942" cy="1335915"/>
      </dsp:txXfrm>
    </dsp:sp>
    <dsp:sp modelId="{D4E4458F-28AC-4B60-9704-F75C99258A7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12068-DC9C-485E-B3CA-66F2375C38A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BE33-1B2F-4ADD-B6FD-4E0CC02D3CA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Classification: True for Revenue generated, False for not.</a:t>
          </a:r>
        </a:p>
      </dsp:txBody>
      <dsp:txXfrm>
        <a:off x="7154322" y="469890"/>
        <a:ext cx="3148942" cy="1335915"/>
      </dsp:txXfrm>
    </dsp:sp>
    <dsp:sp modelId="{49787717-B8EF-4162-ACD4-CD32167F719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F3A4D-8550-4D6B-971E-984F5C85F3C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FBA95-56F7-45FD-A88C-0B0BA6EBB94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Highly Imbalance Data: 14% True and 85% is False.</a:t>
          </a:r>
        </a:p>
      </dsp:txBody>
      <dsp:txXfrm>
        <a:off x="1834517" y="2545532"/>
        <a:ext cx="3148942" cy="1335915"/>
      </dsp:txXfrm>
    </dsp:sp>
    <dsp:sp modelId="{BF648586-E55A-4865-9BBD-FF9C55251C1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78A44-2506-466F-8776-BAE1A956CEF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A2ACD-8EE2-4FBE-BF86-FB1509EFE9F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Tools: Python’s Scikit Learn and Imblearn</a:t>
          </a:r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1B804-A7C3-4986-8F35-FEE021DC4939}">
      <dsp:nvSpPr>
        <dsp:cNvPr id="0" name=""/>
        <dsp:cNvSpPr/>
      </dsp:nvSpPr>
      <dsp:spPr>
        <a:xfrm>
          <a:off x="13137" y="13435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Preprocessing</a:t>
          </a:r>
        </a:p>
      </dsp:txBody>
      <dsp:txXfrm>
        <a:off x="273060" y="134352"/>
        <a:ext cx="2368193" cy="866411"/>
      </dsp:txXfrm>
    </dsp:sp>
    <dsp:sp modelId="{8D5E741D-702F-49D1-811C-95224924EFE9}">
      <dsp:nvSpPr>
        <dsp:cNvPr id="0" name=""/>
        <dsp:cNvSpPr/>
      </dsp:nvSpPr>
      <dsp:spPr>
        <a:xfrm>
          <a:off x="13137" y="1000764"/>
          <a:ext cx="2628115" cy="32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 Hot Encoding for Categorical Variables.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Standardization of Numeric Variable</a:t>
          </a:r>
        </a:p>
      </dsp:txBody>
      <dsp:txXfrm>
        <a:off x="13137" y="1000764"/>
        <a:ext cx="2628115" cy="3216221"/>
      </dsp:txXfrm>
    </dsp:sp>
    <dsp:sp modelId="{2F016702-E125-47E6-9305-E46673B10001}">
      <dsp:nvSpPr>
        <dsp:cNvPr id="0" name=""/>
        <dsp:cNvSpPr/>
      </dsp:nvSpPr>
      <dsp:spPr>
        <a:xfrm>
          <a:off x="2844195" y="13435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Splitting Data</a:t>
          </a:r>
        </a:p>
      </dsp:txBody>
      <dsp:txXfrm>
        <a:off x="3104118" y="134352"/>
        <a:ext cx="2368193" cy="866411"/>
      </dsp:txXfrm>
    </dsp:sp>
    <dsp:sp modelId="{3D684AC1-EA14-43F5-86F3-7A522DEED9E0}">
      <dsp:nvSpPr>
        <dsp:cNvPr id="0" name=""/>
        <dsp:cNvSpPr/>
      </dsp:nvSpPr>
      <dsp:spPr>
        <a:xfrm>
          <a:off x="2844195" y="1000764"/>
          <a:ext cx="2628115" cy="32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Data to Train and Validation set in 90:10 ratio</a:t>
          </a:r>
        </a:p>
      </dsp:txBody>
      <dsp:txXfrm>
        <a:off x="2844195" y="1000764"/>
        <a:ext cx="2628115" cy="3216221"/>
      </dsp:txXfrm>
    </dsp:sp>
    <dsp:sp modelId="{039A3422-843E-4D97-B9D2-9CDBF9C29A64}">
      <dsp:nvSpPr>
        <dsp:cNvPr id="0" name=""/>
        <dsp:cNvSpPr/>
      </dsp:nvSpPr>
      <dsp:spPr>
        <a:xfrm>
          <a:off x="5675252" y="13435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Modelling</a:t>
          </a:r>
        </a:p>
      </dsp:txBody>
      <dsp:txXfrm>
        <a:off x="5935175" y="134352"/>
        <a:ext cx="2368193" cy="866411"/>
      </dsp:txXfrm>
    </dsp:sp>
    <dsp:sp modelId="{F4B81AC5-0459-4133-BD9D-21908B19F680}">
      <dsp:nvSpPr>
        <dsp:cNvPr id="0" name=""/>
        <dsp:cNvSpPr/>
      </dsp:nvSpPr>
      <dsp:spPr>
        <a:xfrm>
          <a:off x="5675252" y="1000764"/>
          <a:ext cx="2628115" cy="32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Apply model with Cross Validation using Train dataset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Class Weight, Near Miss or SMOTE to deal with imbalance.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hyper parameter tuning and feature selection to tune well performing model.</a:t>
          </a:r>
        </a:p>
      </dsp:txBody>
      <dsp:txXfrm>
        <a:off x="5675252" y="1000764"/>
        <a:ext cx="2628115" cy="3216221"/>
      </dsp:txXfrm>
    </dsp:sp>
    <dsp:sp modelId="{A9B30971-7D01-4A0D-B723-6FE20B3F8308}">
      <dsp:nvSpPr>
        <dsp:cNvPr id="0" name=""/>
        <dsp:cNvSpPr/>
      </dsp:nvSpPr>
      <dsp:spPr>
        <a:xfrm>
          <a:off x="8506309" y="13435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Pick Final Model</a:t>
          </a:r>
        </a:p>
      </dsp:txBody>
      <dsp:txXfrm>
        <a:off x="8766232" y="134352"/>
        <a:ext cx="2368193" cy="866411"/>
      </dsp:txXfrm>
    </dsp:sp>
    <dsp:sp modelId="{AB473AE1-8BD1-4F69-B354-8BD129C5068A}">
      <dsp:nvSpPr>
        <dsp:cNvPr id="0" name=""/>
        <dsp:cNvSpPr/>
      </dsp:nvSpPr>
      <dsp:spPr>
        <a:xfrm>
          <a:off x="8506309" y="1000764"/>
          <a:ext cx="2628115" cy="32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F1 score as metric for comparing models.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Validation Set to select final model.</a:t>
          </a:r>
        </a:p>
      </dsp:txBody>
      <dsp:txXfrm>
        <a:off x="8506309" y="1000764"/>
        <a:ext cx="2628115" cy="321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AEF7-DE5D-481A-B8B5-66AFB9F62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CF73-AA00-4327-BFCD-71491F3ED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CA00-346C-4DD9-B76F-4F6BA47F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568F-D6E5-4224-A8B2-676E6179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06B-7CA6-41F4-9AF1-6BF5CB6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7DFF-0FEA-46EE-BD85-6EAE82EA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47BB5-A9A6-4138-B5F2-94CE36DD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1382-D3E6-4FF6-9B0E-980A5B89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F741-BD0C-468F-9D7E-4FEE7913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D84A-E592-43F6-934D-59B63D7A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8F1FF-C178-4848-8AFC-44208D6AB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B2CC-5451-418D-A868-2893CBE0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91EB-76A6-4C3C-84FB-B0DE605B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FFEE-05BB-4A53-B056-DFF34157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825D-3529-4963-BD69-D410F58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0A4C-6614-4629-981C-D1C8F99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31F4-6BC1-4534-AB63-B590C35A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F5CE-4009-41B4-A3AC-54764D86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C1BD-1A0C-4E2F-B1E4-13D18AD4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2C9E-2128-4479-B7D6-D3802F4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DC3-F5B3-4661-884D-FFA21016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AA8C-8D33-4C5A-BDDE-C47AB28A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A823-39AB-47F0-B4D7-B728DC0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19C5-3852-4614-B198-831E026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6303-D402-45E5-80B8-0030CDF1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F2AF-B092-402C-A90A-D3C04309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8784-EB56-4B79-996C-F05E0C69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2F8B-A08F-4BFC-9934-E9274F648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FBB6-49E0-4AFD-9D3E-E29B49A4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D6235-389F-4539-AD5B-9ABE97D9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D6D7-87AE-427B-B1AE-E411F6A4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0DF1-1345-4572-8F35-1F31224E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9C4F3-9302-46E6-B48B-AB501B7A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07691-C60A-41B8-8B5A-E6BFD5F0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C26BC-1014-490B-9407-237DF2457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A4285-1DE1-4F6A-A332-C157B421D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E7DF3-B353-494E-AA03-0A062DE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CE333-79E3-49B4-B39C-7A0AF5C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8C02D-8DB5-4259-A886-E9F093AC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D278-E687-40FA-9631-32C5CB82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42278-93E8-4D9C-B78C-13E379CA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1E2-4374-4246-9883-655AD463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7C62-1210-45E5-A3B8-D765BF74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42F19-D95B-4B06-8F13-6141B0D4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9F908-28EC-43E1-A2EA-FE9F8E9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46C05-FBA9-41BF-913D-DC1AE13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DB35-0C18-4713-9CEB-6B77EE06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296-1F9A-4533-B35E-6430DF65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38CBE-CD0F-42AC-B505-DD73DD2F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153E-B48D-48FC-B774-79CAC36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D005C-0D63-455C-975A-E9795903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DF497-F120-4CE6-A612-E115C9F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199F-D91F-4AE2-BFE2-32721E8F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FD51F-AB65-4852-8B93-612AA9C7B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E24D6-0C64-4CEF-A0F7-2B825C56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BC2E-BAA1-427F-B48A-92CD0F47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9F8F1-823B-4567-9BEF-9FF5F521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8D46-3888-4B0C-A6C6-729F9123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17955-A9A8-4D23-93F5-860AB64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BB15-9E79-4595-B0B8-3F30152D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97AC-0721-481E-831D-6943058A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FA32-347D-48D5-8B61-1D8844B4EE5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FB21-F830-49B7-B3B9-CA950F39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6AAA-B946-4BED-A34C-2C8D7DEF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handcart&#10;&#10;Description automatically generated">
            <a:extLst>
              <a:ext uri="{FF2B5EF4-FFF2-40B4-BE49-F238E27FC236}">
                <a16:creationId xmlns:a16="http://schemas.microsoft.com/office/drawing/2014/main" id="{E9051B5F-F095-4775-8A68-20F5CBAE4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F828A-DF17-4089-A628-87F52700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b="1" dirty="0"/>
              <a:t>Online Shopper Intention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23894-AB99-4AAA-8942-31D6213E3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Sanjana Panda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2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7037-6005-4654-8ED8-ECA17025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Modelling (Model Comparison)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B693E-8C8E-4281-8A4F-3073A1E6EF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6" y="2337802"/>
            <a:ext cx="4901587" cy="33269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348F-3865-442A-ADF8-9306381BEA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Random Forest with over sampling (SMOTE) and Feature Binning performs the best.</a:t>
            </a:r>
          </a:p>
          <a:p>
            <a:r>
              <a:rPr lang="en-US" dirty="0"/>
              <a:t>F1 Score of 72</a:t>
            </a: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31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188C-436A-44A2-9294-E385DDA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Assumption, Limitation and 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2293-1796-4656-B88B-7B6C5897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data for only a year.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data point is for a unique customer, so can’t get more details on customer visit.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data on customer demography, </a:t>
            </a:r>
            <a:r>
              <a:rPr lang="en-US" dirty="0" err="1"/>
              <a:t>eg.</a:t>
            </a:r>
            <a:r>
              <a:rPr lang="en-US" dirty="0"/>
              <a:t> Gender, Age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1D4E-8795-45CB-9F31-12C233B6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6EA3-18C5-47E9-9C37-C9913BB6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perform customer segmentation and analyze customer demography.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Analytics on Product cost optimization.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34647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3EEF-AAAE-4200-8A2E-7493959E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2A2455A-CBC9-415E-A82A-D982E22FB2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43050"/>
          <a:ext cx="10515600" cy="463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7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D920-04D7-4B5E-BE25-4A6C3DFF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F0F94-4F3B-487A-8409-E348EEF14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36887"/>
              </p:ext>
            </p:extLst>
          </p:nvPr>
        </p:nvGraphicFramePr>
        <p:xfrm>
          <a:off x="0" y="1690688"/>
          <a:ext cx="12192000" cy="369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71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C2C2-5A7D-42E2-A5EE-01DA83F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1A74193-4869-43AC-9055-7A2C8B7A8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" y="365125"/>
            <a:ext cx="10962608" cy="6403975"/>
          </a:xfrm>
        </p:spPr>
      </p:pic>
    </p:spTree>
    <p:extLst>
      <p:ext uri="{BB962C8B-B14F-4D97-AF65-F5344CB8AC3E}">
        <p14:creationId xmlns:p14="http://schemas.microsoft.com/office/powerpoint/2010/main" val="10842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BE5ECC-70F6-4473-A7ED-1D62DB8EA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440"/>
            <a:ext cx="12049125" cy="4537119"/>
          </a:xfrm>
        </p:spPr>
      </p:pic>
    </p:spTree>
    <p:extLst>
      <p:ext uri="{BB962C8B-B14F-4D97-AF65-F5344CB8AC3E}">
        <p14:creationId xmlns:p14="http://schemas.microsoft.com/office/powerpoint/2010/main" val="26299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001D-34CA-4A47-BD33-E4ED5BE5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0" y="3943675"/>
            <a:ext cx="2898913" cy="247060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3B56-A28D-497F-9ADB-D21D32D73F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3542" r="19525" b="9888"/>
          <a:stretch/>
        </p:blipFill>
        <p:spPr>
          <a:xfrm>
            <a:off x="3082384" y="4105323"/>
            <a:ext cx="2716696" cy="259102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7DB40-0639-4E1A-B864-96C6B7B3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94" y="-228143"/>
            <a:ext cx="7314285" cy="3657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79C632-F162-4C1F-953C-5E844B956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890" y="3200857"/>
            <a:ext cx="7314285" cy="36571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6F5C9B-189F-46AB-B9F2-70EB767DB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1" y="-84876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27CB-B7D7-4946-9015-1A5CC57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Modelling (Overview)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A56F6-EA1A-4F48-9ADA-B3C725ACA4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99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27CB-B7D7-4946-9015-1A5CC57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600" dirty="0"/>
              <a:t>Machine Learning Modelling (Modelling step)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6AA075-0417-410F-9F34-1EE0CA79A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151363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33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27CB-B7D7-4946-9015-1A5CC57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Modelling (Model Comparison)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D9DB9A-5A4E-4937-8F14-7200E81E7D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6743640"/>
              </p:ext>
            </p:extLst>
          </p:nvPr>
        </p:nvGraphicFramePr>
        <p:xfrm>
          <a:off x="838195" y="1825625"/>
          <a:ext cx="10704449" cy="25343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4384">
                  <a:extLst>
                    <a:ext uri="{9D8B030D-6E8A-4147-A177-3AD203B41FA5}">
                      <a16:colId xmlns:a16="http://schemas.microsoft.com/office/drawing/2014/main" val="2033856716"/>
                    </a:ext>
                  </a:extLst>
                </a:gridCol>
                <a:gridCol w="1221185">
                  <a:extLst>
                    <a:ext uri="{9D8B030D-6E8A-4147-A177-3AD203B41FA5}">
                      <a16:colId xmlns:a16="http://schemas.microsoft.com/office/drawing/2014/main" val="2591673733"/>
                    </a:ext>
                  </a:extLst>
                </a:gridCol>
                <a:gridCol w="1541776">
                  <a:extLst>
                    <a:ext uri="{9D8B030D-6E8A-4147-A177-3AD203B41FA5}">
                      <a16:colId xmlns:a16="http://schemas.microsoft.com/office/drawing/2014/main" val="3605425140"/>
                    </a:ext>
                  </a:extLst>
                </a:gridCol>
                <a:gridCol w="1541776">
                  <a:extLst>
                    <a:ext uri="{9D8B030D-6E8A-4147-A177-3AD203B41FA5}">
                      <a16:colId xmlns:a16="http://schemas.microsoft.com/office/drawing/2014/main" val="3702586707"/>
                    </a:ext>
                  </a:extLst>
                </a:gridCol>
                <a:gridCol w="1541776">
                  <a:extLst>
                    <a:ext uri="{9D8B030D-6E8A-4147-A177-3AD203B41FA5}">
                      <a16:colId xmlns:a16="http://schemas.microsoft.com/office/drawing/2014/main" val="3715689932"/>
                    </a:ext>
                  </a:extLst>
                </a:gridCol>
                <a:gridCol w="1541776">
                  <a:extLst>
                    <a:ext uri="{9D8B030D-6E8A-4147-A177-3AD203B41FA5}">
                      <a16:colId xmlns:a16="http://schemas.microsoft.com/office/drawing/2014/main" val="2961945283"/>
                    </a:ext>
                  </a:extLst>
                </a:gridCol>
                <a:gridCol w="1541776">
                  <a:extLst>
                    <a:ext uri="{9D8B030D-6E8A-4147-A177-3AD203B41FA5}">
                      <a16:colId xmlns:a16="http://schemas.microsoft.com/office/drawing/2014/main" val="798639154"/>
                    </a:ext>
                  </a:extLst>
                </a:gridCol>
              </a:tblGrid>
              <a:tr h="26848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Weight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Weight FS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Under Sample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Under Sample FS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Over Sample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Over Sample FS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extLst>
                  <a:ext uri="{0D108BD9-81ED-4DB2-BD59-A6C34878D82A}">
                    <a16:rowId xmlns:a16="http://schemas.microsoft.com/office/drawing/2014/main" val="3076809525"/>
                  </a:ext>
                </a:extLst>
              </a:tr>
              <a:tr h="45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Logistic </a:t>
                      </a: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0.63372093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0.642507346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0.627973359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0.640155189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0.595135908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0.638633377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876700"/>
                  </a:ext>
                </a:extLst>
              </a:tr>
              <a:tr h="45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Decision Tree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0.559038698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0.560550389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0.532808209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0.536235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0.586149146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0.567097454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173155"/>
                  </a:ext>
                </a:extLst>
              </a:tr>
              <a:tr h="45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0.632481316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0.644842344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0.656502732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0.652125218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0.692403333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0.688472191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513576"/>
                  </a:ext>
                </a:extLst>
              </a:tr>
              <a:tr h="45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XG Boost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0.653234358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0.662460568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0.63176575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0.621172353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0.650366748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0.678403756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706864"/>
                  </a:ext>
                </a:extLst>
              </a:tr>
              <a:tr h="45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0.653444676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0.652892562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0.635014837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0.628683694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0.659062104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0.671361502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57633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6F63D-B3B5-4531-9B2D-60FFCEF9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6" y="4602163"/>
            <a:ext cx="10515600" cy="764968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performs better in general. </a:t>
            </a:r>
          </a:p>
        </p:txBody>
      </p:sp>
    </p:spTree>
    <p:extLst>
      <p:ext uri="{BB962C8B-B14F-4D97-AF65-F5344CB8AC3E}">
        <p14:creationId xmlns:p14="http://schemas.microsoft.com/office/powerpoint/2010/main" val="386014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Online Shopper Intention</vt:lpstr>
      <vt:lpstr>The Problem</vt:lpstr>
      <vt:lpstr>Data</vt:lpstr>
      <vt:lpstr>Data</vt:lpstr>
      <vt:lpstr>PowerPoint Presentation</vt:lpstr>
      <vt:lpstr>Exploratory Data Analysis</vt:lpstr>
      <vt:lpstr>Machine Learning Modelling (Overview)</vt:lpstr>
      <vt:lpstr>Machine Learning Modelling (Modelling step)</vt:lpstr>
      <vt:lpstr>Machine Learning Modelling (Model Comparison)</vt:lpstr>
      <vt:lpstr>Machine Learning Modelling (Model Comparison)</vt:lpstr>
      <vt:lpstr>Assumption, Limitation and Disclaimers</vt:lpstr>
      <vt:lpstr>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 Intention</dc:title>
  <dc:creator>Panda, Sanjana</dc:creator>
  <cp:lastModifiedBy>Sanjana Panda</cp:lastModifiedBy>
  <cp:revision>8</cp:revision>
  <dcterms:created xsi:type="dcterms:W3CDTF">2020-10-28T14:10:51Z</dcterms:created>
  <dcterms:modified xsi:type="dcterms:W3CDTF">2020-11-02T05:47:28Z</dcterms:modified>
</cp:coreProperties>
</file>