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4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6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3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1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4B0C5D-BA5B-42D3-AACE-B61AF64EB10C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CD62725-B9B1-483B-9528-2FAD29D76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P@0.50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04DE-4705-4B78-B210-E8178F46E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 Plate Number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673FB-F32E-445E-B8E0-3C665C37F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Sanjana Panda</a:t>
            </a:r>
          </a:p>
        </p:txBody>
      </p:sp>
    </p:spTree>
    <p:extLst>
      <p:ext uri="{BB962C8B-B14F-4D97-AF65-F5344CB8AC3E}">
        <p14:creationId xmlns:p14="http://schemas.microsoft.com/office/powerpoint/2010/main" val="41924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629-7ED7-48E8-9B19-9CE1F70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8D3D-422E-4B2B-950E-301C8275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day and age of images all around, one CV problem is recognising text from images.</a:t>
            </a:r>
            <a:endParaRPr lang="en-IN" b="1" dirty="0"/>
          </a:p>
          <a:p>
            <a:r>
              <a:rPr lang="en-IN" b="1" dirty="0"/>
              <a:t>Aim: </a:t>
            </a:r>
            <a:r>
              <a:rPr lang="en-IN" dirty="0"/>
              <a:t>Is to recognise car plate number from images. </a:t>
            </a:r>
          </a:p>
          <a:p>
            <a:r>
              <a:rPr lang="en-IN" b="1" dirty="0"/>
              <a:t>Data: </a:t>
            </a:r>
            <a:r>
              <a:rPr lang="en-IN" dirty="0"/>
              <a:t>Data was collected from Kaggle. 430 images of cars are collected.</a:t>
            </a:r>
          </a:p>
          <a:p>
            <a:r>
              <a:rPr lang="en-IN" b="1" dirty="0"/>
              <a:t>Process: </a:t>
            </a:r>
            <a:r>
              <a:rPr lang="en-IN" dirty="0"/>
              <a:t>Step 1: Detecting car plate. Step 2: Number Recognising.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38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2EA3-CD2E-470D-BD45-8D49D04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36344-DEF2-489F-A98F-932742C95253}"/>
              </a:ext>
            </a:extLst>
          </p:cNvPr>
          <p:cNvSpPr/>
          <p:nvPr/>
        </p:nvSpPr>
        <p:spPr>
          <a:xfrm>
            <a:off x="1656522" y="2924035"/>
            <a:ext cx="3872948" cy="2226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Object Detection</a:t>
            </a:r>
          </a:p>
          <a:p>
            <a:pPr algn="ctr"/>
            <a:endParaRPr lang="en-IN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Generate the </a:t>
            </a:r>
            <a:r>
              <a:rPr lang="en-IN" sz="1600" b="1" dirty="0" err="1"/>
              <a:t>TFRecord</a:t>
            </a:r>
            <a:endParaRPr lang="en-IN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Train the model – ‘ssd_mobilenet_v2_fpnlite_640x640’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Export the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987A6A-FBED-41C8-94BC-7DCD98D06A3B}"/>
              </a:ext>
            </a:extLst>
          </p:cNvPr>
          <p:cNvSpPr/>
          <p:nvPr/>
        </p:nvSpPr>
        <p:spPr>
          <a:xfrm>
            <a:off x="6662531" y="2924034"/>
            <a:ext cx="3872948" cy="2226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Text Recognition</a:t>
            </a:r>
          </a:p>
          <a:p>
            <a:pPr algn="ctr"/>
            <a:endParaRPr lang="en-IN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Crop Image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Clean Images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Perform binarization using </a:t>
            </a:r>
            <a:r>
              <a:rPr lang="en-IN" sz="1600" b="1" dirty="0" err="1"/>
              <a:t>OCRopus</a:t>
            </a:r>
            <a:endParaRPr lang="en-IN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Recognise Character using Tesseract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/>
              <a:t>Output 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B4364-B483-4077-AAF7-A98EC161755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529470" y="4037217"/>
            <a:ext cx="11330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64A2692-B740-4546-8E22-EC9514CF7AF4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79784" y="2960480"/>
            <a:ext cx="1335154" cy="8183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EED35C-87F7-47FD-AD2E-46678C0CA021}"/>
              </a:ext>
            </a:extLst>
          </p:cNvPr>
          <p:cNvCxnSpPr>
            <a:stCxn id="8" idx="3"/>
          </p:cNvCxnSpPr>
          <p:nvPr/>
        </p:nvCxnSpPr>
        <p:spPr>
          <a:xfrm>
            <a:off x="10535479" y="4037217"/>
            <a:ext cx="818321" cy="17383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C56D4D-A23A-48BB-9A7E-2461F6F8802E}"/>
              </a:ext>
            </a:extLst>
          </p:cNvPr>
          <p:cNvSpPr txBox="1"/>
          <p:nvPr/>
        </p:nvSpPr>
        <p:spPr>
          <a:xfrm>
            <a:off x="187517" y="1707600"/>
            <a:ext cx="187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Input Data – Images and Annotations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BB395-9AA0-43E6-AEBF-C64C5F1FDEBF}"/>
              </a:ext>
            </a:extLst>
          </p:cNvPr>
          <p:cNvSpPr txBox="1"/>
          <p:nvPr/>
        </p:nvSpPr>
        <p:spPr>
          <a:xfrm>
            <a:off x="10535479" y="5775529"/>
            <a:ext cx="154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100808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4848-3C7B-4C59-B6CD-F7FF8FD8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82" y="542720"/>
            <a:ext cx="4900024" cy="1004024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3CECF-709E-4C64-B05A-CB4EE968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48" y="1427735"/>
            <a:ext cx="5157787" cy="558454"/>
          </a:xfrm>
        </p:spPr>
        <p:txBody>
          <a:bodyPr>
            <a:normAutofit/>
          </a:bodyPr>
          <a:lstStyle/>
          <a:p>
            <a:r>
              <a:rPr lang="en-IN" sz="2800" dirty="0"/>
              <a:t>Object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284950-1716-43F8-81A7-32BDCADB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747" y="1986190"/>
            <a:ext cx="4366591" cy="1178192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IN" dirty="0" err="1"/>
              <a:t>mAP</a:t>
            </a:r>
            <a:r>
              <a:rPr lang="en-IN" dirty="0"/>
              <a:t>: 0.493867</a:t>
            </a:r>
          </a:p>
          <a:p>
            <a:pPr>
              <a:lnSpc>
                <a:spcPct val="105000"/>
              </a:lnSpc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mAP@0.50</a:t>
            </a:r>
            <a:r>
              <a:rPr lang="en-IN" dirty="0"/>
              <a:t> : 0.952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39D70A-AA71-464C-B3CC-53751EFF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854" y="3017044"/>
            <a:ext cx="5183188" cy="823912"/>
          </a:xfrm>
        </p:spPr>
        <p:txBody>
          <a:bodyPr>
            <a:normAutofit/>
          </a:bodyPr>
          <a:lstStyle/>
          <a:p>
            <a:r>
              <a:rPr lang="en-IN" sz="2800" dirty="0"/>
              <a:t>Text Recognition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00A26F-EED0-4049-9339-D9885FD80B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3748" r="3637" b="3629"/>
          <a:stretch/>
        </p:blipFill>
        <p:spPr>
          <a:xfrm>
            <a:off x="890174" y="3941102"/>
            <a:ext cx="4317932" cy="26447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DC25A-4859-41F6-B14D-2DE26FF60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2" y="783132"/>
            <a:ext cx="3810000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524F59-9C8D-4F8D-9927-4A363EAA9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42" y="3217368"/>
            <a:ext cx="44481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9CA7-3CBC-4145-A898-3212F88D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4587-EA97-4C10-A5C7-7F05633F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threshold is set higher i.e. 0.6 because even if plates are detected. Because with lower threshold, images detected are highly pixelated.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Some characters are getting jumbled e.g. '8' and 'B’.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Many a times images or interference within the plates, don't help getting results.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Adding rules to preprocessing extracted texts for images.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4123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311</TotalTime>
  <Words>197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Calibri Light</vt:lpstr>
      <vt:lpstr>Metropolitan</vt:lpstr>
      <vt:lpstr>Car Plate Number Detector</vt:lpstr>
      <vt:lpstr>Problem</vt:lpstr>
      <vt:lpstr>Project Architecture</vt:lpstr>
      <vt:lpstr>Result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Panda</dc:creator>
  <cp:lastModifiedBy>Sanjana Panda</cp:lastModifiedBy>
  <cp:revision>18</cp:revision>
  <dcterms:created xsi:type="dcterms:W3CDTF">2021-02-20T12:46:36Z</dcterms:created>
  <dcterms:modified xsi:type="dcterms:W3CDTF">2021-02-21T12:58:55Z</dcterms:modified>
</cp:coreProperties>
</file>