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6F4-F413-A289-FD78-F1A95B71D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5CA90-C1C9-075A-5703-E208B5278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B9A2-D372-9997-0643-747EA297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4031-BF02-2B58-9CED-CA63485C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214D-AE08-D2E5-1FBC-3BB36561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9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0B95-8FC5-5873-E320-929D2367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D77D6-0319-0CF7-0729-2E5221087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6FC-3549-F98A-6F71-CA540B59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3687-80C7-57AF-4D4E-AACE2943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ED13-3639-C035-8008-8C77D81C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B44A3-DA61-D5ED-5454-92C08A04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67512-4855-67B2-ACCA-11FD357C8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7304-DEB1-31CC-D797-98EB7DF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8442-C31A-DD3D-C077-F68CCC64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CEA0-ED75-FF30-8805-D53A8E5A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9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BA58-AD54-65A1-2102-A57A91C1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9F44-F3B4-8225-3BFC-3C15C760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B738-E1B4-50AF-6E7A-D9D02CD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5AF8-73D5-1332-6915-E15D1467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441B-B045-C6FC-F62C-DC29AC34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492-4FF1-DAC8-4D37-E03E559E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FBFA-A92C-3601-146A-075974CA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4802-4E91-5764-7882-C05F0C9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1B37-5F58-ACE4-0470-A824535B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3EC8-D595-68E1-EBCC-B999D622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6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1B62-C404-3121-1FBA-789ECCE6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D12D-12BF-6B90-719A-C8A1DDA7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01343-3258-16DF-4EDF-A12BC1562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C2196-F6FE-5D02-C648-EDF557C2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41EB9-B722-6B9E-3CAE-6D16F862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BA9B-6560-71CF-8D53-A16B965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3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8C92-A3A5-BD34-E920-BE462DCA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27453-912F-9360-4986-7E556D8A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B76D4-82EE-B71B-7503-14B811ECB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A8466-9250-E68E-D437-60C6E4AF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7B597-B265-4767-49E1-0B133BE30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895E1-46A9-8130-CCA7-02E631DE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E80BB-FA85-B8B8-2865-C06896E4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D865-0DAA-A303-3478-7F96B26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257-D630-E733-60D5-D29BBCB9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6CAB7-662D-648D-B059-4B3B014C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56265-5939-E725-0703-7BDB93CB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88CB5-2D47-FEF9-091B-45F935D4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9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7676B-5FF7-0FB2-48B1-D7C6594D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09B56-33D6-1A42-80F0-F1AFCDAE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4804A-42B7-EEA0-E5E9-17030EF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F11F-04EB-35AC-074F-D4595CB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ED09-2359-644F-8687-6C073146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BDC8C-60DC-F920-FB9B-52181AD7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E13CE-ADE0-065C-FB06-30480DA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68737-BEB2-3D2A-531E-BC864546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69F23-0232-8E15-5027-EE3BFA2A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5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0642-3758-8C80-790A-2D89BED7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C5DB9-7454-75D7-8D06-2C1DAFF02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C2C95-4C41-0D7D-9894-C34017875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12AC4-BDDF-84AD-E9DE-F6FC5BA3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241E1-3FCB-6B77-5680-B4591801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0CBE-A120-CCD8-997C-7B70CB05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8AFC-BA18-C62A-721E-E99F4A0A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068A1-3C5C-D984-E228-BF3118F7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57F-B5D4-450E-27D9-8D136DB6A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E68D-F095-4DB8-8403-A6BFEB9CC113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B96E-39FC-B544-9C34-077B6EA0C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DD05-EFE8-D2C7-2851-60BB10662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5480-F950-4B80-A787-4243363D7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5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bRef/jabref/issues/10007" TargetMode="External"/><Relationship Id="rId2" Type="http://schemas.openxmlformats.org/officeDocument/2006/relationships/hyperlink" Target="https://devdocs.jabref.org/getting-into-the-code/guidelines-for-setting-up-a-local-workspa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ybook.js.org/docs/get-started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14E2B-9158-4C5E-C5B4-CF1DAA6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IN" dirty="0"/>
              <a:t>Open-Source Project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45238-3EF2-D566-2B07-4AA5C4AD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JABREF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2383-2667-F8DA-6281-A77F40F1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/>
              <a:t>Link to clone the project:</a:t>
            </a:r>
          </a:p>
          <a:p>
            <a:pPr marL="0" indent="0">
              <a:buNone/>
            </a:pPr>
            <a:r>
              <a:rPr lang="en-IN" b="1" dirty="0">
                <a:hlinkClick r:id="rId2"/>
              </a:rPr>
              <a:t>https://devdocs.jabref.org/getting-into-the-code/guidelines-for-setting-up-a-local-workspace/</a:t>
            </a:r>
            <a:endParaRPr lang="en-IN" b="1" dirty="0"/>
          </a:p>
          <a:p>
            <a:r>
              <a:rPr lang="en-IN" dirty="0"/>
              <a:t>Enhancement: </a:t>
            </a:r>
            <a:r>
              <a:rPr lang="en-IN" dirty="0">
                <a:hlinkClick r:id="rId3"/>
              </a:rPr>
              <a:t>https://github.com/JabRef/jabref/issues/10007</a:t>
            </a:r>
            <a:endParaRPr lang="en-IN" dirty="0"/>
          </a:p>
          <a:p>
            <a:r>
              <a:rPr lang="en-IN" dirty="0"/>
              <a:t>In the type field there are some predefined set of values </a:t>
            </a:r>
            <a:r>
              <a:rPr lang="en-IN"/>
              <a:t>specified </a:t>
            </a:r>
            <a:r>
              <a:rPr lang="en-US" i="0">
                <a:effectLst/>
              </a:rPr>
              <a:t>the application does not provide a way to create custom types that can be selected from the dropdown list of the Type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9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720E-1102-3BD3-9A1C-217144C9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IN" sz="1300"/>
              <a:t>Code:</a:t>
            </a:r>
          </a:p>
          <a:p>
            <a:pPr marL="0" indent="0">
              <a:buNone/>
            </a:pPr>
            <a:r>
              <a:rPr lang="en-IN" sz="1300"/>
              <a:t>public </a:t>
            </a:r>
            <a:r>
              <a:rPr lang="en-IN" sz="1300" err="1"/>
              <a:t>TypeEditorViewModel</a:t>
            </a:r>
            <a:r>
              <a:rPr lang="en-IN" sz="1300"/>
              <a:t>(Field </a:t>
            </a:r>
            <a:r>
              <a:rPr lang="en-IN" sz="1300" err="1"/>
              <a:t>field</a:t>
            </a:r>
            <a:r>
              <a:rPr lang="en-IN" sz="1300"/>
              <a:t>, </a:t>
            </a:r>
            <a:r>
              <a:rPr lang="en-IN" sz="1300" err="1"/>
              <a:t>SuggestionProvider</a:t>
            </a:r>
            <a:r>
              <a:rPr lang="en-IN" sz="1300"/>
              <a:t>&lt;?&gt; </a:t>
            </a:r>
            <a:r>
              <a:rPr lang="en-IN" sz="1300" err="1"/>
              <a:t>suggestionProvider</a:t>
            </a:r>
            <a:r>
              <a:rPr lang="en-IN" sz="1300"/>
              <a:t>, </a:t>
            </a:r>
            <a:r>
              <a:rPr lang="en-IN" sz="1300" err="1"/>
              <a:t>FieldCheckers</a:t>
            </a:r>
            <a:r>
              <a:rPr lang="en-IN" sz="1300"/>
              <a:t> </a:t>
            </a:r>
            <a:r>
              <a:rPr lang="en-IN" sz="1300" err="1"/>
              <a:t>fieldCheckers</a:t>
            </a:r>
            <a:r>
              <a:rPr lang="en-IN" sz="1300"/>
              <a:t>) {</a:t>
            </a:r>
          </a:p>
          <a:p>
            <a:pPr marL="0" indent="0">
              <a:buNone/>
            </a:pPr>
            <a:r>
              <a:rPr lang="en-IN" sz="1300"/>
              <a:t>        super(field, </a:t>
            </a:r>
            <a:r>
              <a:rPr lang="en-IN" sz="1300" err="1"/>
              <a:t>suggestionProvider</a:t>
            </a:r>
            <a:r>
              <a:rPr lang="en-IN" sz="1300"/>
              <a:t>, </a:t>
            </a:r>
            <a:r>
              <a:rPr lang="en-IN" sz="1300" err="1"/>
              <a:t>fieldCheckers</a:t>
            </a:r>
            <a:r>
              <a:rPr lang="en-IN" sz="1300"/>
              <a:t>);</a:t>
            </a:r>
          </a:p>
          <a:p>
            <a:pPr marL="0" indent="0">
              <a:buNone/>
            </a:pPr>
            <a:endParaRPr lang="en-IN" sz="1300"/>
          </a:p>
          <a:p>
            <a:pPr marL="0" indent="0">
              <a:buNone/>
            </a:pPr>
            <a:r>
              <a:rPr lang="en-IN" sz="1300"/>
              <a:t>        </a:t>
            </a:r>
            <a:r>
              <a:rPr lang="en-IN" sz="1300" err="1"/>
              <a:t>itemMap.put</a:t>
            </a:r>
            <a:r>
              <a:rPr lang="en-IN" sz="1300"/>
              <a:t>("mathesis", </a:t>
            </a:r>
            <a:r>
              <a:rPr lang="en-IN" sz="1300" err="1"/>
              <a:t>Localization.lang</a:t>
            </a:r>
            <a:r>
              <a:rPr lang="en-IN" sz="1300"/>
              <a:t>("Master's thesis"));</a:t>
            </a:r>
          </a:p>
          <a:p>
            <a:pPr marL="0" indent="0">
              <a:buNone/>
            </a:pPr>
            <a:r>
              <a:rPr lang="en-IN" sz="1300"/>
              <a:t>        </a:t>
            </a:r>
            <a:r>
              <a:rPr lang="en-IN" sz="1300" err="1"/>
              <a:t>itemMap.put</a:t>
            </a:r>
            <a:r>
              <a:rPr lang="en-IN" sz="1300"/>
              <a:t>("</a:t>
            </a:r>
            <a:r>
              <a:rPr lang="en-IN" sz="1300" err="1"/>
              <a:t>phdthesis</a:t>
            </a:r>
            <a:r>
              <a:rPr lang="en-IN" sz="1300"/>
              <a:t>", </a:t>
            </a:r>
            <a:r>
              <a:rPr lang="en-IN" sz="1300" err="1"/>
              <a:t>Localization.lang</a:t>
            </a:r>
            <a:r>
              <a:rPr lang="en-IN" sz="1300"/>
              <a:t>("PhD thesis"));</a:t>
            </a:r>
          </a:p>
          <a:p>
            <a:pPr marL="0" indent="0">
              <a:buNone/>
            </a:pPr>
            <a:r>
              <a:rPr lang="en-IN" sz="1300"/>
              <a:t>        </a:t>
            </a:r>
            <a:r>
              <a:rPr lang="en-IN" sz="1300" err="1"/>
              <a:t>itemMap.put</a:t>
            </a:r>
            <a:r>
              <a:rPr lang="en-IN" sz="1300"/>
              <a:t>("</a:t>
            </a:r>
            <a:r>
              <a:rPr lang="en-IN" sz="1300" err="1"/>
              <a:t>candthesis</a:t>
            </a:r>
            <a:r>
              <a:rPr lang="en-IN" sz="1300"/>
              <a:t>", </a:t>
            </a:r>
            <a:r>
              <a:rPr lang="en-IN" sz="1300" err="1"/>
              <a:t>Localization.lang</a:t>
            </a:r>
            <a:r>
              <a:rPr lang="en-IN" sz="1300"/>
              <a:t>("Candidate thesis"));</a:t>
            </a:r>
          </a:p>
          <a:p>
            <a:pPr marL="0" indent="0">
              <a:buNone/>
            </a:pPr>
            <a:r>
              <a:rPr lang="en-IN" sz="1300"/>
              <a:t>        </a:t>
            </a:r>
            <a:r>
              <a:rPr lang="en-IN" sz="1300" err="1"/>
              <a:t>itemMap.put</a:t>
            </a:r>
            <a:r>
              <a:rPr lang="en-IN" sz="1300"/>
              <a:t>("</a:t>
            </a:r>
            <a:r>
              <a:rPr lang="en-IN" sz="1300" err="1"/>
              <a:t>techreport</a:t>
            </a:r>
            <a:r>
              <a:rPr lang="en-IN" sz="1300"/>
              <a:t>", </a:t>
            </a:r>
            <a:r>
              <a:rPr lang="en-IN" sz="1300" err="1"/>
              <a:t>Localization.lang</a:t>
            </a:r>
            <a:r>
              <a:rPr lang="en-IN" sz="1300"/>
              <a:t>("Technical report"));</a:t>
            </a:r>
          </a:p>
          <a:p>
            <a:pPr marL="0" indent="0">
              <a:buNone/>
            </a:pPr>
            <a:r>
              <a:rPr lang="en-IN" sz="1300"/>
              <a:t>        </a:t>
            </a:r>
            <a:r>
              <a:rPr lang="en-IN" sz="1300" err="1"/>
              <a:t>itemMap.put</a:t>
            </a:r>
            <a:r>
              <a:rPr lang="en-IN" sz="1300"/>
              <a:t>("</a:t>
            </a:r>
            <a:r>
              <a:rPr lang="en-IN" sz="1300" err="1"/>
              <a:t>resreport</a:t>
            </a:r>
            <a:r>
              <a:rPr lang="en-IN" sz="1300"/>
              <a:t>", </a:t>
            </a:r>
            <a:r>
              <a:rPr lang="en-IN" sz="1300" err="1"/>
              <a:t>Localization.lang</a:t>
            </a:r>
            <a:r>
              <a:rPr lang="en-IN" sz="1300"/>
              <a:t>("Research report"));</a:t>
            </a:r>
          </a:p>
          <a:p>
            <a:pPr marL="0" indent="0">
              <a:buNone/>
            </a:pPr>
            <a:r>
              <a:rPr lang="en-IN" sz="1300"/>
              <a:t>        </a:t>
            </a:r>
            <a:r>
              <a:rPr lang="en-IN" sz="1300" err="1"/>
              <a:t>itemMap.put</a:t>
            </a:r>
            <a:r>
              <a:rPr lang="en-IN" sz="1300"/>
              <a:t>("software", </a:t>
            </a:r>
            <a:r>
              <a:rPr lang="en-IN" sz="1300" err="1"/>
              <a:t>Localization.lang</a:t>
            </a:r>
            <a:r>
              <a:rPr lang="en-IN" sz="1300"/>
              <a:t>("Software"));</a:t>
            </a:r>
          </a:p>
          <a:p>
            <a:pPr marL="0" indent="0">
              <a:buNone/>
            </a:pPr>
            <a:r>
              <a:rPr lang="en-IN" sz="1300"/>
              <a:t>        </a:t>
            </a:r>
            <a:r>
              <a:rPr lang="en-IN" sz="1300" err="1"/>
              <a:t>itemMap.put</a:t>
            </a:r>
            <a:r>
              <a:rPr lang="en-IN" sz="1300"/>
              <a:t>("</a:t>
            </a:r>
            <a:r>
              <a:rPr lang="en-IN" sz="1300" err="1"/>
              <a:t>datacd</a:t>
            </a:r>
            <a:r>
              <a:rPr lang="en-IN" sz="1300"/>
              <a:t>", </a:t>
            </a:r>
            <a:r>
              <a:rPr lang="en-IN" sz="1300" err="1"/>
              <a:t>Localization.lang</a:t>
            </a:r>
            <a:r>
              <a:rPr lang="en-IN" sz="1300"/>
              <a:t>("Data CD"));</a:t>
            </a:r>
          </a:p>
          <a:p>
            <a:pPr marL="0" indent="0">
              <a:buNone/>
            </a:pPr>
            <a:r>
              <a:rPr lang="en-IN" sz="1300"/>
              <a:t>        </a:t>
            </a:r>
            <a:r>
              <a:rPr lang="en-IN" sz="1300" err="1"/>
              <a:t>itemMap.put</a:t>
            </a:r>
            <a:r>
              <a:rPr lang="en-IN" sz="1300"/>
              <a:t>("</a:t>
            </a:r>
            <a:r>
              <a:rPr lang="en-IN" sz="1300" err="1"/>
              <a:t>audiocd</a:t>
            </a:r>
            <a:r>
              <a:rPr lang="en-IN" sz="1300"/>
              <a:t>", </a:t>
            </a:r>
            <a:r>
              <a:rPr lang="en-IN" sz="1300" err="1"/>
              <a:t>Localization.lang</a:t>
            </a:r>
            <a:r>
              <a:rPr lang="en-IN" sz="1300"/>
              <a:t>("Audio CD"));</a:t>
            </a:r>
          </a:p>
          <a:p>
            <a:pPr marL="0" indent="0">
              <a:buNone/>
            </a:pPr>
            <a:r>
              <a:rPr lang="en-IN" sz="1300"/>
              <a:t>    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DFD28-0D78-BE0C-1604-69C69A7F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StoryBook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340A-B573-2AA8-C79A-4CAE7558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 err="1"/>
              <a:t>Github</a:t>
            </a:r>
            <a:r>
              <a:rPr lang="en-IN" dirty="0"/>
              <a:t> link to clone: </a:t>
            </a:r>
          </a:p>
          <a:p>
            <a:pPr marL="0" indent="0">
              <a:buNone/>
            </a:pPr>
            <a:r>
              <a:rPr lang="en-IN" dirty="0">
                <a:latin typeface="+mj-lt"/>
                <a:hlinkClick r:id="rId2"/>
              </a:rPr>
              <a:t>https://storybook.js.org/docs/get-started/install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Bug: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https://github.com/storybookjs/storybook/issues/14053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04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91D13-9397-E8E1-C894-394791C8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Issue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2251-7EAA-CDC9-C3BE-E0C9914C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i="0" dirty="0">
                <a:effectLst/>
              </a:rPr>
              <a:t>Cannot import external object into Simple component</a:t>
            </a:r>
          </a:p>
          <a:p>
            <a:r>
              <a:rPr lang="en-US" dirty="0"/>
              <a:t>C</a:t>
            </a:r>
            <a:r>
              <a:rPr lang="en-US" i="0" dirty="0">
                <a:effectLst/>
              </a:rPr>
              <a:t>reated a simple component that searches for items in the </a:t>
            </a:r>
            <a:r>
              <a:rPr lang="en-US" i="0" dirty="0" err="1">
                <a:effectLst/>
              </a:rPr>
              <a:t>api</a:t>
            </a:r>
            <a:r>
              <a:rPr lang="en-US" i="0" dirty="0">
                <a:effectLst/>
              </a:rPr>
              <a:t>.</a:t>
            </a:r>
          </a:p>
          <a:p>
            <a:r>
              <a:rPr lang="en-IN" i="0" dirty="0">
                <a:effectLst/>
              </a:rPr>
              <a:t>Create a service.js </a:t>
            </a:r>
            <a:r>
              <a:rPr lang="en-US" i="0" dirty="0">
                <a:effectLst/>
              </a:rPr>
              <a:t>abstract my </a:t>
            </a:r>
            <a:r>
              <a:rPr lang="en-US" i="0" dirty="0" err="1">
                <a:effectLst/>
              </a:rPr>
              <a:t>api</a:t>
            </a:r>
            <a:r>
              <a:rPr lang="en-US" i="0" dirty="0">
                <a:effectLst/>
              </a:rPr>
              <a:t> requests </a:t>
            </a:r>
            <a:r>
              <a:rPr lang="en-US" i="0">
                <a:effectLst/>
              </a:rPr>
              <a:t>into services</a:t>
            </a:r>
            <a:r>
              <a:rPr lang="en-US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49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CCB87-F300-0154-2487-5955574F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1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Open-Source Project</vt:lpstr>
      <vt:lpstr>JABREF</vt:lpstr>
      <vt:lpstr>PowerPoint Presentation</vt:lpstr>
      <vt:lpstr>StoryBook</vt:lpstr>
      <vt:lpstr>Issue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Project</dc:title>
  <dc:creator>T, Sanjai (Cognizant)</dc:creator>
  <cp:lastModifiedBy>T, Sanjai (Cognizant)</cp:lastModifiedBy>
  <cp:revision>2</cp:revision>
  <dcterms:created xsi:type="dcterms:W3CDTF">2024-01-30T10:41:24Z</dcterms:created>
  <dcterms:modified xsi:type="dcterms:W3CDTF">2024-01-30T11:49:30Z</dcterms:modified>
</cp:coreProperties>
</file>